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naheim"/>
      <p:regular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Epilogue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ADFE01-C438-4570-811B-F967987C6341}">
  <a:tblStyle styleId="{D7ADFE01-C438-4570-811B-F967987C6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pilogue-bold.fntdata"/><Relationship Id="rId25" Type="http://schemas.openxmlformats.org/officeDocument/2006/relationships/font" Target="fonts/Epilogue-regular.fntdata"/><Relationship Id="rId28" Type="http://schemas.openxmlformats.org/officeDocument/2006/relationships/font" Target="fonts/Epilogue-boldItalic.fntdata"/><Relationship Id="rId27" Type="http://schemas.openxmlformats.org/officeDocument/2006/relationships/font" Target="fonts/Epilog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45bd6a57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45bd6a57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245bd6a573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245bd6a57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54dda194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54dda19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54dda1946d_4_2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" name="Google Shape;1981;g54dda1946d_4_2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4467458b9f_1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4467458b9f_1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45bd6a573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45bd6a573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227084ea9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227084ea9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" name="Google Shape;64;p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 txBox="1"/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5946125" y="3796825"/>
            <a:ext cx="24846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1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95" name="Google Shape;495;p1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96" name="Google Shape;496;p1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1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1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1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1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1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1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1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1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1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1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1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1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1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1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1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1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1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5" name="Google Shape;515;p1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516" name="Google Shape;516;p1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1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1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1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1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1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1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1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1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1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1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1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1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1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1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1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1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1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1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1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1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1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1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9" name="Google Shape;549;p1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1"/>
          <p:cNvSpPr txBox="1"/>
          <p:nvPr>
            <p:ph hasCustomPrompt="1" type="title"/>
          </p:nvPr>
        </p:nvSpPr>
        <p:spPr>
          <a:xfrm>
            <a:off x="1284000" y="1623600"/>
            <a:ext cx="65760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1" name="Google Shape;551;p11"/>
          <p:cNvSpPr txBox="1"/>
          <p:nvPr>
            <p:ph idx="1" type="subTitle"/>
          </p:nvPr>
        </p:nvSpPr>
        <p:spPr>
          <a:xfrm>
            <a:off x="1284000" y="3022824"/>
            <a:ext cx="6576000" cy="49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2" name="Google Shape;552;p11"/>
          <p:cNvSpPr/>
          <p:nvPr/>
        </p:nvSpPr>
        <p:spPr>
          <a:xfrm>
            <a:off x="8085750" y="-4745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556" name="Google Shape;556;p1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557" name="Google Shape;557;p1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1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1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1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1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1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1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1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1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1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6" name="Google Shape;576;p1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577" name="Google Shape;577;p1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1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1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1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1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1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1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1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1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1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1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1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1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1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1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1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1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1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1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1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1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1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1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1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1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1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1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1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1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0" name="Google Shape;610;p1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2" name="Google Shape;612;p13"/>
          <p:cNvSpPr txBox="1"/>
          <p:nvPr>
            <p:ph idx="1" type="subTitle"/>
          </p:nvPr>
        </p:nvSpPr>
        <p:spPr>
          <a:xfrm>
            <a:off x="720000" y="2285291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13"/>
          <p:cNvSpPr txBox="1"/>
          <p:nvPr>
            <p:ph idx="2" type="subTitle"/>
          </p:nvPr>
        </p:nvSpPr>
        <p:spPr>
          <a:xfrm>
            <a:off x="3413100" y="22852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3" type="subTitle"/>
          </p:nvPr>
        </p:nvSpPr>
        <p:spPr>
          <a:xfrm>
            <a:off x="720000" y="403130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3"/>
          <p:cNvSpPr txBox="1"/>
          <p:nvPr>
            <p:ph idx="4" type="subTitle"/>
          </p:nvPr>
        </p:nvSpPr>
        <p:spPr>
          <a:xfrm>
            <a:off x="3413100" y="4031298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3"/>
          <p:cNvSpPr txBox="1"/>
          <p:nvPr>
            <p:ph idx="5" type="subTitle"/>
          </p:nvPr>
        </p:nvSpPr>
        <p:spPr>
          <a:xfrm>
            <a:off x="6106200" y="22852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3"/>
          <p:cNvSpPr txBox="1"/>
          <p:nvPr>
            <p:ph idx="6" type="subTitle"/>
          </p:nvPr>
        </p:nvSpPr>
        <p:spPr>
          <a:xfrm>
            <a:off x="6106200" y="4031298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3"/>
          <p:cNvSpPr txBox="1"/>
          <p:nvPr>
            <p:ph hasCustomPrompt="1" idx="7" type="title"/>
          </p:nvPr>
        </p:nvSpPr>
        <p:spPr>
          <a:xfrm>
            <a:off x="720000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/>
          <p:nvPr>
            <p:ph hasCustomPrompt="1" idx="8" type="title"/>
          </p:nvPr>
        </p:nvSpPr>
        <p:spPr>
          <a:xfrm>
            <a:off x="720000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/>
          <p:nvPr>
            <p:ph hasCustomPrompt="1" idx="9" type="title"/>
          </p:nvPr>
        </p:nvSpPr>
        <p:spPr>
          <a:xfrm>
            <a:off x="3413100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/>
          <p:nvPr>
            <p:ph hasCustomPrompt="1" idx="13" type="title"/>
          </p:nvPr>
        </p:nvSpPr>
        <p:spPr>
          <a:xfrm>
            <a:off x="3413100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/>
          <p:nvPr>
            <p:ph hasCustomPrompt="1" idx="14" type="title"/>
          </p:nvPr>
        </p:nvSpPr>
        <p:spPr>
          <a:xfrm>
            <a:off x="6106209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/>
          <p:nvPr>
            <p:ph hasCustomPrompt="1" idx="15" type="title"/>
          </p:nvPr>
        </p:nvSpPr>
        <p:spPr>
          <a:xfrm>
            <a:off x="6106209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/>
          <p:nvPr>
            <p:ph idx="16" type="subTitle"/>
          </p:nvPr>
        </p:nvSpPr>
        <p:spPr>
          <a:xfrm>
            <a:off x="7200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5" name="Google Shape;625;p13"/>
          <p:cNvSpPr txBox="1"/>
          <p:nvPr>
            <p:ph idx="17" type="subTitle"/>
          </p:nvPr>
        </p:nvSpPr>
        <p:spPr>
          <a:xfrm>
            <a:off x="34131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18" type="subTitle"/>
          </p:nvPr>
        </p:nvSpPr>
        <p:spPr>
          <a:xfrm>
            <a:off x="61062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19" type="subTitle"/>
          </p:nvPr>
        </p:nvSpPr>
        <p:spPr>
          <a:xfrm>
            <a:off x="720000" y="3367997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20" type="subTitle"/>
          </p:nvPr>
        </p:nvSpPr>
        <p:spPr>
          <a:xfrm>
            <a:off x="3413100" y="3367996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21" type="subTitle"/>
          </p:nvPr>
        </p:nvSpPr>
        <p:spPr>
          <a:xfrm>
            <a:off x="6106200" y="3367996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30" name="Google Shape;630;p13"/>
          <p:cNvSpPr/>
          <p:nvPr/>
        </p:nvSpPr>
        <p:spPr>
          <a:xfrm rot="10800000">
            <a:off x="5026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3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34" name="Google Shape;634;p1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635" name="Google Shape;635;p1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1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1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1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1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1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1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1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1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4" name="Google Shape;654;p1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655" name="Google Shape;655;p1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1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1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1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1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1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1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1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1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1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1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1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1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1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1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1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1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1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1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1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1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1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1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1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88" name="Google Shape;688;p1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4"/>
          <p:cNvSpPr txBox="1"/>
          <p:nvPr>
            <p:ph type="title"/>
          </p:nvPr>
        </p:nvSpPr>
        <p:spPr>
          <a:xfrm>
            <a:off x="2110950" y="2108675"/>
            <a:ext cx="49221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0" name="Google Shape;690;p14"/>
          <p:cNvSpPr txBox="1"/>
          <p:nvPr>
            <p:ph hasCustomPrompt="1" idx="2" type="title"/>
          </p:nvPr>
        </p:nvSpPr>
        <p:spPr>
          <a:xfrm>
            <a:off x="3745950" y="1070125"/>
            <a:ext cx="16521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1" name="Google Shape;691;p14"/>
          <p:cNvSpPr txBox="1"/>
          <p:nvPr>
            <p:ph idx="1" type="subTitle"/>
          </p:nvPr>
        </p:nvSpPr>
        <p:spPr>
          <a:xfrm>
            <a:off x="2110950" y="3620075"/>
            <a:ext cx="49221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4"/>
          <p:cNvSpPr/>
          <p:nvPr/>
        </p:nvSpPr>
        <p:spPr>
          <a:xfrm flipH="1" rot="-5400000">
            <a:off x="8185751" y="8004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4"/>
          <p:cNvSpPr/>
          <p:nvPr/>
        </p:nvSpPr>
        <p:spPr>
          <a:xfrm>
            <a:off x="-458675" y="36922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1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6" name="Google Shape;696;p1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697" name="Google Shape;697;p1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1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1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1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1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1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1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1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1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1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1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1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1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1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1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1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1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6" name="Google Shape;716;p1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717" name="Google Shape;717;p1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1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1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0" name="Google Shape;720;p1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1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1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1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1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1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1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1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1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1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1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1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1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1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1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1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1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1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1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1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1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1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1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1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1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1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1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1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1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1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50" name="Google Shape;750;p1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5"/>
          <p:cNvSpPr txBox="1"/>
          <p:nvPr>
            <p:ph type="title"/>
          </p:nvPr>
        </p:nvSpPr>
        <p:spPr>
          <a:xfrm>
            <a:off x="2948038" y="1440250"/>
            <a:ext cx="51390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2" name="Google Shape;752;p15"/>
          <p:cNvSpPr txBox="1"/>
          <p:nvPr>
            <p:ph hasCustomPrompt="1" idx="2" type="title"/>
          </p:nvPr>
        </p:nvSpPr>
        <p:spPr>
          <a:xfrm>
            <a:off x="1234775" y="1440250"/>
            <a:ext cx="1652100" cy="156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15"/>
          <p:cNvSpPr txBox="1"/>
          <p:nvPr>
            <p:ph idx="1" type="subTitle"/>
          </p:nvPr>
        </p:nvSpPr>
        <p:spPr>
          <a:xfrm>
            <a:off x="2948038" y="3249950"/>
            <a:ext cx="51390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5"/>
          <p:cNvSpPr/>
          <p:nvPr/>
        </p:nvSpPr>
        <p:spPr>
          <a:xfrm>
            <a:off x="8085750" y="-4745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1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757" name="Google Shape;757;p1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58" name="Google Shape;758;p1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1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1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1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1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1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1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1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7" name="Google Shape;777;p1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778" name="Google Shape;778;p1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1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1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1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1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1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1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1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1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1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1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1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1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1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1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1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1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1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1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1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1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1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1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1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1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1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1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1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1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1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11" name="Google Shape;811;p1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6"/>
          <p:cNvSpPr txBox="1"/>
          <p:nvPr>
            <p:ph type="title"/>
          </p:nvPr>
        </p:nvSpPr>
        <p:spPr>
          <a:xfrm>
            <a:off x="2539225" y="3287075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3" name="Google Shape;813;p16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4" name="Google Shape;814;p16"/>
          <p:cNvSpPr/>
          <p:nvPr/>
        </p:nvSpPr>
        <p:spPr>
          <a:xfrm flipH="1">
            <a:off x="713225" y="44787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6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1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18" name="Google Shape;818;p1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19" name="Google Shape;819;p1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1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1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1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1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1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1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1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1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1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1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1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1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1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8" name="Google Shape;838;p1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839" name="Google Shape;839;p1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1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1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1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1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1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1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1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1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1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9" name="Google Shape;849;p1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1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1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1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1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1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1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1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1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1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1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1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1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1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1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1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72" name="Google Shape;872;p1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7"/>
          <p:cNvSpPr txBox="1"/>
          <p:nvPr>
            <p:ph type="title"/>
          </p:nvPr>
        </p:nvSpPr>
        <p:spPr>
          <a:xfrm>
            <a:off x="720000" y="1033975"/>
            <a:ext cx="3519600" cy="15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4" name="Google Shape;874;p17"/>
          <p:cNvSpPr txBox="1"/>
          <p:nvPr>
            <p:ph idx="1" type="subTitle"/>
          </p:nvPr>
        </p:nvSpPr>
        <p:spPr>
          <a:xfrm>
            <a:off x="720000" y="2993225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7"/>
          <p:cNvSpPr/>
          <p:nvPr>
            <p:ph idx="2" type="pic"/>
          </p:nvPr>
        </p:nvSpPr>
        <p:spPr>
          <a:xfrm>
            <a:off x="5313950" y="704500"/>
            <a:ext cx="3105600" cy="3734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17"/>
          <p:cNvSpPr/>
          <p:nvPr/>
        </p:nvSpPr>
        <p:spPr>
          <a:xfrm>
            <a:off x="820197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1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79" name="Google Shape;879;p1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80" name="Google Shape;880;p1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1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1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9" name="Google Shape;899;p1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0" name="Google Shape;900;p1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1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1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1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1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1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1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1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33" name="Google Shape;933;p1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8"/>
          <p:cNvSpPr txBox="1"/>
          <p:nvPr>
            <p:ph type="title"/>
          </p:nvPr>
        </p:nvSpPr>
        <p:spPr>
          <a:xfrm>
            <a:off x="720000" y="14851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5" name="Google Shape;935;p18"/>
          <p:cNvSpPr txBox="1"/>
          <p:nvPr>
            <p:ph idx="1" type="subTitle"/>
          </p:nvPr>
        </p:nvSpPr>
        <p:spPr>
          <a:xfrm>
            <a:off x="720000" y="28531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1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938" name="Google Shape;938;p1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939" name="Google Shape;939;p1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1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1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1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1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1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8" name="Google Shape;958;p1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59" name="Google Shape;959;p1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1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1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1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5" name="Google Shape;985;p1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1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1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1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1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1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1" name="Google Shape;991;p1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92" name="Google Shape;992;p19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9"/>
          <p:cNvSpPr txBox="1"/>
          <p:nvPr>
            <p:ph type="title"/>
          </p:nvPr>
        </p:nvSpPr>
        <p:spPr>
          <a:xfrm>
            <a:off x="4837200" y="148752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4" name="Google Shape;994;p19"/>
          <p:cNvSpPr txBox="1"/>
          <p:nvPr>
            <p:ph idx="1" type="subTitle"/>
          </p:nvPr>
        </p:nvSpPr>
        <p:spPr>
          <a:xfrm>
            <a:off x="4837371" y="28668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0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997" name="Google Shape;997;p20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998" name="Google Shape;998;p20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20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20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20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20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20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20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20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20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20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20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20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20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20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20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20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20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20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20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7" name="Google Shape;1017;p20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018" name="Google Shape;1018;p20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20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20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20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20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20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20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20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20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20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20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20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20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20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20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20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20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20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20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20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20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20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20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20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20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20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20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20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6" name="Google Shape;1046;p20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20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8" name="Google Shape;1048;p20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20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20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51" name="Google Shape;1051;p20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3" name="Google Shape;1053;p20"/>
          <p:cNvSpPr txBox="1"/>
          <p:nvPr>
            <p:ph idx="1" type="subTitle"/>
          </p:nvPr>
        </p:nvSpPr>
        <p:spPr>
          <a:xfrm>
            <a:off x="720000" y="1327450"/>
            <a:ext cx="6108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0"/>
          <p:cNvSpPr/>
          <p:nvPr/>
        </p:nvSpPr>
        <p:spPr>
          <a:xfrm rot="10800000">
            <a:off x="7979300" y="41781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" name="Google Shape;69;p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0" name="Google Shape;70;p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" name="Google Shape;89;p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" name="Google Shape;90;p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" name="Google Shape;123;p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1007825" y="2079575"/>
            <a:ext cx="5592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3"/>
          <p:cNvSpPr txBox="1"/>
          <p:nvPr>
            <p:ph hasCustomPrompt="1" idx="2" type="title"/>
          </p:nvPr>
        </p:nvSpPr>
        <p:spPr>
          <a:xfrm>
            <a:off x="1007825" y="101292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/>
          <p:nvPr>
            <p:ph idx="1" type="subTitle"/>
          </p:nvPr>
        </p:nvSpPr>
        <p:spPr>
          <a:xfrm>
            <a:off x="1007825" y="3741725"/>
            <a:ext cx="5592600" cy="44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2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57" name="Google Shape;1057;p2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058" name="Google Shape;1058;p2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9" name="Google Shape;1059;p2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0" name="Google Shape;1060;p2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2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2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2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4" name="Google Shape;1064;p2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5" name="Google Shape;1065;p2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2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7" name="Google Shape;1067;p2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2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9" name="Google Shape;1069;p2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2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1" name="Google Shape;1071;p2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2" name="Google Shape;1072;p2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3" name="Google Shape;1073;p2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4" name="Google Shape;1074;p2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2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2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77" name="Google Shape;1077;p2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078" name="Google Shape;1078;p2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2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0" name="Google Shape;1080;p2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2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2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2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4" name="Google Shape;1084;p2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5" name="Google Shape;1085;p2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2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2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2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2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2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2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2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2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2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2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2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2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2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2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2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2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2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2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2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2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2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2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2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2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2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11" name="Google Shape;1111;p2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3" name="Google Shape;1113;p21"/>
          <p:cNvSpPr txBox="1"/>
          <p:nvPr>
            <p:ph idx="1" type="subTitle"/>
          </p:nvPr>
        </p:nvSpPr>
        <p:spPr>
          <a:xfrm>
            <a:off x="720000" y="1174500"/>
            <a:ext cx="77040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Barlow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14" name="Google Shape;1114;p21"/>
          <p:cNvSpPr/>
          <p:nvPr/>
        </p:nvSpPr>
        <p:spPr>
          <a:xfrm>
            <a:off x="7596300" y="-10264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2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17" name="Google Shape;1117;p2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18" name="Google Shape;1118;p2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9" name="Google Shape;1119;p2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2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2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2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2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2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2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2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2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2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2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2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2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2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2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2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2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7" name="Google Shape;1137;p2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138" name="Google Shape;1138;p2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2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2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2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2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2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2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2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2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2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2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2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2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2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2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2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2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2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2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7" name="Google Shape;1157;p2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2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2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2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1" name="Google Shape;1161;p2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2" name="Google Shape;1162;p2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2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2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2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2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2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2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2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2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1" name="Google Shape;1171;p2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3" name="Google Shape;1173;p22"/>
          <p:cNvSpPr txBox="1"/>
          <p:nvPr>
            <p:ph idx="1" type="subTitle"/>
          </p:nvPr>
        </p:nvSpPr>
        <p:spPr>
          <a:xfrm>
            <a:off x="4062186" y="2482230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22"/>
          <p:cNvSpPr txBox="1"/>
          <p:nvPr>
            <p:ph idx="2" type="subTitle"/>
          </p:nvPr>
        </p:nvSpPr>
        <p:spPr>
          <a:xfrm>
            <a:off x="720011" y="2482230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2"/>
          <p:cNvSpPr txBox="1"/>
          <p:nvPr>
            <p:ph idx="3" type="subTitle"/>
          </p:nvPr>
        </p:nvSpPr>
        <p:spPr>
          <a:xfrm>
            <a:off x="720011" y="19434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176" name="Google Shape;1176;p22"/>
          <p:cNvSpPr txBox="1"/>
          <p:nvPr>
            <p:ph idx="4" type="subTitle"/>
          </p:nvPr>
        </p:nvSpPr>
        <p:spPr>
          <a:xfrm>
            <a:off x="4062189" y="19434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177" name="Google Shape;1177;p22"/>
          <p:cNvSpPr/>
          <p:nvPr/>
        </p:nvSpPr>
        <p:spPr>
          <a:xfrm flipH="1">
            <a:off x="6527475" y="46040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2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80" name="Google Shape;1180;p2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81" name="Google Shape;1181;p2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2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2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2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2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2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2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2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2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2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2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2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2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2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0" name="Google Shape;1200;p2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01" name="Google Shape;1201;p2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2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2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2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2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2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2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2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2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2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2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2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2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2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2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2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2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8" name="Google Shape;1218;p2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2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2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2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2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2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2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2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2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2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4" name="Google Shape;1234;p2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6" name="Google Shape;1236;p23"/>
          <p:cNvSpPr txBox="1"/>
          <p:nvPr>
            <p:ph idx="1" type="subTitle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3"/>
          <p:cNvSpPr txBox="1"/>
          <p:nvPr>
            <p:ph idx="2" type="subTitle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3"/>
          <p:cNvSpPr/>
          <p:nvPr/>
        </p:nvSpPr>
        <p:spPr>
          <a:xfrm flipH="1">
            <a:off x="636125" y="46040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2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241" name="Google Shape;1241;p2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242" name="Google Shape;1242;p2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2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2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2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1" name="Google Shape;1261;p2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62" name="Google Shape;1262;p2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2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2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2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2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2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2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2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2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2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2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2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2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2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2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2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2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2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2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2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2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2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2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2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2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2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2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2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0" name="Google Shape;1290;p2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1" name="Google Shape;1291;p2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2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3" name="Google Shape;1293;p2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2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95" name="Google Shape;1295;p2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7" name="Google Shape;1297;p24"/>
          <p:cNvSpPr txBox="1"/>
          <p:nvPr>
            <p:ph idx="1" type="subTitle"/>
          </p:nvPr>
        </p:nvSpPr>
        <p:spPr>
          <a:xfrm>
            <a:off x="4504919" y="1844699"/>
            <a:ext cx="33573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8" name="Google Shape;1298;p24"/>
          <p:cNvSpPr txBox="1"/>
          <p:nvPr>
            <p:ph idx="2" type="subTitle"/>
          </p:nvPr>
        </p:nvSpPr>
        <p:spPr>
          <a:xfrm>
            <a:off x="720000" y="1844699"/>
            <a:ext cx="33573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9" name="Google Shape;1299;p24"/>
          <p:cNvSpPr txBox="1"/>
          <p:nvPr>
            <p:ph idx="3" type="subTitle"/>
          </p:nvPr>
        </p:nvSpPr>
        <p:spPr>
          <a:xfrm>
            <a:off x="720000" y="1306994"/>
            <a:ext cx="3357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00" name="Google Shape;1300;p24"/>
          <p:cNvSpPr txBox="1"/>
          <p:nvPr>
            <p:ph idx="4" type="subTitle"/>
          </p:nvPr>
        </p:nvSpPr>
        <p:spPr>
          <a:xfrm>
            <a:off x="4504920" y="1306994"/>
            <a:ext cx="3357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01" name="Google Shape;1301;p24"/>
          <p:cNvSpPr/>
          <p:nvPr/>
        </p:nvSpPr>
        <p:spPr>
          <a:xfrm rot="-5400000">
            <a:off x="8604325" y="113165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2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304" name="Google Shape;1304;p2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05" name="Google Shape;1305;p2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2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2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2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2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2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2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2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2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2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2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2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2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2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2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24" name="Google Shape;1324;p2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325" name="Google Shape;1325;p2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2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2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2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2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2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2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6" name="Google Shape;1336;p2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7" name="Google Shape;1337;p2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8" name="Google Shape;1338;p2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9" name="Google Shape;1339;p2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0" name="Google Shape;1340;p2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1" name="Google Shape;1341;p2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2" name="Google Shape;1342;p2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3" name="Google Shape;1343;p2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2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2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2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7" name="Google Shape;1347;p2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2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2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2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2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2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3" name="Google Shape;1353;p2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4" name="Google Shape;1354;p2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5" name="Google Shape;1355;p2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6" name="Google Shape;1356;p2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7" name="Google Shape;1357;p2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8" name="Google Shape;1358;p2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0" name="Google Shape;1360;p25"/>
          <p:cNvSpPr txBox="1"/>
          <p:nvPr>
            <p:ph idx="1" type="subTitle"/>
          </p:nvPr>
        </p:nvSpPr>
        <p:spPr>
          <a:xfrm>
            <a:off x="720000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1" name="Google Shape;1361;p25"/>
          <p:cNvSpPr txBox="1"/>
          <p:nvPr>
            <p:ph idx="2" type="subTitle"/>
          </p:nvPr>
        </p:nvSpPr>
        <p:spPr>
          <a:xfrm>
            <a:off x="3266722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3" type="subTitle"/>
          </p:nvPr>
        </p:nvSpPr>
        <p:spPr>
          <a:xfrm>
            <a:off x="5813450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4" type="subTitle"/>
          </p:nvPr>
        </p:nvSpPr>
        <p:spPr>
          <a:xfrm>
            <a:off x="720000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4" name="Google Shape;1364;p25"/>
          <p:cNvSpPr txBox="1"/>
          <p:nvPr>
            <p:ph idx="5" type="subTitle"/>
          </p:nvPr>
        </p:nvSpPr>
        <p:spPr>
          <a:xfrm>
            <a:off x="3266725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5" name="Google Shape;1365;p25"/>
          <p:cNvSpPr txBox="1"/>
          <p:nvPr>
            <p:ph idx="6" type="subTitle"/>
          </p:nvPr>
        </p:nvSpPr>
        <p:spPr>
          <a:xfrm>
            <a:off x="5813450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10800000">
            <a:off x="6643900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2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369" name="Google Shape;1369;p2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70" name="Google Shape;1370;p2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2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2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2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2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2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2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2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2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2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2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2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2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2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2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2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2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2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2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89" name="Google Shape;1389;p2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390" name="Google Shape;1390;p2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2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2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2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2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2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2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2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2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2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2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2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2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2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2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2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2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2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8" name="Google Shape;1408;p2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2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2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2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2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2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2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2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2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2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2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23" name="Google Shape;1423;p2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5" name="Google Shape;1425;p26"/>
          <p:cNvSpPr txBox="1"/>
          <p:nvPr>
            <p:ph idx="1" type="subTitle"/>
          </p:nvPr>
        </p:nvSpPr>
        <p:spPr>
          <a:xfrm>
            <a:off x="720000" y="204828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6" name="Google Shape;1426;p26"/>
          <p:cNvSpPr txBox="1"/>
          <p:nvPr>
            <p:ph idx="2" type="subTitle"/>
          </p:nvPr>
        </p:nvSpPr>
        <p:spPr>
          <a:xfrm>
            <a:off x="4524323" y="204828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26"/>
          <p:cNvSpPr txBox="1"/>
          <p:nvPr>
            <p:ph idx="3" type="subTitle"/>
          </p:nvPr>
        </p:nvSpPr>
        <p:spPr>
          <a:xfrm>
            <a:off x="720000" y="347921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26"/>
          <p:cNvSpPr txBox="1"/>
          <p:nvPr>
            <p:ph idx="4" type="subTitle"/>
          </p:nvPr>
        </p:nvSpPr>
        <p:spPr>
          <a:xfrm>
            <a:off x="4524323" y="347921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26"/>
          <p:cNvSpPr txBox="1"/>
          <p:nvPr>
            <p:ph idx="5" type="subTitle"/>
          </p:nvPr>
        </p:nvSpPr>
        <p:spPr>
          <a:xfrm>
            <a:off x="720000" y="1589350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0" name="Google Shape;1430;p26"/>
          <p:cNvSpPr txBox="1"/>
          <p:nvPr>
            <p:ph idx="6" type="subTitle"/>
          </p:nvPr>
        </p:nvSpPr>
        <p:spPr>
          <a:xfrm>
            <a:off x="720000" y="3020178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1" name="Google Shape;1431;p26"/>
          <p:cNvSpPr txBox="1"/>
          <p:nvPr>
            <p:ph idx="7" type="subTitle"/>
          </p:nvPr>
        </p:nvSpPr>
        <p:spPr>
          <a:xfrm>
            <a:off x="4524321" y="1589350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2" name="Google Shape;1432;p26"/>
          <p:cNvSpPr txBox="1"/>
          <p:nvPr>
            <p:ph idx="8" type="subTitle"/>
          </p:nvPr>
        </p:nvSpPr>
        <p:spPr>
          <a:xfrm>
            <a:off x="4524321" y="3020178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3" name="Google Shape;1433;p26"/>
          <p:cNvSpPr/>
          <p:nvPr/>
        </p:nvSpPr>
        <p:spPr>
          <a:xfrm>
            <a:off x="8138125" y="42865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2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436" name="Google Shape;1436;p2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437" name="Google Shape;1437;p2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2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2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2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2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2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2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2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2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2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2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8" name="Google Shape;1448;p2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9" name="Google Shape;1449;p2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2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2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2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3" name="Google Shape;1453;p2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2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6" name="Google Shape;1456;p2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457" name="Google Shape;1457;p2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2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2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2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2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2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2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2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2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2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2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2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2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2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2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2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2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2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2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2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2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2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2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2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2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2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2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2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2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90" name="Google Shape;1490;p2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2" name="Google Shape;1492;p27"/>
          <p:cNvSpPr txBox="1"/>
          <p:nvPr>
            <p:ph idx="1" type="subTitle"/>
          </p:nvPr>
        </p:nvSpPr>
        <p:spPr>
          <a:xfrm>
            <a:off x="7200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27"/>
          <p:cNvSpPr txBox="1"/>
          <p:nvPr>
            <p:ph idx="2" type="subTitle"/>
          </p:nvPr>
        </p:nvSpPr>
        <p:spPr>
          <a:xfrm>
            <a:off x="33081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27"/>
          <p:cNvSpPr txBox="1"/>
          <p:nvPr>
            <p:ph idx="3" type="subTitle"/>
          </p:nvPr>
        </p:nvSpPr>
        <p:spPr>
          <a:xfrm>
            <a:off x="7200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27"/>
          <p:cNvSpPr txBox="1"/>
          <p:nvPr>
            <p:ph idx="4" type="subTitle"/>
          </p:nvPr>
        </p:nvSpPr>
        <p:spPr>
          <a:xfrm>
            <a:off x="33081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27"/>
          <p:cNvSpPr txBox="1"/>
          <p:nvPr>
            <p:ph idx="5" type="subTitle"/>
          </p:nvPr>
        </p:nvSpPr>
        <p:spPr>
          <a:xfrm>
            <a:off x="59004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27"/>
          <p:cNvSpPr txBox="1"/>
          <p:nvPr>
            <p:ph idx="6" type="subTitle"/>
          </p:nvPr>
        </p:nvSpPr>
        <p:spPr>
          <a:xfrm>
            <a:off x="59004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27"/>
          <p:cNvSpPr txBox="1"/>
          <p:nvPr>
            <p:ph idx="7" type="subTitle"/>
          </p:nvPr>
        </p:nvSpPr>
        <p:spPr>
          <a:xfrm>
            <a:off x="720000" y="1449750"/>
            <a:ext cx="25236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99" name="Google Shape;1499;p27"/>
          <p:cNvSpPr txBox="1"/>
          <p:nvPr>
            <p:ph idx="8" type="subTitle"/>
          </p:nvPr>
        </p:nvSpPr>
        <p:spPr>
          <a:xfrm>
            <a:off x="3308100" y="144975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0" name="Google Shape;1500;p27"/>
          <p:cNvSpPr txBox="1"/>
          <p:nvPr>
            <p:ph idx="9" type="subTitle"/>
          </p:nvPr>
        </p:nvSpPr>
        <p:spPr>
          <a:xfrm>
            <a:off x="5896200" y="144975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1" name="Google Shape;1501;p27"/>
          <p:cNvSpPr txBox="1"/>
          <p:nvPr>
            <p:ph idx="13" type="subTitle"/>
          </p:nvPr>
        </p:nvSpPr>
        <p:spPr>
          <a:xfrm>
            <a:off x="720000" y="2880100"/>
            <a:ext cx="25236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2" name="Google Shape;1502;p27"/>
          <p:cNvSpPr txBox="1"/>
          <p:nvPr>
            <p:ph idx="14" type="subTitle"/>
          </p:nvPr>
        </p:nvSpPr>
        <p:spPr>
          <a:xfrm>
            <a:off x="3308100" y="288010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3" name="Google Shape;1503;p27"/>
          <p:cNvSpPr txBox="1"/>
          <p:nvPr>
            <p:ph idx="15" type="subTitle"/>
          </p:nvPr>
        </p:nvSpPr>
        <p:spPr>
          <a:xfrm>
            <a:off x="5896200" y="288010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4" name="Google Shape;1504;p27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2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507" name="Google Shape;1507;p2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508" name="Google Shape;1508;p2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2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2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2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2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2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2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2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2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2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2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2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2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2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2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2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2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2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2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27" name="Google Shape;1527;p2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28" name="Google Shape;1528;p2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2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2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2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2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2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4" name="Google Shape;1534;p2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2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6" name="Google Shape;1536;p2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7" name="Google Shape;1537;p2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8" name="Google Shape;1538;p2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2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0" name="Google Shape;1540;p2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2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2" name="Google Shape;1542;p2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2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4" name="Google Shape;1544;p2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5" name="Google Shape;1545;p2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6" name="Google Shape;1546;p2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2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2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2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2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2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2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2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2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2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2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2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2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2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2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61" name="Google Shape;1561;p2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8"/>
          <p:cNvSpPr txBox="1"/>
          <p:nvPr>
            <p:ph hasCustomPrompt="1" type="title"/>
          </p:nvPr>
        </p:nvSpPr>
        <p:spPr>
          <a:xfrm>
            <a:off x="2223600" y="57761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3" name="Google Shape;1563;p28"/>
          <p:cNvSpPr txBox="1"/>
          <p:nvPr>
            <p:ph idx="1" type="subTitle"/>
          </p:nvPr>
        </p:nvSpPr>
        <p:spPr>
          <a:xfrm>
            <a:off x="2223600" y="1342736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4" name="Google Shape;1564;p28"/>
          <p:cNvSpPr txBox="1"/>
          <p:nvPr>
            <p:ph hasCustomPrompt="1" idx="2" type="title"/>
          </p:nvPr>
        </p:nvSpPr>
        <p:spPr>
          <a:xfrm>
            <a:off x="2223600" y="1943460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5" name="Google Shape;1565;p28"/>
          <p:cNvSpPr txBox="1"/>
          <p:nvPr>
            <p:ph idx="3" type="subTitle"/>
          </p:nvPr>
        </p:nvSpPr>
        <p:spPr>
          <a:xfrm>
            <a:off x="2223600" y="2712349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6" name="Google Shape;1566;p28"/>
          <p:cNvSpPr txBox="1"/>
          <p:nvPr>
            <p:ph hasCustomPrompt="1" idx="4" type="title"/>
          </p:nvPr>
        </p:nvSpPr>
        <p:spPr>
          <a:xfrm>
            <a:off x="2223600" y="331307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28"/>
          <p:cNvSpPr txBox="1"/>
          <p:nvPr>
            <p:ph idx="5" type="subTitle"/>
          </p:nvPr>
        </p:nvSpPr>
        <p:spPr>
          <a:xfrm>
            <a:off x="2223600" y="4081983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8" name="Google Shape;1568;p28"/>
          <p:cNvSpPr/>
          <p:nvPr/>
        </p:nvSpPr>
        <p:spPr>
          <a:xfrm flipH="1" rot="10800000">
            <a:off x="8085750" y="40694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oogle Shape;1570;p2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571" name="Google Shape;1571;p2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572" name="Google Shape;1572;p2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2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2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2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2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2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2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2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2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2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2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2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4" name="Google Shape;1584;p2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5" name="Google Shape;1585;p2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2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7" name="Google Shape;1587;p2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8" name="Google Shape;1588;p2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2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2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91" name="Google Shape;1591;p2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92" name="Google Shape;1592;p2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3" name="Google Shape;1593;p2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4" name="Google Shape;1594;p2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2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2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2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8" name="Google Shape;1598;p2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9" name="Google Shape;1599;p2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2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2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2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2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4" name="Google Shape;1604;p2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5" name="Google Shape;1605;p2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2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7" name="Google Shape;1607;p2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2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9" name="Google Shape;1609;p2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0" name="Google Shape;1610;p2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2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2" name="Google Shape;1612;p2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2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2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2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2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2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2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2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2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2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2" name="Google Shape;1622;p2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2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4" name="Google Shape;1624;p2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5" name="Google Shape;1625;p29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29"/>
          <p:cNvSpPr txBox="1"/>
          <p:nvPr>
            <p:ph hasCustomPrompt="1" type="title"/>
          </p:nvPr>
        </p:nvSpPr>
        <p:spPr>
          <a:xfrm>
            <a:off x="1384700" y="1912810"/>
            <a:ext cx="13989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7" name="Google Shape;1627;p29"/>
          <p:cNvSpPr txBox="1"/>
          <p:nvPr>
            <p:ph idx="1" type="subTitle"/>
          </p:nvPr>
        </p:nvSpPr>
        <p:spPr>
          <a:xfrm>
            <a:off x="93850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8" name="Google Shape;1628;p29"/>
          <p:cNvSpPr txBox="1"/>
          <p:nvPr>
            <p:ph idx="2" type="subTitle"/>
          </p:nvPr>
        </p:nvSpPr>
        <p:spPr>
          <a:xfrm>
            <a:off x="93850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29" name="Google Shape;1629;p29"/>
          <p:cNvSpPr txBox="1"/>
          <p:nvPr>
            <p:ph hasCustomPrompt="1" idx="3" type="title"/>
          </p:nvPr>
        </p:nvSpPr>
        <p:spPr>
          <a:xfrm>
            <a:off x="3873150" y="191281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0" name="Google Shape;1630;p29"/>
          <p:cNvSpPr txBox="1"/>
          <p:nvPr>
            <p:ph idx="4" type="subTitle"/>
          </p:nvPr>
        </p:nvSpPr>
        <p:spPr>
          <a:xfrm>
            <a:off x="342645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1" name="Google Shape;1631;p29"/>
          <p:cNvSpPr txBox="1"/>
          <p:nvPr>
            <p:ph idx="5" type="subTitle"/>
          </p:nvPr>
        </p:nvSpPr>
        <p:spPr>
          <a:xfrm>
            <a:off x="342645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32" name="Google Shape;1632;p29"/>
          <p:cNvSpPr txBox="1"/>
          <p:nvPr>
            <p:ph hasCustomPrompt="1" idx="6" type="title"/>
          </p:nvPr>
        </p:nvSpPr>
        <p:spPr>
          <a:xfrm>
            <a:off x="6361100" y="191281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3" name="Google Shape;1633;p29"/>
          <p:cNvSpPr txBox="1"/>
          <p:nvPr>
            <p:ph idx="7" type="subTitle"/>
          </p:nvPr>
        </p:nvSpPr>
        <p:spPr>
          <a:xfrm>
            <a:off x="591440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4" name="Google Shape;1634;p29"/>
          <p:cNvSpPr txBox="1"/>
          <p:nvPr>
            <p:ph idx="8" type="subTitle"/>
          </p:nvPr>
        </p:nvSpPr>
        <p:spPr>
          <a:xfrm>
            <a:off x="591440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35" name="Google Shape;1635;p29"/>
          <p:cNvSpPr/>
          <p:nvPr/>
        </p:nvSpPr>
        <p:spPr>
          <a:xfrm>
            <a:off x="8430775" y="1752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9"/>
          <p:cNvSpPr/>
          <p:nvPr/>
        </p:nvSpPr>
        <p:spPr>
          <a:xfrm>
            <a:off x="264900" y="5626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9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30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640" name="Google Shape;1640;p30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641" name="Google Shape;1641;p30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2" name="Google Shape;1642;p30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3" name="Google Shape;1643;p30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4" name="Google Shape;1644;p30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5" name="Google Shape;1645;p30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6" name="Google Shape;1646;p30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7" name="Google Shape;1647;p30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30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9" name="Google Shape;1649;p30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0" name="Google Shape;1650;p30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1" name="Google Shape;1651;p30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2" name="Google Shape;1652;p30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30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4" name="Google Shape;1654;p30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5" name="Google Shape;1655;p30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6" name="Google Shape;1656;p30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30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8" name="Google Shape;1658;p30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9" name="Google Shape;1659;p30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0" name="Google Shape;1660;p30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661" name="Google Shape;1661;p30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2" name="Google Shape;1662;p30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3" name="Google Shape;1663;p30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4" name="Google Shape;1664;p30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5" name="Google Shape;1665;p30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6" name="Google Shape;1666;p30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7" name="Google Shape;1667;p30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30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9" name="Google Shape;1669;p30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0" name="Google Shape;1670;p30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1" name="Google Shape;1671;p30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30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3" name="Google Shape;1673;p30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4" name="Google Shape;1674;p30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5" name="Google Shape;1675;p30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6" name="Google Shape;1676;p30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30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30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30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30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30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30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30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30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30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30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30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30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30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30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30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30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30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94" name="Google Shape;1694;p30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0"/>
          <p:cNvSpPr txBox="1"/>
          <p:nvPr>
            <p:ph type="title"/>
          </p:nvPr>
        </p:nvSpPr>
        <p:spPr>
          <a:xfrm>
            <a:off x="816075" y="5700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6" name="Google Shape;1696;p30"/>
          <p:cNvSpPr txBox="1"/>
          <p:nvPr>
            <p:ph idx="1" type="subTitle"/>
          </p:nvPr>
        </p:nvSpPr>
        <p:spPr>
          <a:xfrm>
            <a:off x="816075" y="1475275"/>
            <a:ext cx="4448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30"/>
          <p:cNvSpPr txBox="1"/>
          <p:nvPr/>
        </p:nvSpPr>
        <p:spPr>
          <a:xfrm>
            <a:off x="882975" y="3706625"/>
            <a:ext cx="4875900" cy="5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98" name="Google Shape;1698;p30"/>
          <p:cNvSpPr/>
          <p:nvPr/>
        </p:nvSpPr>
        <p:spPr>
          <a:xfrm flipH="1">
            <a:off x="7956825" y="41278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29" name="Google Shape;129;p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0" name="Google Shape;130;p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" name="Google Shape;149;p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0" name="Google Shape;150;p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3" name="Google Shape;183;p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01" name="Google Shape;1701;p3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02" name="Google Shape;1702;p3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3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3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9" name="Google Shape;1709;p3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0" name="Google Shape;1710;p3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1" name="Google Shape;1711;p3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2" name="Google Shape;1712;p3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3" name="Google Shape;1713;p3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4" name="Google Shape;1714;p3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3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3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9" name="Google Shape;1719;p3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3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21" name="Google Shape;1721;p3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22" name="Google Shape;1722;p3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3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3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9" name="Google Shape;1729;p3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0" name="Google Shape;1730;p3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3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2" name="Google Shape;1732;p3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3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3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3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3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3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3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3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3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3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3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3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3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3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3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3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1" name="Google Shape;1751;p3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2" name="Google Shape;1752;p3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3" name="Google Shape;1753;p3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4" name="Google Shape;1754;p3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5" name="Google Shape;1755;p3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1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1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759;p3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60" name="Google Shape;1760;p3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61" name="Google Shape;1761;p3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2" name="Google Shape;1762;p3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3" name="Google Shape;1763;p3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3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3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6" name="Google Shape;1766;p3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7" name="Google Shape;1767;p3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3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3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3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1" name="Google Shape;1771;p3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2" name="Google Shape;1772;p3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3" name="Google Shape;1773;p3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4" name="Google Shape;1774;p3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3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6" name="Google Shape;1776;p3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7" name="Google Shape;1777;p3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3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80" name="Google Shape;1780;p3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81" name="Google Shape;1781;p3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0" name="Google Shape;1790;p3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1" name="Google Shape;1791;p3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2" name="Google Shape;1792;p3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3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4" name="Google Shape;1794;p3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3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0" name="Google Shape;1800;p3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3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3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3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3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3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3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3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3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3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14" name="Google Shape;1814;p3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32"/>
          <p:cNvSpPr/>
          <p:nvPr/>
        </p:nvSpPr>
        <p:spPr>
          <a:xfrm flipH="1"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32"/>
          <p:cNvSpPr/>
          <p:nvPr/>
        </p:nvSpPr>
        <p:spPr>
          <a:xfrm flipH="1">
            <a:off x="226092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88" name="Google Shape;188;p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89" name="Google Shape;189;p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8" name="Google Shape;208;p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209" name="Google Shape;209;p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2" name="Google Shape;242;p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 txBox="1"/>
          <p:nvPr>
            <p:ph idx="1" type="subTitle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5"/>
          <p:cNvSpPr txBox="1"/>
          <p:nvPr>
            <p:ph idx="2" type="subTitle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46" name="Google Shape;246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47" name="Google Shape;247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250" name="Google Shape;250;p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251" name="Google Shape;251;p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0" name="Google Shape;270;p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271" name="Google Shape;271;p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4" name="Google Shape;304;p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08" name="Google Shape;308;p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09" name="Google Shape;309;p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62" name="Google Shape;362;p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"/>
          <p:cNvSpPr txBox="1"/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7"/>
          <p:cNvSpPr txBox="1"/>
          <p:nvPr>
            <p:ph idx="1" type="subTitle"/>
          </p:nvPr>
        </p:nvSpPr>
        <p:spPr>
          <a:xfrm>
            <a:off x="8724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65" name="Google Shape;365;p7"/>
          <p:cNvSpPr/>
          <p:nvPr/>
        </p:nvSpPr>
        <p:spPr>
          <a:xfrm>
            <a:off x="417300" y="43764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7884475" y="38649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"/>
          <p:cNvSpPr/>
          <p:nvPr/>
        </p:nvSpPr>
        <p:spPr>
          <a:xfrm rot="10800000">
            <a:off x="7487850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70" name="Google Shape;370;p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71" name="Google Shape;371;p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0" name="Google Shape;390;p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4" name="Google Shape;424;p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 flipH="1" rot="10800000">
            <a:off x="449401" y="-9562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7" name="Google Shape;427;p8"/>
          <p:cNvSpPr/>
          <p:nvPr/>
        </p:nvSpPr>
        <p:spPr>
          <a:xfrm>
            <a:off x="7298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30" name="Google Shape;430;p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31" name="Google Shape;431;p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0" name="Google Shape;450;p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451" name="Google Shape;451;p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4" name="Google Shape;484;p9"/>
          <p:cNvSpPr/>
          <p:nvPr/>
        </p:nvSpPr>
        <p:spPr>
          <a:xfrm>
            <a:off x="816425" y="769250"/>
            <a:ext cx="7511100" cy="360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44975" y="-621800"/>
            <a:ext cx="1161300" cy="116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9"/>
          <p:cNvSpPr txBox="1"/>
          <p:nvPr>
            <p:ph type="title"/>
          </p:nvPr>
        </p:nvSpPr>
        <p:spPr>
          <a:xfrm>
            <a:off x="1610275" y="1657725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9"/>
          <p:cNvSpPr txBox="1"/>
          <p:nvPr>
            <p:ph idx="1" type="subTitle"/>
          </p:nvPr>
        </p:nvSpPr>
        <p:spPr>
          <a:xfrm>
            <a:off x="1610275" y="2814675"/>
            <a:ext cx="4482900" cy="67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9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66169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10"/>
          <p:cNvSpPr txBox="1"/>
          <p:nvPr>
            <p:ph type="title"/>
          </p:nvPr>
        </p:nvSpPr>
        <p:spPr>
          <a:xfrm>
            <a:off x="713225" y="3853700"/>
            <a:ext cx="2781900" cy="7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3"/>
          <p:cNvSpPr txBox="1"/>
          <p:nvPr>
            <p:ph type="ctrTitle"/>
          </p:nvPr>
        </p:nvSpPr>
        <p:spPr>
          <a:xfrm>
            <a:off x="713225" y="463300"/>
            <a:ext cx="71961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6FF"/>
                </a:solidFill>
              </a:rPr>
              <a:t>Malware Detection with malware images</a:t>
            </a:r>
            <a:endParaRPr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6FF"/>
                </a:solidFill>
              </a:rPr>
              <a:t>using CNN techniques</a:t>
            </a:r>
            <a:endParaRPr>
              <a:solidFill>
                <a:srgbClr val="9AA6FF"/>
              </a:solidFill>
            </a:endParaRPr>
          </a:p>
        </p:txBody>
      </p:sp>
      <p:sp>
        <p:nvSpPr>
          <p:cNvPr id="1822" name="Google Shape;1822;p33"/>
          <p:cNvSpPr txBox="1"/>
          <p:nvPr>
            <p:ph idx="1" type="subTitle"/>
          </p:nvPr>
        </p:nvSpPr>
        <p:spPr>
          <a:xfrm>
            <a:off x="5946125" y="3796825"/>
            <a:ext cx="2484600" cy="7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Edoardo Allegrini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Samuele Bella</a:t>
            </a:r>
            <a:endParaRPr/>
          </a:p>
        </p:txBody>
      </p:sp>
      <p:sp>
        <p:nvSpPr>
          <p:cNvPr id="1823" name="Google Shape;1823;p33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33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33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3"/>
          <p:cNvSpPr txBox="1"/>
          <p:nvPr/>
        </p:nvSpPr>
        <p:spPr>
          <a:xfrm>
            <a:off x="4468225" y="3599025"/>
            <a:ext cx="41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7" name="Google Shape;1827;p33"/>
          <p:cNvSpPr txBox="1"/>
          <p:nvPr/>
        </p:nvSpPr>
        <p:spPr>
          <a:xfrm>
            <a:off x="713225" y="2880725"/>
            <a:ext cx="41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AI LAB: COMPUTER VISION AND NLP</a:t>
            </a:r>
            <a:endParaRPr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2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947" name="Google Shape;1947;p42"/>
          <p:cNvSpPr txBox="1"/>
          <p:nvPr/>
        </p:nvSpPr>
        <p:spPr>
          <a:xfrm>
            <a:off x="3482400" y="2333950"/>
            <a:ext cx="217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LIVE DEMO</a:t>
            </a:r>
            <a:endParaRPr sz="30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43"/>
          <p:cNvSpPr txBox="1"/>
          <p:nvPr>
            <p:ph type="title"/>
          </p:nvPr>
        </p:nvSpPr>
        <p:spPr>
          <a:xfrm>
            <a:off x="2948038" y="1364050"/>
            <a:ext cx="51390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onclusions</a:t>
            </a:r>
            <a:endParaRPr/>
          </a:p>
        </p:txBody>
      </p:sp>
      <p:sp>
        <p:nvSpPr>
          <p:cNvPr id="1953" name="Google Shape;1953;p43"/>
          <p:cNvSpPr txBox="1"/>
          <p:nvPr>
            <p:ph idx="2" type="title"/>
          </p:nvPr>
        </p:nvSpPr>
        <p:spPr>
          <a:xfrm>
            <a:off x="1234775" y="1440250"/>
            <a:ext cx="1652100" cy="156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954" name="Google Shape;1954;p43"/>
          <p:cNvCxnSpPr/>
          <p:nvPr/>
        </p:nvCxnSpPr>
        <p:spPr>
          <a:xfrm>
            <a:off x="3064407" y="29397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5" name="Google Shape;1955;p43"/>
          <p:cNvSpPr/>
          <p:nvPr/>
        </p:nvSpPr>
        <p:spPr>
          <a:xfrm>
            <a:off x="7462025" y="102330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43"/>
          <p:cNvSpPr/>
          <p:nvPr/>
        </p:nvSpPr>
        <p:spPr>
          <a:xfrm>
            <a:off x="569376" y="41853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4"/>
          <p:cNvSpPr/>
          <p:nvPr/>
        </p:nvSpPr>
        <p:spPr>
          <a:xfrm>
            <a:off x="-267225" y="-7884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44"/>
          <p:cNvSpPr/>
          <p:nvPr/>
        </p:nvSpPr>
        <p:spPr>
          <a:xfrm>
            <a:off x="1061175" y="7232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44"/>
          <p:cNvSpPr txBox="1"/>
          <p:nvPr>
            <p:ph idx="4294967295" type="title"/>
          </p:nvPr>
        </p:nvSpPr>
        <p:spPr>
          <a:xfrm>
            <a:off x="2196800" y="671150"/>
            <a:ext cx="595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Scalability</a:t>
            </a:r>
            <a:endParaRPr/>
          </a:p>
        </p:txBody>
      </p:sp>
      <p:sp>
        <p:nvSpPr>
          <p:cNvPr id="1964" name="Google Shape;1964;p44"/>
          <p:cNvSpPr/>
          <p:nvPr/>
        </p:nvSpPr>
        <p:spPr>
          <a:xfrm>
            <a:off x="2056225" y="1757500"/>
            <a:ext cx="1249800" cy="1139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4"/>
          <p:cNvSpPr/>
          <p:nvPr/>
        </p:nvSpPr>
        <p:spPr>
          <a:xfrm>
            <a:off x="3790400" y="1757500"/>
            <a:ext cx="1249800" cy="1139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4"/>
          <p:cNvSpPr/>
          <p:nvPr/>
        </p:nvSpPr>
        <p:spPr>
          <a:xfrm>
            <a:off x="2056225" y="3334350"/>
            <a:ext cx="1249800" cy="1139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44"/>
          <p:cNvSpPr/>
          <p:nvPr/>
        </p:nvSpPr>
        <p:spPr>
          <a:xfrm>
            <a:off x="3790400" y="3322425"/>
            <a:ext cx="1249800" cy="11394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8" name="Google Shape;1968;p44"/>
          <p:cNvCxnSpPr/>
          <p:nvPr/>
        </p:nvCxnSpPr>
        <p:spPr>
          <a:xfrm>
            <a:off x="3555600" y="1613725"/>
            <a:ext cx="0" cy="29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44"/>
          <p:cNvCxnSpPr/>
          <p:nvPr/>
        </p:nvCxnSpPr>
        <p:spPr>
          <a:xfrm flipH="1">
            <a:off x="1657350" y="3108913"/>
            <a:ext cx="37965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0" name="Google Shape;1970;p44"/>
          <p:cNvSpPr txBox="1"/>
          <p:nvPr/>
        </p:nvSpPr>
        <p:spPr>
          <a:xfrm>
            <a:off x="2328925" y="13319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TRAIN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1" name="Google Shape;1971;p44"/>
          <p:cNvSpPr txBox="1"/>
          <p:nvPr/>
        </p:nvSpPr>
        <p:spPr>
          <a:xfrm>
            <a:off x="4077875" y="1331975"/>
            <a:ext cx="7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TEST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2" name="Google Shape;1972;p44"/>
          <p:cNvSpPr txBox="1"/>
          <p:nvPr/>
        </p:nvSpPr>
        <p:spPr>
          <a:xfrm>
            <a:off x="675050" y="2142550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MALWARE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3" name="Google Shape;1973;p44"/>
          <p:cNvSpPr txBox="1"/>
          <p:nvPr/>
        </p:nvSpPr>
        <p:spPr>
          <a:xfrm>
            <a:off x="675150" y="3707475"/>
            <a:ext cx="89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BENIGN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4" name="Google Shape;1974;p44"/>
          <p:cNvSpPr txBox="1"/>
          <p:nvPr/>
        </p:nvSpPr>
        <p:spPr>
          <a:xfrm>
            <a:off x="2328925" y="2133063"/>
            <a:ext cx="6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7176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5" name="Google Shape;1975;p44"/>
          <p:cNvSpPr txBox="1"/>
          <p:nvPr/>
        </p:nvSpPr>
        <p:spPr>
          <a:xfrm>
            <a:off x="4079150" y="2115188"/>
            <a:ext cx="6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1794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6" name="Google Shape;1976;p44"/>
          <p:cNvSpPr txBox="1"/>
          <p:nvPr/>
        </p:nvSpPr>
        <p:spPr>
          <a:xfrm>
            <a:off x="2344975" y="3686063"/>
            <a:ext cx="6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7176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7" name="Google Shape;1977;p44"/>
          <p:cNvSpPr txBox="1"/>
          <p:nvPr/>
        </p:nvSpPr>
        <p:spPr>
          <a:xfrm>
            <a:off x="4079150" y="3703938"/>
            <a:ext cx="6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1794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8" name="Google Shape;1978;p44"/>
          <p:cNvSpPr txBox="1"/>
          <p:nvPr/>
        </p:nvSpPr>
        <p:spPr>
          <a:xfrm>
            <a:off x="5630450" y="2832625"/>
            <a:ext cx="2953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It takes an average of (7,531 ± 20) ×</a:t>
            </a:r>
            <a:r>
              <a:rPr lang="en" sz="1100">
                <a:solidFill>
                  <a:schemeClr val="lt2"/>
                </a:solidFill>
              </a:rPr>
              <a:t> </a:t>
            </a:r>
            <a:r>
              <a:rPr lang="en" sz="1100">
                <a:solidFill>
                  <a:schemeClr val="dk2"/>
                </a:solidFill>
              </a:rPr>
              <a:t>10</a:t>
            </a:r>
            <a:r>
              <a:rPr baseline="30000" lang="en" sz="1100">
                <a:solidFill>
                  <a:schemeClr val="dk2"/>
                </a:solidFill>
              </a:rPr>
              <a:t>-2</a:t>
            </a:r>
            <a:r>
              <a:rPr lang="en" sz="800">
                <a:solidFill>
                  <a:schemeClr val="lt2"/>
                </a:solidFill>
              </a:rPr>
              <a:t>  </a:t>
            </a:r>
            <a:r>
              <a:rPr lang="en" sz="1100">
                <a:solidFill>
                  <a:schemeClr val="dk2"/>
                </a:solidFill>
              </a:rPr>
              <a:t>seconds for each computation.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45"/>
          <p:cNvSpPr txBox="1"/>
          <p:nvPr>
            <p:ph type="title"/>
          </p:nvPr>
        </p:nvSpPr>
        <p:spPr>
          <a:xfrm>
            <a:off x="4848250" y="1240495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84" name="Google Shape;1984;p45"/>
          <p:cNvSpPr/>
          <p:nvPr/>
        </p:nvSpPr>
        <p:spPr>
          <a:xfrm rot="10800000">
            <a:off x="5621051" y="-97687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5" name="Google Shape;1985;p45"/>
          <p:cNvCxnSpPr/>
          <p:nvPr/>
        </p:nvCxnSpPr>
        <p:spPr>
          <a:xfrm>
            <a:off x="6774661" y="218542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6" name="Google Shape;1986;p45"/>
          <p:cNvSpPr txBox="1"/>
          <p:nvPr/>
        </p:nvSpPr>
        <p:spPr>
          <a:xfrm>
            <a:off x="875050" y="2547775"/>
            <a:ext cx="6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Avg Accuracy: 85,47%</a:t>
            </a: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987" name="Google Shape;1987;p45"/>
          <p:cNvGraphicFramePr/>
          <p:nvPr/>
        </p:nvGraphicFramePr>
        <p:xfrm>
          <a:off x="952500" y="295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{D7ADFE01-C438-4570-811B-F967987C6341}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TP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FP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TN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1526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8" name="Google Shape;1988;p45"/>
          <p:cNvSpPr txBox="1"/>
          <p:nvPr/>
        </p:nvSpPr>
        <p:spPr>
          <a:xfrm>
            <a:off x="707925" y="971900"/>
            <a:ext cx="6066600" cy="1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True Positive (TP) output when the demonstrate correctly anticipates positive class.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False Positive (FP) output when the demonstrate inaccurately anticipates positive class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False Negative (FN) output when the show inaccurately predicts negative class.</a:t>
            </a:r>
            <a:endParaRPr sz="11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True Negative (TN) output when the demonstrate accurately predicts negative class.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6"/>
          <p:cNvSpPr txBox="1"/>
          <p:nvPr>
            <p:ph type="title"/>
          </p:nvPr>
        </p:nvSpPr>
        <p:spPr>
          <a:xfrm>
            <a:off x="1184550" y="278265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the attention!</a:t>
            </a:r>
            <a:endParaRPr/>
          </a:p>
        </p:txBody>
      </p:sp>
      <p:sp>
        <p:nvSpPr>
          <p:cNvPr id="1994" name="Google Shape;1994;p46"/>
          <p:cNvSpPr/>
          <p:nvPr/>
        </p:nvSpPr>
        <p:spPr>
          <a:xfrm flipH="1" rot="10800000">
            <a:off x="5470576" y="-96327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46"/>
          <p:cNvSpPr/>
          <p:nvPr/>
        </p:nvSpPr>
        <p:spPr>
          <a:xfrm flipH="1">
            <a:off x="7690700" y="37777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6"/>
          <p:cNvSpPr txBox="1"/>
          <p:nvPr/>
        </p:nvSpPr>
        <p:spPr>
          <a:xfrm>
            <a:off x="862050" y="3697475"/>
            <a:ext cx="5093100" cy="615600"/>
          </a:xfrm>
          <a:prstGeom prst="rect">
            <a:avLst/>
          </a:prstGeom>
          <a:solidFill>
            <a:srgbClr val="211F3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1F34"/>
                </a:solidFill>
                <a:highlight>
                  <a:srgbClr val="211F34"/>
                </a:highlight>
                <a:latin typeface="Barlow"/>
                <a:ea typeface="Barlow"/>
                <a:cs typeface="Barlow"/>
                <a:sym typeface="Barlow"/>
              </a:rPr>
              <a:t>A</a:t>
            </a:r>
            <a:endParaRPr>
              <a:solidFill>
                <a:srgbClr val="211F34"/>
              </a:solidFill>
              <a:highlight>
                <a:srgbClr val="211F34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1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833" name="Google Shape;1833;p34"/>
          <p:cNvSpPr txBox="1"/>
          <p:nvPr>
            <p:ph idx="1" type="subTitle"/>
          </p:nvPr>
        </p:nvSpPr>
        <p:spPr>
          <a:xfrm>
            <a:off x="720000" y="2810366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built an MDS that uses a CNN.</a:t>
            </a:r>
            <a:endParaRPr/>
          </a:p>
        </p:txBody>
      </p:sp>
      <p:sp>
        <p:nvSpPr>
          <p:cNvPr id="1834" name="Google Shape;1834;p34"/>
          <p:cNvSpPr txBox="1"/>
          <p:nvPr>
            <p:ph idx="2" type="subTitle"/>
          </p:nvPr>
        </p:nvSpPr>
        <p:spPr>
          <a:xfrm>
            <a:off x="3413100" y="2810365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approach, how we converted executables to images and how we built the CNN.</a:t>
            </a:r>
            <a:endParaRPr/>
          </a:p>
        </p:txBody>
      </p:sp>
      <p:sp>
        <p:nvSpPr>
          <p:cNvPr id="1835" name="Google Shape;1835;p34"/>
          <p:cNvSpPr txBox="1"/>
          <p:nvPr>
            <p:ph idx="5" type="subTitle"/>
          </p:nvPr>
        </p:nvSpPr>
        <p:spPr>
          <a:xfrm>
            <a:off x="6106200" y="2810365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Dataset, scalability and final results.</a:t>
            </a:r>
            <a:endParaRPr/>
          </a:p>
        </p:txBody>
      </p:sp>
      <p:sp>
        <p:nvSpPr>
          <p:cNvPr id="1836" name="Google Shape;1836;p34"/>
          <p:cNvSpPr txBox="1"/>
          <p:nvPr>
            <p:ph idx="7" type="title"/>
          </p:nvPr>
        </p:nvSpPr>
        <p:spPr>
          <a:xfrm>
            <a:off x="720000" y="1760424"/>
            <a:ext cx="112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7" name="Google Shape;1837;p34"/>
          <p:cNvSpPr txBox="1"/>
          <p:nvPr>
            <p:ph idx="9" type="title"/>
          </p:nvPr>
        </p:nvSpPr>
        <p:spPr>
          <a:xfrm>
            <a:off x="3413100" y="1760424"/>
            <a:ext cx="112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38" name="Google Shape;1838;p34"/>
          <p:cNvSpPr txBox="1"/>
          <p:nvPr>
            <p:ph idx="14" type="title"/>
          </p:nvPr>
        </p:nvSpPr>
        <p:spPr>
          <a:xfrm>
            <a:off x="6106209" y="1760424"/>
            <a:ext cx="1128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39" name="Google Shape;1839;p34"/>
          <p:cNvSpPr txBox="1"/>
          <p:nvPr>
            <p:ph idx="16" type="subTitle"/>
          </p:nvPr>
        </p:nvSpPr>
        <p:spPr>
          <a:xfrm>
            <a:off x="720000" y="2104650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40" name="Google Shape;1840;p34"/>
          <p:cNvSpPr txBox="1"/>
          <p:nvPr>
            <p:ph idx="17" type="subTitle"/>
          </p:nvPr>
        </p:nvSpPr>
        <p:spPr>
          <a:xfrm>
            <a:off x="3413100" y="2104650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Development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1" name="Google Shape;1841;p34"/>
          <p:cNvSpPr txBox="1"/>
          <p:nvPr>
            <p:ph idx="18" type="subTitle"/>
          </p:nvPr>
        </p:nvSpPr>
        <p:spPr>
          <a:xfrm>
            <a:off x="6106200" y="2104650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35"/>
          <p:cNvSpPr txBox="1"/>
          <p:nvPr>
            <p:ph type="title"/>
          </p:nvPr>
        </p:nvSpPr>
        <p:spPr>
          <a:xfrm>
            <a:off x="1007825" y="2079575"/>
            <a:ext cx="5592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47" name="Google Shape;1847;p35"/>
          <p:cNvSpPr txBox="1"/>
          <p:nvPr>
            <p:ph idx="2" type="title"/>
          </p:nvPr>
        </p:nvSpPr>
        <p:spPr>
          <a:xfrm>
            <a:off x="1007825" y="1012925"/>
            <a:ext cx="1652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848" name="Google Shape;1848;p35"/>
          <p:cNvCxnSpPr/>
          <p:nvPr/>
        </p:nvCxnSpPr>
        <p:spPr>
          <a:xfrm>
            <a:off x="1108057" y="1928825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9" name="Google Shape;1849;p35"/>
          <p:cNvSpPr/>
          <p:nvPr/>
        </p:nvSpPr>
        <p:spPr>
          <a:xfrm flipH="1" rot="10800000">
            <a:off x="5768576" y="-9562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5"/>
          <p:cNvSpPr/>
          <p:nvPr/>
        </p:nvSpPr>
        <p:spPr>
          <a:xfrm>
            <a:off x="8085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35"/>
          <p:cNvSpPr/>
          <p:nvPr/>
        </p:nvSpPr>
        <p:spPr>
          <a:xfrm>
            <a:off x="76306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3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Detection Systems</a:t>
            </a:r>
            <a:endParaRPr/>
          </a:p>
        </p:txBody>
      </p:sp>
      <p:sp>
        <p:nvSpPr>
          <p:cNvPr id="1857" name="Google Shape;1857;p36"/>
          <p:cNvSpPr/>
          <p:nvPr/>
        </p:nvSpPr>
        <p:spPr>
          <a:xfrm>
            <a:off x="8430775" y="10939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6"/>
          <p:cNvSpPr txBox="1"/>
          <p:nvPr/>
        </p:nvSpPr>
        <p:spPr>
          <a:xfrm>
            <a:off x="1465450" y="1825200"/>
            <a:ext cx="5509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Definition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Conventional methods of building MD systems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Our approach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859" name="Google Shape;1859;p36"/>
          <p:cNvGrpSpPr/>
          <p:nvPr/>
        </p:nvGrpSpPr>
        <p:grpSpPr>
          <a:xfrm>
            <a:off x="7487563" y="3474780"/>
            <a:ext cx="852770" cy="852589"/>
            <a:chOff x="2685825" y="840375"/>
            <a:chExt cx="481900" cy="481825"/>
          </a:xfrm>
        </p:grpSpPr>
        <p:sp>
          <p:nvSpPr>
            <p:cNvPr id="1860" name="Google Shape;1860;p36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7"/>
          <p:cNvSpPr txBox="1"/>
          <p:nvPr>
            <p:ph idx="2" type="title"/>
          </p:nvPr>
        </p:nvSpPr>
        <p:spPr>
          <a:xfrm>
            <a:off x="3745950" y="1070125"/>
            <a:ext cx="1652100" cy="9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7" name="Google Shape;1867;p37"/>
          <p:cNvSpPr txBox="1"/>
          <p:nvPr>
            <p:ph type="title"/>
          </p:nvPr>
        </p:nvSpPr>
        <p:spPr>
          <a:xfrm>
            <a:off x="2110950" y="1727675"/>
            <a:ext cx="49221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cxnSp>
        <p:nvCxnSpPr>
          <p:cNvPr id="1868" name="Google Shape;1868;p37"/>
          <p:cNvCxnSpPr/>
          <p:nvPr/>
        </p:nvCxnSpPr>
        <p:spPr>
          <a:xfrm>
            <a:off x="3798150" y="2050825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9" name="Google Shape;1869;p37"/>
          <p:cNvSpPr/>
          <p:nvPr/>
        </p:nvSpPr>
        <p:spPr>
          <a:xfrm>
            <a:off x="1229350" y="33420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38"/>
          <p:cNvSpPr txBox="1"/>
          <p:nvPr>
            <p:ph type="title"/>
          </p:nvPr>
        </p:nvSpPr>
        <p:spPr>
          <a:xfrm>
            <a:off x="1284000" y="785400"/>
            <a:ext cx="65760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cxnSp>
        <p:nvCxnSpPr>
          <p:cNvPr id="1875" name="Google Shape;1875;p38"/>
          <p:cNvCxnSpPr/>
          <p:nvPr/>
        </p:nvCxnSpPr>
        <p:spPr>
          <a:xfrm>
            <a:off x="1413528" y="1998888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6" name="Google Shape;1876;p38"/>
          <p:cNvSpPr/>
          <p:nvPr/>
        </p:nvSpPr>
        <p:spPr>
          <a:xfrm flipH="1" rot="10800000">
            <a:off x="189426" y="-9562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38"/>
          <p:cNvSpPr/>
          <p:nvPr/>
        </p:nvSpPr>
        <p:spPr>
          <a:xfrm>
            <a:off x="7462025" y="102330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8"/>
          <p:cNvSpPr/>
          <p:nvPr/>
        </p:nvSpPr>
        <p:spPr>
          <a:xfrm>
            <a:off x="3226798" y="2904177"/>
            <a:ext cx="455098" cy="316724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chemeClr val="accent2"/>
              </a:highlight>
            </a:endParaRPr>
          </a:p>
        </p:txBody>
      </p:sp>
      <p:sp>
        <p:nvSpPr>
          <p:cNvPr id="1879" name="Google Shape;1879;p38"/>
          <p:cNvSpPr txBox="1"/>
          <p:nvPr/>
        </p:nvSpPr>
        <p:spPr>
          <a:xfrm>
            <a:off x="959075" y="2847000"/>
            <a:ext cx="22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Conversion .exe to .png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0" name="Google Shape;1880;p38"/>
          <p:cNvSpPr/>
          <p:nvPr/>
        </p:nvSpPr>
        <p:spPr>
          <a:xfrm>
            <a:off x="5331348" y="2904189"/>
            <a:ext cx="455098" cy="316724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highlight>
                <a:schemeClr val="accent2"/>
              </a:highlight>
            </a:endParaRPr>
          </a:p>
        </p:txBody>
      </p:sp>
      <p:sp>
        <p:nvSpPr>
          <p:cNvPr id="1881" name="Google Shape;1881;p38"/>
          <p:cNvSpPr txBox="1"/>
          <p:nvPr/>
        </p:nvSpPr>
        <p:spPr>
          <a:xfrm>
            <a:off x="3758100" y="2827975"/>
            <a:ext cx="22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training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82" name="Google Shape;1882;p38"/>
          <p:cNvSpPr txBox="1"/>
          <p:nvPr/>
        </p:nvSpPr>
        <p:spPr>
          <a:xfrm>
            <a:off x="5886000" y="2827975"/>
            <a:ext cx="22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Malware detection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3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Binary-to-Image encoding</a:t>
            </a:r>
            <a:endParaRPr/>
          </a:p>
        </p:txBody>
      </p:sp>
      <p:sp>
        <p:nvSpPr>
          <p:cNvPr id="1888" name="Google Shape;1888;p39"/>
          <p:cNvSpPr/>
          <p:nvPr/>
        </p:nvSpPr>
        <p:spPr>
          <a:xfrm>
            <a:off x="8424000" y="6740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39"/>
          <p:cNvSpPr txBox="1"/>
          <p:nvPr/>
        </p:nvSpPr>
        <p:spPr>
          <a:xfrm>
            <a:off x="2431200" y="1390550"/>
            <a:ext cx="4281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Process of conversion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Image resizing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90" name="Google Shape;18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100" y="2749225"/>
            <a:ext cx="2803850" cy="1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000" y="2749225"/>
            <a:ext cx="1465149" cy="146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2" name="Google Shape;1892;p39"/>
          <p:cNvGrpSpPr/>
          <p:nvPr/>
        </p:nvGrpSpPr>
        <p:grpSpPr>
          <a:xfrm>
            <a:off x="4686983" y="3317860"/>
            <a:ext cx="1094972" cy="327875"/>
            <a:chOff x="4756975" y="2341800"/>
            <a:chExt cx="91975" cy="51925"/>
          </a:xfrm>
        </p:grpSpPr>
        <p:sp>
          <p:nvSpPr>
            <p:cNvPr id="1893" name="Google Shape;1893;p39"/>
            <p:cNvSpPr/>
            <p:nvPr/>
          </p:nvSpPr>
          <p:spPr>
            <a:xfrm>
              <a:off x="4756975" y="2341800"/>
              <a:ext cx="10650" cy="9150"/>
            </a:xfrm>
            <a:custGeom>
              <a:rect b="b" l="l" r="r" t="t"/>
              <a:pathLst>
                <a:path extrusionOk="0" h="366" w="426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46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9"/>
            <p:cNvSpPr/>
            <p:nvPr/>
          </p:nvSpPr>
          <p:spPr>
            <a:xfrm>
              <a:off x="4777350" y="2341800"/>
              <a:ext cx="10650" cy="9150"/>
            </a:xfrm>
            <a:custGeom>
              <a:rect b="b" l="l" r="r" t="t"/>
              <a:pathLst>
                <a:path extrusionOk="0" h="366" w="426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3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9"/>
            <p:cNvSpPr/>
            <p:nvPr/>
          </p:nvSpPr>
          <p:spPr>
            <a:xfrm>
              <a:off x="4797725" y="2341800"/>
              <a:ext cx="10475" cy="9150"/>
            </a:xfrm>
            <a:custGeom>
              <a:rect b="b" l="l" r="r" t="t"/>
              <a:pathLst>
                <a:path extrusionOk="0" h="366" w="419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9"/>
            <p:cNvSpPr/>
            <p:nvPr/>
          </p:nvSpPr>
          <p:spPr>
            <a:xfrm>
              <a:off x="4818100" y="2341800"/>
              <a:ext cx="10475" cy="9150"/>
            </a:xfrm>
            <a:custGeom>
              <a:rect b="b" l="l" r="r" t="t"/>
              <a:pathLst>
                <a:path extrusionOk="0" h="366" w="419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9"/>
            <p:cNvSpPr/>
            <p:nvPr/>
          </p:nvSpPr>
          <p:spPr>
            <a:xfrm>
              <a:off x="4768675" y="2352625"/>
              <a:ext cx="8875" cy="9025"/>
            </a:xfrm>
            <a:custGeom>
              <a:rect b="b" l="l" r="r" t="t"/>
              <a:pathLst>
                <a:path extrusionOk="0" h="361" w="355">
                  <a:moveTo>
                    <a:pt x="174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74" y="361"/>
                  </a:cubicBezTo>
                  <a:cubicBezTo>
                    <a:pt x="275" y="361"/>
                    <a:pt x="354" y="281"/>
                    <a:pt x="354" y="181"/>
                  </a:cubicBezTo>
                  <a:cubicBezTo>
                    <a:pt x="354" y="87"/>
                    <a:pt x="275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9"/>
            <p:cNvSpPr/>
            <p:nvPr/>
          </p:nvSpPr>
          <p:spPr>
            <a:xfrm>
              <a:off x="4787425" y="2352625"/>
              <a:ext cx="10500" cy="9125"/>
            </a:xfrm>
            <a:custGeom>
              <a:rect b="b" l="l" r="r" t="t"/>
              <a:pathLst>
                <a:path extrusionOk="0" h="365" w="420">
                  <a:moveTo>
                    <a:pt x="239" y="0"/>
                  </a:moveTo>
                  <a:cubicBezTo>
                    <a:pt x="80" y="0"/>
                    <a:pt x="1" y="195"/>
                    <a:pt x="116" y="310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2"/>
                    <a:pt x="419" y="181"/>
                  </a:cubicBezTo>
                  <a:cubicBezTo>
                    <a:pt x="419" y="87"/>
                    <a:pt x="340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9"/>
            <p:cNvSpPr/>
            <p:nvPr/>
          </p:nvSpPr>
          <p:spPr>
            <a:xfrm>
              <a:off x="4809250" y="2352625"/>
              <a:ext cx="9050" cy="9025"/>
            </a:xfrm>
            <a:custGeom>
              <a:rect b="b" l="l" r="r" t="t"/>
              <a:pathLst>
                <a:path extrusionOk="0" h="361" w="362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9"/>
            <p:cNvSpPr/>
            <p:nvPr/>
          </p:nvSpPr>
          <p:spPr>
            <a:xfrm>
              <a:off x="4829625" y="2352625"/>
              <a:ext cx="9050" cy="9025"/>
            </a:xfrm>
            <a:custGeom>
              <a:rect b="b" l="l" r="r" t="t"/>
              <a:pathLst>
                <a:path extrusionOk="0" h="361" w="362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9"/>
            <p:cNvSpPr/>
            <p:nvPr/>
          </p:nvSpPr>
          <p:spPr>
            <a:xfrm>
              <a:off x="4777350" y="2363250"/>
              <a:ext cx="10650" cy="9025"/>
            </a:xfrm>
            <a:custGeom>
              <a:rect b="b" l="l" r="r" t="t"/>
              <a:pathLst>
                <a:path extrusionOk="0" h="361" w="426">
                  <a:moveTo>
                    <a:pt x="245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2" y="345"/>
                    <a:pt x="197" y="361"/>
                    <a:pt x="241" y="361"/>
                  </a:cubicBezTo>
                  <a:cubicBezTo>
                    <a:pt x="335" y="361"/>
                    <a:pt x="426" y="289"/>
                    <a:pt x="426" y="181"/>
                  </a:cubicBezTo>
                  <a:cubicBezTo>
                    <a:pt x="426" y="80"/>
                    <a:pt x="339" y="1"/>
                    <a:pt x="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9"/>
            <p:cNvSpPr/>
            <p:nvPr/>
          </p:nvSpPr>
          <p:spPr>
            <a:xfrm>
              <a:off x="4797725" y="2363250"/>
              <a:ext cx="10475" cy="9025"/>
            </a:xfrm>
            <a:custGeom>
              <a:rect b="b" l="l" r="r" t="t"/>
              <a:pathLst>
                <a:path extrusionOk="0" h="361" w="419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9"/>
            <p:cNvSpPr/>
            <p:nvPr/>
          </p:nvSpPr>
          <p:spPr>
            <a:xfrm>
              <a:off x="4818100" y="2363250"/>
              <a:ext cx="10475" cy="9025"/>
            </a:xfrm>
            <a:custGeom>
              <a:rect b="b" l="l" r="r" t="t"/>
              <a:pathLst>
                <a:path extrusionOk="0" h="361" w="419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9"/>
            <p:cNvSpPr/>
            <p:nvPr/>
          </p:nvSpPr>
          <p:spPr>
            <a:xfrm>
              <a:off x="4838475" y="2363250"/>
              <a:ext cx="10475" cy="9025"/>
            </a:xfrm>
            <a:custGeom>
              <a:rect b="b" l="l" r="r" t="t"/>
              <a:pathLst>
                <a:path extrusionOk="0" h="361" w="419">
                  <a:moveTo>
                    <a:pt x="238" y="1"/>
                  </a:moveTo>
                  <a:cubicBezTo>
                    <a:pt x="79" y="1"/>
                    <a:pt x="0" y="195"/>
                    <a:pt x="108" y="311"/>
                  </a:cubicBezTo>
                  <a:cubicBezTo>
                    <a:pt x="145" y="345"/>
                    <a:pt x="190" y="361"/>
                    <a:pt x="233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9"/>
            <p:cNvSpPr/>
            <p:nvPr/>
          </p:nvSpPr>
          <p:spPr>
            <a:xfrm>
              <a:off x="4768675" y="2374075"/>
              <a:ext cx="8875" cy="9050"/>
            </a:xfrm>
            <a:custGeom>
              <a:rect b="b" l="l" r="r" t="t"/>
              <a:pathLst>
                <a:path extrusionOk="0" h="362" w="355">
                  <a:moveTo>
                    <a:pt x="174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74" y="361"/>
                  </a:cubicBezTo>
                  <a:cubicBezTo>
                    <a:pt x="275" y="361"/>
                    <a:pt x="354" y="282"/>
                    <a:pt x="354" y="181"/>
                  </a:cubicBezTo>
                  <a:cubicBezTo>
                    <a:pt x="354" y="80"/>
                    <a:pt x="275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4787425" y="2374075"/>
              <a:ext cx="10500" cy="9150"/>
            </a:xfrm>
            <a:custGeom>
              <a:rect b="b" l="l" r="r" t="t"/>
              <a:pathLst>
                <a:path extrusionOk="0" h="366" w="420">
                  <a:moveTo>
                    <a:pt x="239" y="0"/>
                  </a:moveTo>
                  <a:cubicBezTo>
                    <a:pt x="80" y="0"/>
                    <a:pt x="1" y="195"/>
                    <a:pt x="116" y="311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3"/>
                    <a:pt x="419" y="181"/>
                  </a:cubicBezTo>
                  <a:cubicBezTo>
                    <a:pt x="419" y="80"/>
                    <a:pt x="340" y="0"/>
                    <a:pt x="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4809250" y="2374075"/>
              <a:ext cx="9050" cy="9050"/>
            </a:xfrm>
            <a:custGeom>
              <a:rect b="b" l="l" r="r" t="t"/>
              <a:pathLst>
                <a:path extrusionOk="0" h="362" w="362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4829625" y="2374075"/>
              <a:ext cx="9050" cy="9050"/>
            </a:xfrm>
            <a:custGeom>
              <a:rect b="b" l="l" r="r" t="t"/>
              <a:pathLst>
                <a:path extrusionOk="0" h="362" w="362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4756975" y="2384725"/>
              <a:ext cx="10650" cy="9000"/>
            </a:xfrm>
            <a:custGeom>
              <a:rect b="b" l="l" r="r" t="t"/>
              <a:pathLst>
                <a:path extrusionOk="0" h="360" w="426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46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9"/>
            <p:cNvSpPr/>
            <p:nvPr/>
          </p:nvSpPr>
          <p:spPr>
            <a:xfrm>
              <a:off x="4777350" y="2384725"/>
              <a:ext cx="10650" cy="9000"/>
            </a:xfrm>
            <a:custGeom>
              <a:rect b="b" l="l" r="r" t="t"/>
              <a:pathLst>
                <a:path extrusionOk="0" h="360" w="426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3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9"/>
            <p:cNvSpPr/>
            <p:nvPr/>
          </p:nvSpPr>
          <p:spPr>
            <a:xfrm>
              <a:off x="4797725" y="2384725"/>
              <a:ext cx="10475" cy="9000"/>
            </a:xfrm>
            <a:custGeom>
              <a:rect b="b" l="l" r="r" t="t"/>
              <a:pathLst>
                <a:path extrusionOk="0" h="360" w="419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9"/>
            <p:cNvSpPr/>
            <p:nvPr/>
          </p:nvSpPr>
          <p:spPr>
            <a:xfrm>
              <a:off x="4818100" y="2384725"/>
              <a:ext cx="10475" cy="9000"/>
            </a:xfrm>
            <a:custGeom>
              <a:rect b="b" l="l" r="r" t="t"/>
              <a:pathLst>
                <a:path extrusionOk="0" h="360" w="419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CNN</a:t>
            </a:r>
            <a:endParaRPr/>
          </a:p>
        </p:txBody>
      </p:sp>
      <p:sp>
        <p:nvSpPr>
          <p:cNvPr id="1918" name="Google Shape;1918;p40"/>
          <p:cNvSpPr/>
          <p:nvPr/>
        </p:nvSpPr>
        <p:spPr>
          <a:xfrm>
            <a:off x="8359350" y="40084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40"/>
          <p:cNvSpPr txBox="1"/>
          <p:nvPr/>
        </p:nvSpPr>
        <p:spPr>
          <a:xfrm>
            <a:off x="720000" y="2072525"/>
            <a:ext cx="4281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Convolutional Layers (Kernel Size) + ReLU + Pooling Layer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Multilayer Perceptron + LogSoftmax as a Cross-Entropy Loss Function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20" name="Google Shape;1920;p40"/>
          <p:cNvPicPr preferRelativeResize="0"/>
          <p:nvPr/>
        </p:nvPicPr>
        <p:blipFill rotWithShape="1">
          <a:blip r:embed="rId3">
            <a:alphaModFix/>
          </a:blip>
          <a:srcRect b="0" l="0" r="1263" t="0"/>
          <a:stretch/>
        </p:blipFill>
        <p:spPr>
          <a:xfrm>
            <a:off x="5084075" y="1416700"/>
            <a:ext cx="3213049" cy="25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1"/>
          <p:cNvSpPr/>
          <p:nvPr/>
        </p:nvSpPr>
        <p:spPr>
          <a:xfrm rot="5400000">
            <a:off x="-955899" y="17846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41"/>
          <p:cNvSpPr/>
          <p:nvPr/>
        </p:nvSpPr>
        <p:spPr>
          <a:xfrm flipH="1" rot="10800000">
            <a:off x="7855500" y="361430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41"/>
          <p:cNvSpPr txBox="1"/>
          <p:nvPr>
            <p:ph type="title"/>
          </p:nvPr>
        </p:nvSpPr>
        <p:spPr>
          <a:xfrm>
            <a:off x="722375" y="597400"/>
            <a:ext cx="3393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Training/Testing</a:t>
            </a:r>
            <a:endParaRPr/>
          </a:p>
        </p:txBody>
      </p:sp>
      <p:grpSp>
        <p:nvGrpSpPr>
          <p:cNvPr id="1928" name="Google Shape;1928;p41"/>
          <p:cNvGrpSpPr/>
          <p:nvPr/>
        </p:nvGrpSpPr>
        <p:grpSpPr>
          <a:xfrm>
            <a:off x="7747757" y="699480"/>
            <a:ext cx="670590" cy="668473"/>
            <a:chOff x="-47524975" y="3569100"/>
            <a:chExt cx="300875" cy="299925"/>
          </a:xfrm>
        </p:grpSpPr>
        <p:sp>
          <p:nvSpPr>
            <p:cNvPr id="1929" name="Google Shape;1929;p41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1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1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1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1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9AA6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4" name="Google Shape;1934;p41"/>
          <p:cNvSpPr txBox="1"/>
          <p:nvPr/>
        </p:nvSpPr>
        <p:spPr>
          <a:xfrm>
            <a:off x="1242775" y="1288800"/>
            <a:ext cx="12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Some data: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5" name="Google Shape;1935;p41"/>
          <p:cNvSpPr/>
          <p:nvPr/>
        </p:nvSpPr>
        <p:spPr>
          <a:xfrm>
            <a:off x="1801745" y="2675401"/>
            <a:ext cx="830100" cy="83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64</a:t>
            </a:r>
            <a:endParaRPr b="1" sz="1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36" name="Google Shape;1936;p41"/>
          <p:cNvSpPr txBox="1"/>
          <p:nvPr/>
        </p:nvSpPr>
        <p:spPr>
          <a:xfrm>
            <a:off x="1103075" y="2059628"/>
            <a:ext cx="222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Batch Size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7" name="Google Shape;1937;p41"/>
          <p:cNvSpPr/>
          <p:nvPr/>
        </p:nvSpPr>
        <p:spPr>
          <a:xfrm>
            <a:off x="4341861" y="2659364"/>
            <a:ext cx="805500" cy="808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3</a:t>
            </a:r>
            <a:endParaRPr b="1" sz="1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38" name="Google Shape;1938;p41"/>
          <p:cNvSpPr txBox="1"/>
          <p:nvPr/>
        </p:nvSpPr>
        <p:spPr>
          <a:xfrm>
            <a:off x="3664050" y="2059613"/>
            <a:ext cx="21609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Epochs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9" name="Google Shape;1939;p41"/>
          <p:cNvSpPr/>
          <p:nvPr/>
        </p:nvSpPr>
        <p:spPr>
          <a:xfrm>
            <a:off x="6743277" y="2581096"/>
            <a:ext cx="8235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85%</a:t>
            </a:r>
            <a:endParaRPr b="1" sz="1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940" name="Google Shape;1940;p41"/>
          <p:cNvSpPr txBox="1"/>
          <p:nvPr/>
        </p:nvSpPr>
        <p:spPr>
          <a:xfrm>
            <a:off x="6039600" y="2059600"/>
            <a:ext cx="2231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Accuracy*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41" name="Google Shape;1941;p41"/>
          <p:cNvSpPr txBox="1"/>
          <p:nvPr/>
        </p:nvSpPr>
        <p:spPr>
          <a:xfrm>
            <a:off x="1242775" y="4205150"/>
            <a:ext cx="45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* The value refers to the accuracy at the end of the three epochs.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lusions and Recommendations: A Summary of Key Findings for College by Slidesgo">
  <a:themeElements>
    <a:clrScheme name="Simple Light">
      <a:dk1>
        <a:srgbClr val="FFFFFF"/>
      </a:dk1>
      <a:lt1>
        <a:srgbClr val="211F34"/>
      </a:lt1>
      <a:dk2>
        <a:srgbClr val="818FF9"/>
      </a:dk2>
      <a:lt2>
        <a:srgbClr val="FFDE6F"/>
      </a:lt2>
      <a:accent1>
        <a:srgbClr val="5C6ACF"/>
      </a:accent1>
      <a:accent2>
        <a:srgbClr val="F3B0F3"/>
      </a:accent2>
      <a:accent3>
        <a:srgbClr val="2E2D4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