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6.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7.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8.xml" ContentType="application/vnd.openxmlformats-officedocument.theme+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9.xml" ContentType="application/vnd.openxmlformats-officedocument.theme+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10.xml" ContentType="application/vnd.openxmlformats-officedocument.theme+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theme/theme11.xml" ContentType="application/vnd.openxmlformats-officedocument.theme+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theme/theme12.xml" ContentType="application/vnd.openxmlformats-officedocument.theme+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theme/theme13.xml" ContentType="application/vnd.openxmlformats-officedocument.theme+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theme/theme14.xml" ContentType="application/vnd.openxmlformats-officedocument.theme+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5.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theme/theme16.xml" ContentType="application/vnd.openxmlformats-officedocument.theme+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theme/theme17.xml" ContentType="application/vnd.openxmlformats-officedocument.theme+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theme/theme18.xml" ContentType="application/vnd.openxmlformats-officedocument.theme+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theme/theme19.xml" ContentType="application/vnd.openxmlformats-officedocument.theme+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theme/theme20.xml" ContentType="application/vnd.openxmlformats-officedocument.theme+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theme/theme21.xml" ContentType="application/vnd.openxmlformats-officedocument.theme+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theme/theme22.xml" ContentType="application/vnd.openxmlformats-officedocument.theme+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theme/theme23.xml" ContentType="application/vnd.openxmlformats-officedocument.theme+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theme/theme24.xml" ContentType="application/vnd.openxmlformats-officedocument.theme+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theme/theme25.xml" ContentType="application/vnd.openxmlformats-officedocument.theme+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theme/theme26.xml" ContentType="application/vnd.openxmlformats-officedocument.theme+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theme/theme27.xml" ContentType="application/vnd.openxmlformats-officedocument.theme+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theme/theme28.xml" ContentType="application/vnd.openxmlformats-officedocument.theme+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theme/theme29.xml" ContentType="application/vnd.openxmlformats-officedocument.theme+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theme/theme30.xml" ContentType="application/vnd.openxmlformats-officedocument.theme+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theme/theme31.xml" ContentType="application/vnd.openxmlformats-officedocument.theme+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theme/theme32.xml" ContentType="application/vnd.openxmlformats-officedocument.theme+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theme/theme33.xml" ContentType="application/vnd.openxmlformats-officedocument.theme+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theme/theme34.xml" ContentType="application/vnd.openxmlformats-officedocument.theme+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slideLayouts/slideLayout385.xml" ContentType="application/vnd.openxmlformats-officedocument.presentationml.slideLayout+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theme/theme35.xml" ContentType="application/vnd.openxmlformats-officedocument.theme+xml"/>
  <Override PartName="/ppt/slideLayouts/slideLayout389.xml" ContentType="application/vnd.openxmlformats-officedocument.presentationml.slideLayout+xml"/>
  <Override PartName="/ppt/slideLayouts/slideLayout390.xml" ContentType="application/vnd.openxmlformats-officedocument.presentationml.slideLayout+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slideLayouts/slideLayout394.xml" ContentType="application/vnd.openxmlformats-officedocument.presentationml.slideLayout+xml"/>
  <Override PartName="/ppt/slideLayouts/slideLayout395.xml" ContentType="application/vnd.openxmlformats-officedocument.presentationml.slideLayout+xml"/>
  <Override PartName="/ppt/slideLayouts/slideLayout396.xml" ContentType="application/vnd.openxmlformats-officedocument.presentationml.slideLayout+xml"/>
  <Override PartName="/ppt/slideLayouts/slideLayout397.xml" ContentType="application/vnd.openxmlformats-officedocument.presentationml.slideLayout+xml"/>
  <Override PartName="/ppt/slideLayouts/slideLayout398.xml" ContentType="application/vnd.openxmlformats-officedocument.presentationml.slideLayout+xml"/>
  <Override PartName="/ppt/slideLayouts/slideLayout399.xml" ContentType="application/vnd.openxmlformats-officedocument.presentationml.slideLayout+xml"/>
  <Override PartName="/ppt/theme/theme36.xml" ContentType="application/vnd.openxmlformats-officedocument.theme+xml"/>
  <Override PartName="/ppt/slideLayouts/slideLayout400.xml" ContentType="application/vnd.openxmlformats-officedocument.presentationml.slideLayout+xml"/>
  <Override PartName="/ppt/slideLayouts/slideLayout401.xml" ContentType="application/vnd.openxmlformats-officedocument.presentationml.slideLayout+xml"/>
  <Override PartName="/ppt/slideLayouts/slideLayout402.xml" ContentType="application/vnd.openxmlformats-officedocument.presentationml.slideLayout+xml"/>
  <Override PartName="/ppt/slideLayouts/slideLayout403.xml" ContentType="application/vnd.openxmlformats-officedocument.presentationml.slideLayout+xml"/>
  <Override PartName="/ppt/slideLayouts/slideLayout404.xml" ContentType="application/vnd.openxmlformats-officedocument.presentationml.slideLayout+xml"/>
  <Override PartName="/ppt/slideLayouts/slideLayout405.xml" ContentType="application/vnd.openxmlformats-officedocument.presentationml.slideLayout+xml"/>
  <Override PartName="/ppt/slideLayouts/slideLayout406.xml" ContentType="application/vnd.openxmlformats-officedocument.presentationml.slideLayout+xml"/>
  <Override PartName="/ppt/slideLayouts/slideLayout407.xml" ContentType="application/vnd.openxmlformats-officedocument.presentationml.slideLayout+xml"/>
  <Override PartName="/ppt/slideLayouts/slideLayout408.xml" ContentType="application/vnd.openxmlformats-officedocument.presentationml.slideLayout+xml"/>
  <Override PartName="/ppt/slideLayouts/slideLayout409.xml" ContentType="application/vnd.openxmlformats-officedocument.presentationml.slideLayout+xml"/>
  <Override PartName="/ppt/slideLayouts/slideLayout410.xml" ContentType="application/vnd.openxmlformats-officedocument.presentationml.slideLayout+xml"/>
  <Override PartName="/ppt/slideLayouts/slideLayout411.xml" ContentType="application/vnd.openxmlformats-officedocument.presentationml.slideLayout+xml"/>
  <Override PartName="/ppt/theme/theme37.xml" ContentType="application/vnd.openxmlformats-officedocument.theme+xml"/>
  <Override PartName="/ppt/slideLayouts/slideLayout412.xml" ContentType="application/vnd.openxmlformats-officedocument.presentationml.slideLayout+xml"/>
  <Override PartName="/ppt/slideLayouts/slideLayout413.xml" ContentType="application/vnd.openxmlformats-officedocument.presentationml.slideLayout+xml"/>
  <Override PartName="/ppt/slideLayouts/slideLayout414.xml" ContentType="application/vnd.openxmlformats-officedocument.presentationml.slideLayout+xml"/>
  <Override PartName="/ppt/slideLayouts/slideLayout415.xml" ContentType="application/vnd.openxmlformats-officedocument.presentationml.slideLayout+xml"/>
  <Override PartName="/ppt/slideLayouts/slideLayout416.xml" ContentType="application/vnd.openxmlformats-officedocument.presentationml.slideLayout+xml"/>
  <Override PartName="/ppt/slideLayouts/slideLayout417.xml" ContentType="application/vnd.openxmlformats-officedocument.presentationml.slideLayout+xml"/>
  <Override PartName="/ppt/slideLayouts/slideLayout418.xml" ContentType="application/vnd.openxmlformats-officedocument.presentationml.slideLayout+xml"/>
  <Override PartName="/ppt/slideLayouts/slideLayout419.xml" ContentType="application/vnd.openxmlformats-officedocument.presentationml.slideLayout+xml"/>
  <Override PartName="/ppt/slideLayouts/slideLayout420.xml" ContentType="application/vnd.openxmlformats-officedocument.presentationml.slideLayout+xml"/>
  <Override PartName="/ppt/slideLayouts/slideLayout421.xml" ContentType="application/vnd.openxmlformats-officedocument.presentationml.slideLayout+xml"/>
  <Override PartName="/ppt/slideLayouts/slideLayout422.xml" ContentType="application/vnd.openxmlformats-officedocument.presentationml.slideLayout+xml"/>
  <Override PartName="/ppt/theme/theme38.xml" ContentType="application/vnd.openxmlformats-officedocument.theme+xml"/>
  <Override PartName="/ppt/slideLayouts/slideLayout423.xml" ContentType="application/vnd.openxmlformats-officedocument.presentationml.slideLayout+xml"/>
  <Override PartName="/ppt/slideLayouts/slideLayout424.xml" ContentType="application/vnd.openxmlformats-officedocument.presentationml.slideLayout+xml"/>
  <Override PartName="/ppt/slideLayouts/slideLayout425.xml" ContentType="application/vnd.openxmlformats-officedocument.presentationml.slideLayout+xml"/>
  <Override PartName="/ppt/slideLayouts/slideLayout426.xml" ContentType="application/vnd.openxmlformats-officedocument.presentationml.slideLayout+xml"/>
  <Override PartName="/ppt/slideLayouts/slideLayout427.xml" ContentType="application/vnd.openxmlformats-officedocument.presentationml.slideLayout+xml"/>
  <Override PartName="/ppt/slideLayouts/slideLayout428.xml" ContentType="application/vnd.openxmlformats-officedocument.presentationml.slideLayout+xml"/>
  <Override PartName="/ppt/slideLayouts/slideLayout429.xml" ContentType="application/vnd.openxmlformats-officedocument.presentationml.slideLayout+xml"/>
  <Override PartName="/ppt/slideLayouts/slideLayout430.xml" ContentType="application/vnd.openxmlformats-officedocument.presentationml.slideLayout+xml"/>
  <Override PartName="/ppt/slideLayouts/slideLayout431.xml" ContentType="application/vnd.openxmlformats-officedocument.presentationml.slideLayout+xml"/>
  <Override PartName="/ppt/slideLayouts/slideLayout432.xml" ContentType="application/vnd.openxmlformats-officedocument.presentationml.slideLayout+xml"/>
  <Override PartName="/ppt/slideLayouts/slideLayout433.xml" ContentType="application/vnd.openxmlformats-officedocument.presentationml.slideLayout+xml"/>
  <Override PartName="/ppt/theme/theme39.xml" ContentType="application/vnd.openxmlformats-officedocument.theme+xml"/>
  <Override PartName="/ppt/theme/theme40.xml" ContentType="application/vnd.openxmlformats-officedocument.theme+xml"/>
  <Override PartName="/ppt/theme/theme4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4120" r:id="rId2"/>
    <p:sldMasterId id="2147483724" r:id="rId3"/>
    <p:sldMasterId id="2147483736" r:id="rId4"/>
    <p:sldMasterId id="2147483760" r:id="rId5"/>
    <p:sldMasterId id="2147483772" r:id="rId6"/>
    <p:sldMasterId id="2147483784" r:id="rId7"/>
    <p:sldMasterId id="2147483796" r:id="rId8"/>
    <p:sldMasterId id="2147483808" r:id="rId9"/>
    <p:sldMasterId id="2147483820" r:id="rId10"/>
    <p:sldMasterId id="2147483832" r:id="rId11"/>
    <p:sldMasterId id="2147483844" r:id="rId12"/>
    <p:sldMasterId id="2147483856" r:id="rId13"/>
    <p:sldMasterId id="2147483868" r:id="rId14"/>
    <p:sldMasterId id="2147483880" r:id="rId15"/>
    <p:sldMasterId id="2147483892" r:id="rId16"/>
    <p:sldMasterId id="2147483904" r:id="rId17"/>
    <p:sldMasterId id="2147483916" r:id="rId18"/>
    <p:sldMasterId id="2147483928" r:id="rId19"/>
    <p:sldMasterId id="2147483940" r:id="rId20"/>
    <p:sldMasterId id="2147483952" r:id="rId21"/>
    <p:sldMasterId id="2147483964" r:id="rId22"/>
    <p:sldMasterId id="2147483976" r:id="rId23"/>
    <p:sldMasterId id="2147483988" r:id="rId24"/>
    <p:sldMasterId id="2147484000" r:id="rId25"/>
    <p:sldMasterId id="2147484012" r:id="rId26"/>
    <p:sldMasterId id="2147484024" r:id="rId27"/>
    <p:sldMasterId id="2147484036" r:id="rId28"/>
    <p:sldMasterId id="2147484048" r:id="rId29"/>
    <p:sldMasterId id="2147484060" r:id="rId30"/>
    <p:sldMasterId id="2147484072" r:id="rId31"/>
    <p:sldMasterId id="2147484084" r:id="rId32"/>
    <p:sldMasterId id="2147484096" r:id="rId33"/>
    <p:sldMasterId id="2147484108" r:id="rId34"/>
    <p:sldMasterId id="2147483712" r:id="rId35"/>
    <p:sldMasterId id="2147483699" r:id="rId36"/>
    <p:sldMasterId id="2147483685" r:id="rId37"/>
    <p:sldMasterId id="2147483673" r:id="rId38"/>
    <p:sldMasterId id="2147483660" r:id="rId39"/>
  </p:sldMasterIdLst>
  <p:notesMasterIdLst>
    <p:notesMasterId r:id="rId84"/>
  </p:notesMasterIdLst>
  <p:handoutMasterIdLst>
    <p:handoutMasterId r:id="rId85"/>
  </p:handoutMasterIdLst>
  <p:sldIdLst>
    <p:sldId id="256" r:id="rId40"/>
    <p:sldId id="257" r:id="rId41"/>
    <p:sldId id="258" r:id="rId42"/>
    <p:sldId id="259" r:id="rId43"/>
    <p:sldId id="260" r:id="rId44"/>
    <p:sldId id="268" r:id="rId45"/>
    <p:sldId id="261" r:id="rId46"/>
    <p:sldId id="262" r:id="rId47"/>
    <p:sldId id="263" r:id="rId48"/>
    <p:sldId id="264" r:id="rId49"/>
    <p:sldId id="265" r:id="rId50"/>
    <p:sldId id="269" r:id="rId51"/>
    <p:sldId id="267" r:id="rId52"/>
    <p:sldId id="277" r:id="rId53"/>
    <p:sldId id="266" r:id="rId54"/>
    <p:sldId id="270" r:id="rId55"/>
    <p:sldId id="272" r:id="rId56"/>
    <p:sldId id="273" r:id="rId57"/>
    <p:sldId id="274" r:id="rId58"/>
    <p:sldId id="279" r:id="rId59"/>
    <p:sldId id="280" r:id="rId60"/>
    <p:sldId id="275" r:id="rId61"/>
    <p:sldId id="282" r:id="rId62"/>
    <p:sldId id="294" r:id="rId63"/>
    <p:sldId id="283" r:id="rId64"/>
    <p:sldId id="278" r:id="rId65"/>
    <p:sldId id="281" r:id="rId66"/>
    <p:sldId id="284" r:id="rId67"/>
    <p:sldId id="285" r:id="rId68"/>
    <p:sldId id="295" r:id="rId69"/>
    <p:sldId id="286" r:id="rId70"/>
    <p:sldId id="287" r:id="rId71"/>
    <p:sldId id="289" r:id="rId72"/>
    <p:sldId id="296" r:id="rId73"/>
    <p:sldId id="290" r:id="rId74"/>
    <p:sldId id="297" r:id="rId75"/>
    <p:sldId id="288" r:id="rId76"/>
    <p:sldId id="291" r:id="rId77"/>
    <p:sldId id="298" r:id="rId78"/>
    <p:sldId id="292" r:id="rId79"/>
    <p:sldId id="299" r:id="rId80"/>
    <p:sldId id="293" r:id="rId81"/>
    <p:sldId id="300" r:id="rId82"/>
    <p:sldId id="276" r:id="rId83"/>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00"/>
    <a:srgbClr val="FF0000"/>
    <a:srgbClr val="33CC33"/>
    <a:srgbClr val="008000"/>
    <a:srgbClr val="00FFCC"/>
    <a:srgbClr val="00FF99"/>
    <a:srgbClr val="33CCFF"/>
    <a:srgbClr val="99FF99"/>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67" autoAdjust="0"/>
    <p:restoredTop sz="86399" autoAdjust="0"/>
  </p:normalViewPr>
  <p:slideViewPr>
    <p:cSldViewPr>
      <p:cViewPr varScale="1">
        <p:scale>
          <a:sx n="57" d="100"/>
          <a:sy n="57" d="100"/>
        </p:scale>
        <p:origin x="749" y="43"/>
      </p:cViewPr>
      <p:guideLst>
        <p:guide orient="horz" pos="2160"/>
        <p:guide pos="2880"/>
      </p:guideLst>
    </p:cSldViewPr>
  </p:slideViewPr>
  <p:outlineViewPr>
    <p:cViewPr>
      <p:scale>
        <a:sx n="33" d="100"/>
        <a:sy n="33" d="100"/>
      </p:scale>
      <p:origin x="0" y="-49651"/>
    </p:cViewPr>
  </p:outlineViewPr>
  <p:notesTextViewPr>
    <p:cViewPr>
      <p:scale>
        <a:sx n="100" d="100"/>
        <a:sy n="100" d="100"/>
      </p:scale>
      <p:origin x="0" y="0"/>
    </p:cViewPr>
  </p:notesTextViewPr>
  <p:sorterViewPr>
    <p:cViewPr>
      <p:scale>
        <a:sx n="66" d="100"/>
        <a:sy n="66" d="100"/>
      </p:scale>
      <p:origin x="0" y="1550"/>
    </p:cViewPr>
  </p:sorterViewPr>
  <p:notesViewPr>
    <p:cSldViewPr>
      <p:cViewPr varScale="1">
        <p:scale>
          <a:sx n="49" d="100"/>
          <a:sy n="49" d="100"/>
        </p:scale>
        <p:origin x="-2702"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Master" Target="slideMasters/slideMaster26.xml"/><Relationship Id="rId21" Type="http://schemas.openxmlformats.org/officeDocument/2006/relationships/slideMaster" Target="slideMasters/slideMaster21.xml"/><Relationship Id="rId42" Type="http://schemas.openxmlformats.org/officeDocument/2006/relationships/slide" Target="slides/slide3.xml"/><Relationship Id="rId47" Type="http://schemas.openxmlformats.org/officeDocument/2006/relationships/slide" Target="slides/slide8.xml"/><Relationship Id="rId63" Type="http://schemas.openxmlformats.org/officeDocument/2006/relationships/slide" Target="slides/slide24.xml"/><Relationship Id="rId68" Type="http://schemas.openxmlformats.org/officeDocument/2006/relationships/slide" Target="slides/slide29.xml"/><Relationship Id="rId84" Type="http://schemas.openxmlformats.org/officeDocument/2006/relationships/notesMaster" Target="notesMasters/notesMaster1.xml"/><Relationship Id="rId89" Type="http://schemas.openxmlformats.org/officeDocument/2006/relationships/tableStyles" Target="tableStyles.xml"/><Relationship Id="rId16" Type="http://schemas.openxmlformats.org/officeDocument/2006/relationships/slideMaster" Target="slideMasters/slideMaster16.xml"/><Relationship Id="rId11" Type="http://schemas.openxmlformats.org/officeDocument/2006/relationships/slideMaster" Target="slideMasters/slideMaster11.xml"/><Relationship Id="rId32" Type="http://schemas.openxmlformats.org/officeDocument/2006/relationships/slideMaster" Target="slideMasters/slideMaster32.xml"/><Relationship Id="rId37" Type="http://schemas.openxmlformats.org/officeDocument/2006/relationships/slideMaster" Target="slideMasters/slideMaster37.xml"/><Relationship Id="rId53" Type="http://schemas.openxmlformats.org/officeDocument/2006/relationships/slide" Target="slides/slide14.xml"/><Relationship Id="rId58" Type="http://schemas.openxmlformats.org/officeDocument/2006/relationships/slide" Target="slides/slide19.xml"/><Relationship Id="rId74" Type="http://schemas.openxmlformats.org/officeDocument/2006/relationships/slide" Target="slides/slide35.xml"/><Relationship Id="rId79" Type="http://schemas.openxmlformats.org/officeDocument/2006/relationships/slide" Target="slides/slide40.xml"/><Relationship Id="rId5" Type="http://schemas.openxmlformats.org/officeDocument/2006/relationships/slideMaster" Target="slideMasters/slideMaster5.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Master" Target="slideMasters/slideMaster35.xml"/><Relationship Id="rId43" Type="http://schemas.openxmlformats.org/officeDocument/2006/relationships/slide" Target="slides/slide4.xml"/><Relationship Id="rId48" Type="http://schemas.openxmlformats.org/officeDocument/2006/relationships/slide" Target="slides/slide9.xml"/><Relationship Id="rId56" Type="http://schemas.openxmlformats.org/officeDocument/2006/relationships/slide" Target="slides/slide17.xml"/><Relationship Id="rId64" Type="http://schemas.openxmlformats.org/officeDocument/2006/relationships/slide" Target="slides/slide25.xml"/><Relationship Id="rId69" Type="http://schemas.openxmlformats.org/officeDocument/2006/relationships/slide" Target="slides/slide30.xml"/><Relationship Id="rId77" Type="http://schemas.openxmlformats.org/officeDocument/2006/relationships/slide" Target="slides/slide38.xml"/><Relationship Id="rId8" Type="http://schemas.openxmlformats.org/officeDocument/2006/relationships/slideMaster" Target="slideMasters/slideMaster8.xml"/><Relationship Id="rId51" Type="http://schemas.openxmlformats.org/officeDocument/2006/relationships/slide" Target="slides/slide12.xml"/><Relationship Id="rId72" Type="http://schemas.openxmlformats.org/officeDocument/2006/relationships/slide" Target="slides/slide33.xml"/><Relationship Id="rId80" Type="http://schemas.openxmlformats.org/officeDocument/2006/relationships/slide" Target="slides/slide41.xml"/><Relationship Id="rId85" Type="http://schemas.openxmlformats.org/officeDocument/2006/relationships/handoutMaster" Target="handoutMasters/handoutMaster1.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Master" Target="slideMasters/slideMaster33.xml"/><Relationship Id="rId38" Type="http://schemas.openxmlformats.org/officeDocument/2006/relationships/slideMaster" Target="slideMasters/slideMaster38.xml"/><Relationship Id="rId46" Type="http://schemas.openxmlformats.org/officeDocument/2006/relationships/slide" Target="slides/slide7.xml"/><Relationship Id="rId59" Type="http://schemas.openxmlformats.org/officeDocument/2006/relationships/slide" Target="slides/slide20.xml"/><Relationship Id="rId67" Type="http://schemas.openxmlformats.org/officeDocument/2006/relationships/slide" Target="slides/slide28.xml"/><Relationship Id="rId20" Type="http://schemas.openxmlformats.org/officeDocument/2006/relationships/slideMaster" Target="slideMasters/slideMaster20.xml"/><Relationship Id="rId41" Type="http://schemas.openxmlformats.org/officeDocument/2006/relationships/slide" Target="slides/slide2.xml"/><Relationship Id="rId54" Type="http://schemas.openxmlformats.org/officeDocument/2006/relationships/slide" Target="slides/slide15.xml"/><Relationship Id="rId62" Type="http://schemas.openxmlformats.org/officeDocument/2006/relationships/slide" Target="slides/slide23.xml"/><Relationship Id="rId70" Type="http://schemas.openxmlformats.org/officeDocument/2006/relationships/slide" Target="slides/slide31.xml"/><Relationship Id="rId75" Type="http://schemas.openxmlformats.org/officeDocument/2006/relationships/slide" Target="slides/slide36.xml"/><Relationship Id="rId83" Type="http://schemas.openxmlformats.org/officeDocument/2006/relationships/slide" Target="slides/slide44.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Master" Target="slideMasters/slideMaster36.xml"/><Relationship Id="rId49" Type="http://schemas.openxmlformats.org/officeDocument/2006/relationships/slide" Target="slides/slide10.xml"/><Relationship Id="rId57" Type="http://schemas.openxmlformats.org/officeDocument/2006/relationships/slide" Target="slides/slide18.xml"/><Relationship Id="rId10" Type="http://schemas.openxmlformats.org/officeDocument/2006/relationships/slideMaster" Target="slideMasters/slideMaster10.xml"/><Relationship Id="rId31" Type="http://schemas.openxmlformats.org/officeDocument/2006/relationships/slideMaster" Target="slideMasters/slideMaster31.xml"/><Relationship Id="rId44" Type="http://schemas.openxmlformats.org/officeDocument/2006/relationships/slide" Target="slides/slide5.xml"/><Relationship Id="rId52" Type="http://schemas.openxmlformats.org/officeDocument/2006/relationships/slide" Target="slides/slide13.xml"/><Relationship Id="rId60" Type="http://schemas.openxmlformats.org/officeDocument/2006/relationships/slide" Target="slides/slide21.xml"/><Relationship Id="rId65" Type="http://schemas.openxmlformats.org/officeDocument/2006/relationships/slide" Target="slides/slide26.xml"/><Relationship Id="rId73" Type="http://schemas.openxmlformats.org/officeDocument/2006/relationships/slide" Target="slides/slide34.xml"/><Relationship Id="rId78" Type="http://schemas.openxmlformats.org/officeDocument/2006/relationships/slide" Target="slides/slide39.xml"/><Relationship Id="rId81" Type="http://schemas.openxmlformats.org/officeDocument/2006/relationships/slide" Target="slides/slide42.xml"/><Relationship Id="rId86"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Master" Target="slideMasters/slideMaster39.xml"/><Relationship Id="rId34" Type="http://schemas.openxmlformats.org/officeDocument/2006/relationships/slideMaster" Target="slideMasters/slideMaster34.xml"/><Relationship Id="rId50" Type="http://schemas.openxmlformats.org/officeDocument/2006/relationships/slide" Target="slides/slide11.xml"/><Relationship Id="rId55" Type="http://schemas.openxmlformats.org/officeDocument/2006/relationships/slide" Target="slides/slide16.xml"/><Relationship Id="rId76" Type="http://schemas.openxmlformats.org/officeDocument/2006/relationships/slide" Target="slides/slide37.xml"/><Relationship Id="rId7" Type="http://schemas.openxmlformats.org/officeDocument/2006/relationships/slideMaster" Target="slideMasters/slideMaster7.xml"/><Relationship Id="rId71" Type="http://schemas.openxmlformats.org/officeDocument/2006/relationships/slide" Target="slides/slide32.xml"/><Relationship Id="rId2" Type="http://schemas.openxmlformats.org/officeDocument/2006/relationships/slideMaster" Target="slideMasters/slideMaster2.xml"/><Relationship Id="rId29" Type="http://schemas.openxmlformats.org/officeDocument/2006/relationships/slideMaster" Target="slideMasters/slideMaster29.xml"/><Relationship Id="rId24" Type="http://schemas.openxmlformats.org/officeDocument/2006/relationships/slideMaster" Target="slideMasters/slideMaster24.xml"/><Relationship Id="rId40" Type="http://schemas.openxmlformats.org/officeDocument/2006/relationships/slide" Target="slides/slide1.xml"/><Relationship Id="rId45" Type="http://schemas.openxmlformats.org/officeDocument/2006/relationships/slide" Target="slides/slide6.xml"/><Relationship Id="rId66" Type="http://schemas.openxmlformats.org/officeDocument/2006/relationships/slide" Target="slides/slide27.xml"/><Relationship Id="rId87" Type="http://schemas.openxmlformats.org/officeDocument/2006/relationships/viewProps" Target="viewProps.xml"/><Relationship Id="rId61" Type="http://schemas.openxmlformats.org/officeDocument/2006/relationships/slide" Target="slides/slide22.xml"/><Relationship Id="rId82" Type="http://schemas.openxmlformats.org/officeDocument/2006/relationships/slide" Target="slides/slide43.xml"/><Relationship Id="rId19" Type="http://schemas.openxmlformats.org/officeDocument/2006/relationships/slideMaster" Target="slideMasters/slideMaster1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D0DBD7A-092B-4054-B39C-F438E61ACC6A}" type="datetimeFigureOut">
              <a:rPr lang="it-IT" smtClean="0"/>
              <a:pPr/>
              <a:t>05/03/2015</a:t>
            </a:fld>
            <a:endParaRPr lang="it-IT"/>
          </a:p>
        </p:txBody>
      </p:sp>
      <p:sp>
        <p:nvSpPr>
          <p:cNvPr id="4" name="Segnaposto piè di pa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7C5358D-39B2-49A5-BED7-0A86B3201F2A}" type="slidenum">
              <a:rPr lang="it-IT" smtClean="0"/>
              <a:pPr/>
              <a:t>‹N›</a:t>
            </a:fld>
            <a:endParaRPr lang="it-IT"/>
          </a:p>
        </p:txBody>
      </p:sp>
    </p:spTree>
    <p:extLst>
      <p:ext uri="{BB962C8B-B14F-4D97-AF65-F5344CB8AC3E}">
        <p14:creationId xmlns:p14="http://schemas.microsoft.com/office/powerpoint/2010/main" val="108813130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2A9CA1-4D80-4C34-8799-B87AA4ECF728}" type="datetimeFigureOut">
              <a:rPr lang="it-IT" smtClean="0"/>
              <a:pPr/>
              <a:t>05/03/2015</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D4D6AA-5EBD-4FD8-9CF9-03E4E3066841}" type="slidenum">
              <a:rPr lang="it-IT" smtClean="0"/>
              <a:pPr/>
              <a:t>‹N›</a:t>
            </a:fld>
            <a:endParaRPr lang="it-IT"/>
          </a:p>
        </p:txBody>
      </p:sp>
    </p:spTree>
    <p:extLst>
      <p:ext uri="{BB962C8B-B14F-4D97-AF65-F5344CB8AC3E}">
        <p14:creationId xmlns:p14="http://schemas.microsoft.com/office/powerpoint/2010/main" val="39016122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D0D4D6AA-5EBD-4FD8-9CF9-03E4E3066841}" type="slidenum">
              <a:rPr lang="it-IT" smtClean="0"/>
              <a:pPr/>
              <a:t>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intestazione 5"/>
          <p:cNvSpPr>
            <a:spLocks noGrp="1"/>
          </p:cNvSpPr>
          <p:nvPr>
            <p:ph type="hdr" sz="quarter" idx="12"/>
          </p:nvPr>
        </p:nvSpPr>
        <p:spPr/>
        <p:txBody>
          <a:bodyPr/>
          <a:lstStyle/>
          <a:p>
            <a:endParaRPr lang="it-IT"/>
          </a:p>
        </p:txBody>
      </p:sp>
    </p:spTree>
    <p:extLst>
      <p:ext uri="{BB962C8B-B14F-4D97-AF65-F5344CB8AC3E}">
        <p14:creationId xmlns:p14="http://schemas.microsoft.com/office/powerpoint/2010/main" val="430908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intestazione 3"/>
          <p:cNvSpPr>
            <a:spLocks noGrp="1"/>
          </p:cNvSpPr>
          <p:nvPr>
            <p:ph type="hdr" sz="quarter" idx="10"/>
          </p:nvPr>
        </p:nvSpPr>
        <p:spPr/>
        <p:txBody>
          <a:bodyPr/>
          <a:lstStyle/>
          <a:p>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D0D4D6AA-5EBD-4FD8-9CF9-03E4E3066841}" type="slidenum">
              <a:rPr lang="it-IT" smtClean="0"/>
              <a:pPr/>
              <a:t>2</a:t>
            </a:fld>
            <a:endParaRPr lang="it-IT"/>
          </a:p>
        </p:txBody>
      </p:sp>
    </p:spTree>
    <p:extLst>
      <p:ext uri="{BB962C8B-B14F-4D97-AF65-F5344CB8AC3E}">
        <p14:creationId xmlns:p14="http://schemas.microsoft.com/office/powerpoint/2010/main" val="2263820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intestazione 3"/>
          <p:cNvSpPr>
            <a:spLocks noGrp="1"/>
          </p:cNvSpPr>
          <p:nvPr>
            <p:ph type="hdr" sz="quarter" idx="10"/>
          </p:nvPr>
        </p:nvSpPr>
        <p:spPr/>
        <p:txBody>
          <a:bodyPr/>
          <a:lstStyle/>
          <a:p>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D0D4D6AA-5EBD-4FD8-9CF9-03E4E3066841}" type="slidenum">
              <a:rPr lang="it-IT" smtClean="0"/>
              <a:pPr/>
              <a:t>22</a:t>
            </a:fld>
            <a:endParaRPr lang="it-IT"/>
          </a:p>
        </p:txBody>
      </p:sp>
    </p:spTree>
    <p:extLst>
      <p:ext uri="{BB962C8B-B14F-4D97-AF65-F5344CB8AC3E}">
        <p14:creationId xmlns:p14="http://schemas.microsoft.com/office/powerpoint/2010/main" val="2810219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6.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1.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4.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7.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8.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9.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0.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1.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2.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3.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4.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5.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6.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8.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9.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0.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11.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12.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3.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4.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5.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6.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7.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8.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9.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0.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21.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22.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23.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4.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5.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6.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7.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8.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9.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0.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31.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32.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33.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0C3614B2-A6DE-4E5D-8CD8-DBECB61A2712}" type="datetime1">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ACE41E9D-D994-440C-AE1D-21ABFEE96755}" type="slidenum">
              <a:rPr lang="it-IT" smtClean="0"/>
              <a:pPr/>
              <a:t>‹N›</a:t>
            </a:fld>
            <a:endParaRPr lang="it-I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9945AE41-1813-48FC-AD1C-1BD487C3D0F8}" type="datetime1">
              <a:rPr lang="it-IT" smtClean="0"/>
              <a:pPr/>
              <a:t>05/03/2015</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ACE41E9D-D994-440C-AE1D-21ABFEE96755}" type="slidenum">
              <a:rPr lang="it-IT" smtClean="0"/>
              <a:pPr/>
              <a:t>‹N›</a:t>
            </a:fld>
            <a:endParaRPr lang="it-IT"/>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A95EAD15-34D5-4134-AB53-12306B7A8999}"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5ABDF635-2479-4B71-B0BB-96A1AC890E03}" type="slidenum">
              <a:rPr lang="it-IT" smtClean="0"/>
              <a:pPr/>
              <a:t>‹N›</a:t>
            </a:fld>
            <a:endParaRPr lang="it-IT"/>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A95EAD15-34D5-4134-AB53-12306B7A8999}"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5ABDF635-2479-4B71-B0BB-96A1AC890E03}" type="slidenum">
              <a:rPr lang="it-IT" smtClean="0"/>
              <a:pPr/>
              <a:t>‹N›</a:t>
            </a:fld>
            <a:endParaRPr lang="it-IT"/>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A95EAD15-34D5-4134-AB53-12306B7A8999}"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5ABDF635-2479-4B71-B0BB-96A1AC890E03}" type="slidenum">
              <a:rPr lang="it-IT" smtClean="0"/>
              <a:pPr/>
              <a:t>‹N›</a:t>
            </a:fld>
            <a:endParaRPr lang="it-IT"/>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F2132940-B2C4-4FB8-A9D7-D97DFAF689A1}"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BCFC7AAA-2F5A-41BD-B044-A5BB4B3745EE}" type="slidenum">
              <a:rPr lang="it-IT" smtClean="0"/>
              <a:pPr/>
              <a:t>‹N›</a:t>
            </a:fld>
            <a:endParaRPr lang="it-IT"/>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F2132940-B2C4-4FB8-A9D7-D97DFAF689A1}"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BCFC7AAA-2F5A-41BD-B044-A5BB4B3745EE}" type="slidenum">
              <a:rPr lang="it-IT" smtClean="0"/>
              <a:pPr/>
              <a:t>‹N›</a:t>
            </a:fld>
            <a:endParaRPr lang="it-IT"/>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F2132940-B2C4-4FB8-A9D7-D97DFAF689A1}"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BCFC7AAA-2F5A-41BD-B044-A5BB4B3745EE}" type="slidenum">
              <a:rPr lang="it-IT" smtClean="0"/>
              <a:pPr/>
              <a:t>‹N›</a:t>
            </a:fld>
            <a:endParaRPr lang="it-IT"/>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F2132940-B2C4-4FB8-A9D7-D97DFAF689A1}"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BCFC7AAA-2F5A-41BD-B044-A5BB4B3745EE}" type="slidenum">
              <a:rPr lang="it-IT" smtClean="0"/>
              <a:pPr/>
              <a:t>‹N›</a:t>
            </a:fld>
            <a:endParaRPr lang="it-IT"/>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F2132940-B2C4-4FB8-A9D7-D97DFAF689A1}" type="datetimeFigureOut">
              <a:rPr lang="it-IT" smtClean="0"/>
              <a:pPr/>
              <a:t>05/03/2015</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BCFC7AAA-2F5A-41BD-B044-A5BB4B3745EE}" type="slidenum">
              <a:rPr lang="it-IT" smtClean="0"/>
              <a:pPr/>
              <a:t>‹N›</a:t>
            </a:fld>
            <a:endParaRPr lang="it-IT"/>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F2132940-B2C4-4FB8-A9D7-D97DFAF689A1}" type="datetimeFigureOut">
              <a:rPr lang="it-IT" smtClean="0"/>
              <a:pPr/>
              <a:t>05/03/2015</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BCFC7AAA-2F5A-41BD-B044-A5BB4B3745EE}" type="slidenum">
              <a:rPr lang="it-IT" smtClean="0"/>
              <a:pPr/>
              <a:t>‹N›</a:t>
            </a:fld>
            <a:endParaRPr lang="it-IT"/>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F2132940-B2C4-4FB8-A9D7-D97DFAF689A1}" type="datetimeFigureOut">
              <a:rPr lang="it-IT" smtClean="0"/>
              <a:pPr/>
              <a:t>05/03/2015</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BCFC7AAA-2F5A-41BD-B044-A5BB4B3745EE}" type="slidenum">
              <a:rPr lang="it-IT" smtClean="0"/>
              <a:pPr/>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983D35E1-FDCC-4905-8CF0-2802808D2520}" type="datetime1">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ACE41E9D-D994-440C-AE1D-21ABFEE96755}" type="slidenum">
              <a:rPr lang="it-IT" smtClean="0"/>
              <a:pPr/>
              <a:t>‹N›</a:t>
            </a:fld>
            <a:endParaRPr lang="it-IT"/>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F2132940-B2C4-4FB8-A9D7-D97DFAF689A1}"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BCFC7AAA-2F5A-41BD-B044-A5BB4B3745EE}" type="slidenum">
              <a:rPr lang="it-IT" smtClean="0"/>
              <a:pPr/>
              <a:t>‹N›</a:t>
            </a:fld>
            <a:endParaRPr lang="it-IT"/>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F2132940-B2C4-4FB8-A9D7-D97DFAF689A1}"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BCFC7AAA-2F5A-41BD-B044-A5BB4B3745EE}" type="slidenum">
              <a:rPr lang="it-IT" smtClean="0"/>
              <a:pPr/>
              <a:t>‹N›</a:t>
            </a:fld>
            <a:endParaRPr lang="it-IT"/>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F2132940-B2C4-4FB8-A9D7-D97DFAF689A1}"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BCFC7AAA-2F5A-41BD-B044-A5BB4B3745EE}" type="slidenum">
              <a:rPr lang="it-IT" smtClean="0"/>
              <a:pPr/>
              <a:t>‹N›</a:t>
            </a:fld>
            <a:endParaRPr lang="it-IT"/>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F2132940-B2C4-4FB8-A9D7-D97DFAF689A1}"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BCFC7AAA-2F5A-41BD-B044-A5BB4B3745EE}" type="slidenum">
              <a:rPr lang="it-IT" smtClean="0"/>
              <a:pPr/>
              <a:t>‹N›</a:t>
            </a:fld>
            <a:endParaRPr lang="it-IT"/>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A764ECD4-2DE2-4ADC-9F11-23CEB65F6871}"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124BA7F0-B088-4E36-B611-1BE80840E362}" type="slidenum">
              <a:rPr lang="it-IT" smtClean="0"/>
              <a:pPr/>
              <a:t>‹N›</a:t>
            </a:fld>
            <a:endParaRPr lang="it-IT"/>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A764ECD4-2DE2-4ADC-9F11-23CEB65F6871}"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124BA7F0-B088-4E36-B611-1BE80840E362}" type="slidenum">
              <a:rPr lang="it-IT" smtClean="0"/>
              <a:pPr/>
              <a:t>‹N›</a:t>
            </a:fld>
            <a:endParaRPr lang="it-IT"/>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A764ECD4-2DE2-4ADC-9F11-23CEB65F6871}"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124BA7F0-B088-4E36-B611-1BE80840E362}" type="slidenum">
              <a:rPr lang="it-IT" smtClean="0"/>
              <a:pPr/>
              <a:t>‹N›</a:t>
            </a:fld>
            <a:endParaRPr lang="it-IT"/>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A764ECD4-2DE2-4ADC-9F11-23CEB65F6871}"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124BA7F0-B088-4E36-B611-1BE80840E362}" type="slidenum">
              <a:rPr lang="it-IT" smtClean="0"/>
              <a:pPr/>
              <a:t>‹N›</a:t>
            </a:fld>
            <a:endParaRPr lang="it-IT"/>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A764ECD4-2DE2-4ADC-9F11-23CEB65F6871}" type="datetimeFigureOut">
              <a:rPr lang="it-IT" smtClean="0"/>
              <a:pPr/>
              <a:t>05/03/2015</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124BA7F0-B088-4E36-B611-1BE80840E362}" type="slidenum">
              <a:rPr lang="it-IT" smtClean="0"/>
              <a:pPr/>
              <a:t>‹N›</a:t>
            </a:fld>
            <a:endParaRPr lang="it-IT"/>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A764ECD4-2DE2-4ADC-9F11-23CEB65F6871}" type="datetimeFigureOut">
              <a:rPr lang="it-IT" smtClean="0"/>
              <a:pPr/>
              <a:t>05/03/2015</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124BA7F0-B088-4E36-B611-1BE80840E362}" type="slidenum">
              <a:rPr lang="it-IT" smtClean="0"/>
              <a:pPr/>
              <a:t>‹N›</a:t>
            </a:fld>
            <a:endParaRPr lang="it-IT"/>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D6EF81FC-56F8-4676-B981-8EC7CE2A55C8}" type="datetime1">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ACE41E9D-D994-440C-AE1D-21ABFEE96755}" type="slidenum">
              <a:rPr lang="it-IT" smtClean="0"/>
              <a:pPr/>
              <a:t>‹N›</a:t>
            </a:fld>
            <a:endParaRPr lang="it-IT"/>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A764ECD4-2DE2-4ADC-9F11-23CEB65F6871}" type="datetimeFigureOut">
              <a:rPr lang="it-IT" smtClean="0"/>
              <a:pPr/>
              <a:t>05/03/2015</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124BA7F0-B088-4E36-B611-1BE80840E362}" type="slidenum">
              <a:rPr lang="it-IT" smtClean="0"/>
              <a:pPr/>
              <a:t>‹N›</a:t>
            </a:fld>
            <a:endParaRPr lang="it-IT"/>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A764ECD4-2DE2-4ADC-9F11-23CEB65F6871}"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124BA7F0-B088-4E36-B611-1BE80840E362}" type="slidenum">
              <a:rPr lang="it-IT" smtClean="0"/>
              <a:pPr/>
              <a:t>‹N›</a:t>
            </a:fld>
            <a:endParaRPr lang="it-IT"/>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A764ECD4-2DE2-4ADC-9F11-23CEB65F6871}"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124BA7F0-B088-4E36-B611-1BE80840E362}" type="slidenum">
              <a:rPr lang="it-IT" smtClean="0"/>
              <a:pPr/>
              <a:t>‹N›</a:t>
            </a:fld>
            <a:endParaRPr lang="it-IT"/>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A764ECD4-2DE2-4ADC-9F11-23CEB65F6871}"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124BA7F0-B088-4E36-B611-1BE80840E362}" type="slidenum">
              <a:rPr lang="it-IT" smtClean="0"/>
              <a:pPr/>
              <a:t>‹N›</a:t>
            </a:fld>
            <a:endParaRPr lang="it-IT"/>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A764ECD4-2DE2-4ADC-9F11-23CEB65F6871}"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124BA7F0-B088-4E36-B611-1BE80840E362}" type="slidenum">
              <a:rPr lang="it-IT" smtClean="0"/>
              <a:pPr/>
              <a:t>‹N›</a:t>
            </a:fld>
            <a:endParaRPr lang="it-IT"/>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40AC3E83-4FD4-4811-B6F7-97EE4F5A13CB}"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BD34F2C5-0B24-4D8A-8E26-FB9C70F0E794}" type="slidenum">
              <a:rPr lang="it-IT" smtClean="0"/>
              <a:pPr/>
              <a:t>‹N›</a:t>
            </a:fld>
            <a:endParaRPr lang="it-IT"/>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40AC3E83-4FD4-4811-B6F7-97EE4F5A13CB}"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BD34F2C5-0B24-4D8A-8E26-FB9C70F0E794}" type="slidenum">
              <a:rPr lang="it-IT" smtClean="0"/>
              <a:pPr/>
              <a:t>‹N›</a:t>
            </a:fld>
            <a:endParaRPr lang="it-IT"/>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40AC3E83-4FD4-4811-B6F7-97EE4F5A13CB}"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BD34F2C5-0B24-4D8A-8E26-FB9C70F0E794}" type="slidenum">
              <a:rPr lang="it-IT" smtClean="0"/>
              <a:pPr/>
              <a:t>‹N›</a:t>
            </a:fld>
            <a:endParaRPr lang="it-IT"/>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40AC3E83-4FD4-4811-B6F7-97EE4F5A13CB}"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BD34F2C5-0B24-4D8A-8E26-FB9C70F0E794}" type="slidenum">
              <a:rPr lang="it-IT" smtClean="0"/>
              <a:pPr/>
              <a:t>‹N›</a:t>
            </a:fld>
            <a:endParaRPr lang="it-IT"/>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40AC3E83-4FD4-4811-B6F7-97EE4F5A13CB}" type="datetimeFigureOut">
              <a:rPr lang="it-IT" smtClean="0"/>
              <a:pPr/>
              <a:t>05/03/2015</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BD34F2C5-0B24-4D8A-8E26-FB9C70F0E794}" type="slidenum">
              <a:rPr lang="it-IT" smtClean="0"/>
              <a:pPr/>
              <a:t>‹N›</a:t>
            </a:fld>
            <a:endParaRPr lang="it-IT"/>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CDD76FEE-B8D6-4F59-9480-A8D1111710A8}" type="datetime1">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ACE41E9D-D994-440C-AE1D-21ABFEE96755}" type="slidenum">
              <a:rPr lang="it-IT" smtClean="0"/>
              <a:pPr/>
              <a:t>‹N›</a:t>
            </a:fld>
            <a:endParaRPr lang="it-IT"/>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40AC3E83-4FD4-4811-B6F7-97EE4F5A13CB}" type="datetimeFigureOut">
              <a:rPr lang="it-IT" smtClean="0"/>
              <a:pPr/>
              <a:t>05/03/2015</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BD34F2C5-0B24-4D8A-8E26-FB9C70F0E794}" type="slidenum">
              <a:rPr lang="it-IT" smtClean="0"/>
              <a:pPr/>
              <a:t>‹N›</a:t>
            </a:fld>
            <a:endParaRPr lang="it-IT"/>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40AC3E83-4FD4-4811-B6F7-97EE4F5A13CB}" type="datetimeFigureOut">
              <a:rPr lang="it-IT" smtClean="0"/>
              <a:pPr/>
              <a:t>05/03/2015</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BD34F2C5-0B24-4D8A-8E26-FB9C70F0E794}" type="slidenum">
              <a:rPr lang="it-IT" smtClean="0"/>
              <a:pPr/>
              <a:t>‹N›</a:t>
            </a:fld>
            <a:endParaRPr lang="it-IT"/>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40AC3E83-4FD4-4811-B6F7-97EE4F5A13CB}"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BD34F2C5-0B24-4D8A-8E26-FB9C70F0E794}" type="slidenum">
              <a:rPr lang="it-IT" smtClean="0"/>
              <a:pPr/>
              <a:t>‹N›</a:t>
            </a:fld>
            <a:endParaRPr lang="it-IT"/>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40AC3E83-4FD4-4811-B6F7-97EE4F5A13CB}"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BD34F2C5-0B24-4D8A-8E26-FB9C70F0E794}" type="slidenum">
              <a:rPr lang="it-IT" smtClean="0"/>
              <a:pPr/>
              <a:t>‹N›</a:t>
            </a:fld>
            <a:endParaRPr lang="it-IT"/>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40AC3E83-4FD4-4811-B6F7-97EE4F5A13CB}"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BD34F2C5-0B24-4D8A-8E26-FB9C70F0E794}" type="slidenum">
              <a:rPr lang="it-IT" smtClean="0"/>
              <a:pPr/>
              <a:t>‹N›</a:t>
            </a:fld>
            <a:endParaRPr lang="it-IT"/>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40AC3E83-4FD4-4811-B6F7-97EE4F5A13CB}"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BD34F2C5-0B24-4D8A-8E26-FB9C70F0E794}" type="slidenum">
              <a:rPr lang="it-IT" smtClean="0"/>
              <a:pPr/>
              <a:t>‹N›</a:t>
            </a:fld>
            <a:endParaRPr lang="it-IT"/>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AB635378-6B48-45D1-8BAD-83985093E6C6}"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18F83C5C-E67D-4D67-853B-8ACEAC22ECE7}" type="slidenum">
              <a:rPr lang="it-IT" smtClean="0"/>
              <a:pPr/>
              <a:t>‹N›</a:t>
            </a:fld>
            <a:endParaRPr lang="it-IT"/>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AB635378-6B48-45D1-8BAD-83985093E6C6}"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18F83C5C-E67D-4D67-853B-8ACEAC22ECE7}" type="slidenum">
              <a:rPr lang="it-IT" smtClean="0"/>
              <a:pPr/>
              <a:t>‹N›</a:t>
            </a:fld>
            <a:endParaRPr lang="it-IT"/>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AB635378-6B48-45D1-8BAD-83985093E6C6}"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18F83C5C-E67D-4D67-853B-8ACEAC22ECE7}" type="slidenum">
              <a:rPr lang="it-IT" smtClean="0"/>
              <a:pPr/>
              <a:t>‹N›</a:t>
            </a:fld>
            <a:endParaRPr lang="it-IT"/>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AB635378-6B48-45D1-8BAD-83985093E6C6}"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18F83C5C-E67D-4D67-853B-8ACEAC22ECE7}" type="slidenum">
              <a:rPr lang="it-IT" smtClean="0"/>
              <a:pPr/>
              <a:t>‹N›</a:t>
            </a:fld>
            <a:endParaRPr lang="it-IT"/>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6198CBDD-4697-4489-9FA5-14B31DEB6C33}" type="datetime1">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ACE41E9D-D994-440C-AE1D-21ABFEE96755}" type="slidenum">
              <a:rPr lang="it-IT" smtClean="0"/>
              <a:pPr/>
              <a:t>‹N›</a:t>
            </a:fld>
            <a:endParaRPr lang="it-IT"/>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AB635378-6B48-45D1-8BAD-83985093E6C6}" type="datetimeFigureOut">
              <a:rPr lang="it-IT" smtClean="0"/>
              <a:pPr/>
              <a:t>05/03/2015</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18F83C5C-E67D-4D67-853B-8ACEAC22ECE7}" type="slidenum">
              <a:rPr lang="it-IT" smtClean="0"/>
              <a:pPr/>
              <a:t>‹N›</a:t>
            </a:fld>
            <a:endParaRPr lang="it-IT"/>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AB635378-6B48-45D1-8BAD-83985093E6C6}" type="datetimeFigureOut">
              <a:rPr lang="it-IT" smtClean="0"/>
              <a:pPr/>
              <a:t>05/03/2015</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18F83C5C-E67D-4D67-853B-8ACEAC22ECE7}" type="slidenum">
              <a:rPr lang="it-IT" smtClean="0"/>
              <a:pPr/>
              <a:t>‹N›</a:t>
            </a:fld>
            <a:endParaRPr lang="it-IT"/>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AB635378-6B48-45D1-8BAD-83985093E6C6}" type="datetimeFigureOut">
              <a:rPr lang="it-IT" smtClean="0"/>
              <a:pPr/>
              <a:t>05/03/2015</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18F83C5C-E67D-4D67-853B-8ACEAC22ECE7}" type="slidenum">
              <a:rPr lang="it-IT" smtClean="0"/>
              <a:pPr/>
              <a:t>‹N›</a:t>
            </a:fld>
            <a:endParaRPr lang="it-IT"/>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AB635378-6B48-45D1-8BAD-83985093E6C6}"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18F83C5C-E67D-4D67-853B-8ACEAC22ECE7}" type="slidenum">
              <a:rPr lang="it-IT" smtClean="0"/>
              <a:pPr/>
              <a:t>‹N›</a:t>
            </a:fld>
            <a:endParaRPr lang="it-IT"/>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AB635378-6B48-45D1-8BAD-83985093E6C6}"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18F83C5C-E67D-4D67-853B-8ACEAC22ECE7}" type="slidenum">
              <a:rPr lang="it-IT" smtClean="0"/>
              <a:pPr/>
              <a:t>‹N›</a:t>
            </a:fld>
            <a:endParaRPr lang="it-IT"/>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AB635378-6B48-45D1-8BAD-83985093E6C6}"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18F83C5C-E67D-4D67-853B-8ACEAC22ECE7}" type="slidenum">
              <a:rPr lang="it-IT" smtClean="0"/>
              <a:pPr/>
              <a:t>‹N›</a:t>
            </a:fld>
            <a:endParaRPr lang="it-IT"/>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AB635378-6B48-45D1-8BAD-83985093E6C6}"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18F83C5C-E67D-4D67-853B-8ACEAC22ECE7}" type="slidenum">
              <a:rPr lang="it-IT" smtClean="0"/>
              <a:pPr/>
              <a:t>‹N›</a:t>
            </a:fld>
            <a:endParaRPr lang="it-IT"/>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593980E8-A732-443D-A00F-78390EFB90F2}"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F21227E-9634-4A4E-B2CC-A316E816AEAB}" type="slidenum">
              <a:rPr lang="it-IT" smtClean="0"/>
              <a:pPr/>
              <a:t>‹N›</a:t>
            </a:fld>
            <a:endParaRPr lang="it-IT"/>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593980E8-A732-443D-A00F-78390EFB90F2}"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F21227E-9634-4A4E-B2CC-A316E816AEAB}" type="slidenum">
              <a:rPr lang="it-IT" smtClean="0"/>
              <a:pPr/>
              <a:t>‹N›</a:t>
            </a:fld>
            <a:endParaRPr lang="it-IT"/>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593980E8-A732-443D-A00F-78390EFB90F2}"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F21227E-9634-4A4E-B2CC-A316E816AEAB}" type="slidenum">
              <a:rPr lang="it-IT" smtClean="0"/>
              <a:pPr/>
              <a:t>‹N›</a:t>
            </a:fld>
            <a:endParaRPr lang="it-IT"/>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A9BC26EB-6963-4F46-BD1C-3B8B730E5FA6}"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C0BE6756-ED87-462C-B8D0-77CAB854C136}" type="slidenum">
              <a:rPr lang="it-IT" smtClean="0"/>
              <a:pPr/>
              <a:t>‹N›</a:t>
            </a:fld>
            <a:endParaRPr lang="it-IT"/>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593980E8-A732-443D-A00F-78390EFB90F2}"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2F21227E-9634-4A4E-B2CC-A316E816AEAB}" type="slidenum">
              <a:rPr lang="it-IT" smtClean="0"/>
              <a:pPr/>
              <a:t>‹N›</a:t>
            </a:fld>
            <a:endParaRPr lang="it-IT"/>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593980E8-A732-443D-A00F-78390EFB90F2}" type="datetimeFigureOut">
              <a:rPr lang="it-IT" smtClean="0"/>
              <a:pPr/>
              <a:t>05/03/2015</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2F21227E-9634-4A4E-B2CC-A316E816AEAB}" type="slidenum">
              <a:rPr lang="it-IT" smtClean="0"/>
              <a:pPr/>
              <a:t>‹N›</a:t>
            </a:fld>
            <a:endParaRPr lang="it-IT"/>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593980E8-A732-443D-A00F-78390EFB90F2}" type="datetimeFigureOut">
              <a:rPr lang="it-IT" smtClean="0"/>
              <a:pPr/>
              <a:t>05/03/2015</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2F21227E-9634-4A4E-B2CC-A316E816AEAB}" type="slidenum">
              <a:rPr lang="it-IT" smtClean="0"/>
              <a:pPr/>
              <a:t>‹N›</a:t>
            </a:fld>
            <a:endParaRPr lang="it-IT"/>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593980E8-A732-443D-A00F-78390EFB90F2}" type="datetimeFigureOut">
              <a:rPr lang="it-IT" smtClean="0"/>
              <a:pPr/>
              <a:t>05/03/2015</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2F21227E-9634-4A4E-B2CC-A316E816AEAB}" type="slidenum">
              <a:rPr lang="it-IT" smtClean="0"/>
              <a:pPr/>
              <a:t>‹N›</a:t>
            </a:fld>
            <a:endParaRPr lang="it-IT"/>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593980E8-A732-443D-A00F-78390EFB90F2}"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2F21227E-9634-4A4E-B2CC-A316E816AEAB}" type="slidenum">
              <a:rPr lang="it-IT" smtClean="0"/>
              <a:pPr/>
              <a:t>‹N›</a:t>
            </a:fld>
            <a:endParaRPr lang="it-IT"/>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593980E8-A732-443D-A00F-78390EFB90F2}"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2F21227E-9634-4A4E-B2CC-A316E816AEAB}" type="slidenum">
              <a:rPr lang="it-IT" smtClean="0"/>
              <a:pPr/>
              <a:t>‹N›</a:t>
            </a:fld>
            <a:endParaRPr lang="it-IT"/>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593980E8-A732-443D-A00F-78390EFB90F2}"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F21227E-9634-4A4E-B2CC-A316E816AEAB}" type="slidenum">
              <a:rPr lang="it-IT" smtClean="0"/>
              <a:pPr/>
              <a:t>‹N›</a:t>
            </a:fld>
            <a:endParaRPr lang="it-IT"/>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593980E8-A732-443D-A00F-78390EFB90F2}"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F21227E-9634-4A4E-B2CC-A316E816AEAB}" type="slidenum">
              <a:rPr lang="it-IT" smtClean="0"/>
              <a:pPr/>
              <a:t>‹N›</a:t>
            </a:fld>
            <a:endParaRPr lang="it-IT"/>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2332891D-213B-4805-B02B-E73B326AA7BF}"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ED29079-839E-472E-91A8-449F2F934CC5}" type="slidenum">
              <a:rPr lang="it-IT" smtClean="0"/>
              <a:pPr/>
              <a:t>‹N›</a:t>
            </a:fld>
            <a:endParaRPr lang="it-IT"/>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2332891D-213B-4805-B02B-E73B326AA7BF}"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ED29079-839E-472E-91A8-449F2F934CC5}" type="slidenum">
              <a:rPr lang="it-IT" smtClean="0"/>
              <a:pPr/>
              <a:t>‹N›</a:t>
            </a:fld>
            <a:endParaRPr lang="it-IT"/>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A9BC26EB-6963-4F46-BD1C-3B8B730E5FA6}"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C0BE6756-ED87-462C-B8D0-77CAB854C136}" type="slidenum">
              <a:rPr lang="it-IT" smtClean="0"/>
              <a:pPr/>
              <a:t>‹N›</a:t>
            </a:fld>
            <a:endParaRPr lang="it-IT"/>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2332891D-213B-4805-B02B-E73B326AA7BF}"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ED29079-839E-472E-91A8-449F2F934CC5}" type="slidenum">
              <a:rPr lang="it-IT" smtClean="0"/>
              <a:pPr/>
              <a:t>‹N›</a:t>
            </a:fld>
            <a:endParaRPr lang="it-IT"/>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2332891D-213B-4805-B02B-E73B326AA7BF}"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EED29079-839E-472E-91A8-449F2F934CC5}" type="slidenum">
              <a:rPr lang="it-IT" smtClean="0"/>
              <a:pPr/>
              <a:t>‹N›</a:t>
            </a:fld>
            <a:endParaRPr lang="it-IT"/>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2332891D-213B-4805-B02B-E73B326AA7BF}" type="datetimeFigureOut">
              <a:rPr lang="it-IT" smtClean="0"/>
              <a:pPr/>
              <a:t>05/03/2015</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EED29079-839E-472E-91A8-449F2F934CC5}" type="slidenum">
              <a:rPr lang="it-IT" smtClean="0"/>
              <a:pPr/>
              <a:t>‹N›</a:t>
            </a:fld>
            <a:endParaRPr lang="it-IT"/>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2332891D-213B-4805-B02B-E73B326AA7BF}" type="datetimeFigureOut">
              <a:rPr lang="it-IT" smtClean="0"/>
              <a:pPr/>
              <a:t>05/03/2015</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EED29079-839E-472E-91A8-449F2F934CC5}" type="slidenum">
              <a:rPr lang="it-IT" smtClean="0"/>
              <a:pPr/>
              <a:t>‹N›</a:t>
            </a:fld>
            <a:endParaRPr lang="it-IT"/>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2332891D-213B-4805-B02B-E73B326AA7BF}" type="datetimeFigureOut">
              <a:rPr lang="it-IT" smtClean="0"/>
              <a:pPr/>
              <a:t>05/03/2015</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EED29079-839E-472E-91A8-449F2F934CC5}" type="slidenum">
              <a:rPr lang="it-IT" smtClean="0"/>
              <a:pPr/>
              <a:t>‹N›</a:t>
            </a:fld>
            <a:endParaRPr lang="it-IT"/>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2332891D-213B-4805-B02B-E73B326AA7BF}"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EED29079-839E-472E-91A8-449F2F934CC5}" type="slidenum">
              <a:rPr lang="it-IT" smtClean="0"/>
              <a:pPr/>
              <a:t>‹N›</a:t>
            </a:fld>
            <a:endParaRPr lang="it-IT"/>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2332891D-213B-4805-B02B-E73B326AA7BF}"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EED29079-839E-472E-91A8-449F2F934CC5}" type="slidenum">
              <a:rPr lang="it-IT" smtClean="0"/>
              <a:pPr/>
              <a:t>‹N›</a:t>
            </a:fld>
            <a:endParaRPr lang="it-IT"/>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2332891D-213B-4805-B02B-E73B326AA7BF}"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ED29079-839E-472E-91A8-449F2F934CC5}" type="slidenum">
              <a:rPr lang="it-IT" smtClean="0"/>
              <a:pPr/>
              <a:t>‹N›</a:t>
            </a:fld>
            <a:endParaRPr lang="it-IT"/>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2332891D-213B-4805-B02B-E73B326AA7BF}"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ED29079-839E-472E-91A8-449F2F934CC5}" type="slidenum">
              <a:rPr lang="it-IT" smtClean="0"/>
              <a:pPr/>
              <a:t>‹N›</a:t>
            </a:fld>
            <a:endParaRPr lang="it-IT"/>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870730B2-F677-43A0-8CBC-8F6CAD3BC4DD}"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F82D972B-1711-467E-A98D-B90064A56225}" type="slidenum">
              <a:rPr lang="it-IT" smtClean="0"/>
              <a:pPr/>
              <a:t>‹N›</a:t>
            </a:fld>
            <a:endParaRPr lang="it-I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A9BC26EB-6963-4F46-BD1C-3B8B730E5FA6}"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C0BE6756-ED87-462C-B8D0-77CAB854C136}" type="slidenum">
              <a:rPr lang="it-IT" smtClean="0"/>
              <a:pPr/>
              <a:t>‹N›</a:t>
            </a:fld>
            <a:endParaRPr lang="it-IT"/>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870730B2-F677-43A0-8CBC-8F6CAD3BC4DD}"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F82D972B-1711-467E-A98D-B90064A56225}" type="slidenum">
              <a:rPr lang="it-IT" smtClean="0"/>
              <a:pPr/>
              <a:t>‹N›</a:t>
            </a:fld>
            <a:endParaRPr lang="it-IT"/>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870730B2-F677-43A0-8CBC-8F6CAD3BC4DD}"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F82D972B-1711-467E-A98D-B90064A56225}" type="slidenum">
              <a:rPr lang="it-IT" smtClean="0"/>
              <a:pPr/>
              <a:t>‹N›</a:t>
            </a:fld>
            <a:endParaRPr lang="it-IT"/>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870730B2-F677-43A0-8CBC-8F6CAD3BC4DD}"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F82D972B-1711-467E-A98D-B90064A56225}" type="slidenum">
              <a:rPr lang="it-IT" smtClean="0"/>
              <a:pPr/>
              <a:t>‹N›</a:t>
            </a:fld>
            <a:endParaRPr lang="it-IT"/>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870730B2-F677-43A0-8CBC-8F6CAD3BC4DD}" type="datetimeFigureOut">
              <a:rPr lang="it-IT" smtClean="0"/>
              <a:pPr/>
              <a:t>05/03/2015</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F82D972B-1711-467E-A98D-B90064A56225}" type="slidenum">
              <a:rPr lang="it-IT" smtClean="0"/>
              <a:pPr/>
              <a:t>‹N›</a:t>
            </a:fld>
            <a:endParaRPr lang="it-IT"/>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870730B2-F677-43A0-8CBC-8F6CAD3BC4DD}" type="datetimeFigureOut">
              <a:rPr lang="it-IT" smtClean="0"/>
              <a:pPr/>
              <a:t>05/03/2015</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F82D972B-1711-467E-A98D-B90064A56225}" type="slidenum">
              <a:rPr lang="it-IT" smtClean="0"/>
              <a:pPr/>
              <a:t>‹N›</a:t>
            </a:fld>
            <a:endParaRPr lang="it-IT"/>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870730B2-F677-43A0-8CBC-8F6CAD3BC4DD}" type="datetimeFigureOut">
              <a:rPr lang="it-IT" smtClean="0"/>
              <a:pPr/>
              <a:t>05/03/2015</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F82D972B-1711-467E-A98D-B90064A56225}" type="slidenum">
              <a:rPr lang="it-IT" smtClean="0"/>
              <a:pPr/>
              <a:t>‹N›</a:t>
            </a:fld>
            <a:endParaRPr lang="it-IT"/>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870730B2-F677-43A0-8CBC-8F6CAD3BC4DD}"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F82D972B-1711-467E-A98D-B90064A56225}" type="slidenum">
              <a:rPr lang="it-IT" smtClean="0"/>
              <a:pPr/>
              <a:t>‹N›</a:t>
            </a:fld>
            <a:endParaRPr lang="it-IT"/>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870730B2-F677-43A0-8CBC-8F6CAD3BC4DD}"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F82D972B-1711-467E-A98D-B90064A56225}" type="slidenum">
              <a:rPr lang="it-IT" smtClean="0"/>
              <a:pPr/>
              <a:t>‹N›</a:t>
            </a:fld>
            <a:endParaRPr lang="it-IT"/>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870730B2-F677-43A0-8CBC-8F6CAD3BC4DD}"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F82D972B-1711-467E-A98D-B90064A56225}" type="slidenum">
              <a:rPr lang="it-IT" smtClean="0"/>
              <a:pPr/>
              <a:t>‹N›</a:t>
            </a:fld>
            <a:endParaRPr lang="it-IT"/>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870730B2-F677-43A0-8CBC-8F6CAD3BC4DD}"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F82D972B-1711-467E-A98D-B90064A56225}" type="slidenum">
              <a:rPr lang="it-IT" smtClean="0"/>
              <a:pPr/>
              <a:t>‹N›</a:t>
            </a:fld>
            <a:endParaRPr lang="it-IT"/>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A9BC26EB-6963-4F46-BD1C-3B8B730E5FA6}"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C0BE6756-ED87-462C-B8D0-77CAB854C136}" type="slidenum">
              <a:rPr lang="it-IT" smtClean="0"/>
              <a:pPr/>
              <a:t>‹N›</a:t>
            </a:fld>
            <a:endParaRPr lang="it-IT"/>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EFC4C66F-B3D8-41ED-9B10-AD7D18FF7EF0}"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5513D36B-661D-4B1B-A790-9D4AD24818FE}" type="slidenum">
              <a:rPr lang="it-IT" smtClean="0"/>
              <a:pPr/>
              <a:t>‹N›</a:t>
            </a:fld>
            <a:endParaRPr lang="it-IT"/>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EFC4C66F-B3D8-41ED-9B10-AD7D18FF7EF0}"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5513D36B-661D-4B1B-A790-9D4AD24818FE}" type="slidenum">
              <a:rPr lang="it-IT" smtClean="0"/>
              <a:pPr/>
              <a:t>‹N›</a:t>
            </a:fld>
            <a:endParaRPr lang="it-IT"/>
          </a:p>
        </p:txBody>
      </p:sp>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EFC4C66F-B3D8-41ED-9B10-AD7D18FF7EF0}"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5513D36B-661D-4B1B-A790-9D4AD24818FE}" type="slidenum">
              <a:rPr lang="it-IT" smtClean="0"/>
              <a:pPr/>
              <a:t>‹N›</a:t>
            </a:fld>
            <a:endParaRPr lang="it-IT"/>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EFC4C66F-B3D8-41ED-9B10-AD7D18FF7EF0}"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5513D36B-661D-4B1B-A790-9D4AD24818FE}" type="slidenum">
              <a:rPr lang="it-IT" smtClean="0"/>
              <a:pPr/>
              <a:t>‹N›</a:t>
            </a:fld>
            <a:endParaRPr lang="it-IT"/>
          </a:p>
        </p:txBody>
      </p:sp>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EFC4C66F-B3D8-41ED-9B10-AD7D18FF7EF0}" type="datetimeFigureOut">
              <a:rPr lang="it-IT" smtClean="0"/>
              <a:pPr/>
              <a:t>05/03/2015</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5513D36B-661D-4B1B-A790-9D4AD24818FE}" type="slidenum">
              <a:rPr lang="it-IT" smtClean="0"/>
              <a:pPr/>
              <a:t>‹N›</a:t>
            </a:fld>
            <a:endParaRPr lang="it-IT"/>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EFC4C66F-B3D8-41ED-9B10-AD7D18FF7EF0}" type="datetimeFigureOut">
              <a:rPr lang="it-IT" smtClean="0"/>
              <a:pPr/>
              <a:t>05/03/2015</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5513D36B-661D-4B1B-A790-9D4AD24818FE}" type="slidenum">
              <a:rPr lang="it-IT" smtClean="0"/>
              <a:pPr/>
              <a:t>‹N›</a:t>
            </a:fld>
            <a:endParaRPr lang="it-IT"/>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EFC4C66F-B3D8-41ED-9B10-AD7D18FF7EF0}" type="datetimeFigureOut">
              <a:rPr lang="it-IT" smtClean="0"/>
              <a:pPr/>
              <a:t>05/03/2015</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5513D36B-661D-4B1B-A790-9D4AD24818FE}" type="slidenum">
              <a:rPr lang="it-IT" smtClean="0"/>
              <a:pPr/>
              <a:t>‹N›</a:t>
            </a:fld>
            <a:endParaRPr lang="it-IT"/>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EFC4C66F-B3D8-41ED-9B10-AD7D18FF7EF0}"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5513D36B-661D-4B1B-A790-9D4AD24818FE}" type="slidenum">
              <a:rPr lang="it-IT" smtClean="0"/>
              <a:pPr/>
              <a:t>‹N›</a:t>
            </a:fld>
            <a:endParaRPr lang="it-IT"/>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EFC4C66F-B3D8-41ED-9B10-AD7D18FF7EF0}"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5513D36B-661D-4B1B-A790-9D4AD24818FE}" type="slidenum">
              <a:rPr lang="it-IT" smtClean="0"/>
              <a:pPr/>
              <a:t>‹N›</a:t>
            </a:fld>
            <a:endParaRPr lang="it-IT"/>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EFC4C66F-B3D8-41ED-9B10-AD7D18FF7EF0}"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5513D36B-661D-4B1B-A790-9D4AD24818FE}" type="slidenum">
              <a:rPr lang="it-IT" smtClean="0"/>
              <a:pPr/>
              <a:t>‹N›</a:t>
            </a:fld>
            <a:endParaRPr lang="it-IT"/>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A9BC26EB-6963-4F46-BD1C-3B8B730E5FA6}" type="datetimeFigureOut">
              <a:rPr lang="it-IT" smtClean="0"/>
              <a:pPr/>
              <a:t>05/03/2015</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C0BE6756-ED87-462C-B8D0-77CAB854C136}" type="slidenum">
              <a:rPr lang="it-IT" smtClean="0"/>
              <a:pPr/>
              <a:t>‹N›</a:t>
            </a:fld>
            <a:endParaRPr lang="it-IT"/>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EFC4C66F-B3D8-41ED-9B10-AD7D18FF7EF0}"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5513D36B-661D-4B1B-A790-9D4AD24818FE}" type="slidenum">
              <a:rPr lang="it-IT" smtClean="0"/>
              <a:pPr/>
              <a:t>‹N›</a:t>
            </a:fld>
            <a:endParaRPr lang="it-IT"/>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91793C76-F039-428C-9E7E-C6268BA54678}"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8E68BA7-20FA-4A83-AF02-4C624381BFC4}" type="slidenum">
              <a:rPr lang="it-IT" smtClean="0"/>
              <a:pPr/>
              <a:t>‹N›</a:t>
            </a:fld>
            <a:endParaRPr lang="it-IT"/>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91793C76-F039-428C-9E7E-C6268BA54678}"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8E68BA7-20FA-4A83-AF02-4C624381BFC4}" type="slidenum">
              <a:rPr lang="it-IT" smtClean="0"/>
              <a:pPr/>
              <a:t>‹N›</a:t>
            </a:fld>
            <a:endParaRPr lang="it-IT"/>
          </a:p>
        </p:txBody>
      </p:sp>
    </p:spTree>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91793C76-F039-428C-9E7E-C6268BA54678}"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8E68BA7-20FA-4A83-AF02-4C624381BFC4}" type="slidenum">
              <a:rPr lang="it-IT" smtClean="0"/>
              <a:pPr/>
              <a:t>‹N›</a:t>
            </a:fld>
            <a:endParaRPr lang="it-IT"/>
          </a:p>
        </p:txBody>
      </p:sp>
    </p:spTree>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91793C76-F039-428C-9E7E-C6268BA54678}"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38E68BA7-20FA-4A83-AF02-4C624381BFC4}" type="slidenum">
              <a:rPr lang="it-IT" smtClean="0"/>
              <a:pPr/>
              <a:t>‹N›</a:t>
            </a:fld>
            <a:endParaRPr lang="it-IT"/>
          </a:p>
        </p:txBody>
      </p:sp>
    </p:spTree>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91793C76-F039-428C-9E7E-C6268BA54678}" type="datetimeFigureOut">
              <a:rPr lang="it-IT" smtClean="0"/>
              <a:pPr/>
              <a:t>05/03/2015</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38E68BA7-20FA-4A83-AF02-4C624381BFC4}" type="slidenum">
              <a:rPr lang="it-IT" smtClean="0"/>
              <a:pPr/>
              <a:t>‹N›</a:t>
            </a:fld>
            <a:endParaRPr lang="it-IT"/>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91793C76-F039-428C-9E7E-C6268BA54678}" type="datetimeFigureOut">
              <a:rPr lang="it-IT" smtClean="0"/>
              <a:pPr/>
              <a:t>05/03/2015</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38E68BA7-20FA-4A83-AF02-4C624381BFC4}" type="slidenum">
              <a:rPr lang="it-IT" smtClean="0"/>
              <a:pPr/>
              <a:t>‹N›</a:t>
            </a:fld>
            <a:endParaRPr lang="it-IT"/>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91793C76-F039-428C-9E7E-C6268BA54678}" type="datetimeFigureOut">
              <a:rPr lang="it-IT" smtClean="0"/>
              <a:pPr/>
              <a:t>05/03/2015</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38E68BA7-20FA-4A83-AF02-4C624381BFC4}" type="slidenum">
              <a:rPr lang="it-IT" smtClean="0"/>
              <a:pPr/>
              <a:t>‹N›</a:t>
            </a:fld>
            <a:endParaRPr lang="it-IT"/>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91793C76-F039-428C-9E7E-C6268BA54678}"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38E68BA7-20FA-4A83-AF02-4C624381BFC4}" type="slidenum">
              <a:rPr lang="it-IT" smtClean="0"/>
              <a:pPr/>
              <a:t>‹N›</a:t>
            </a:fld>
            <a:endParaRPr lang="it-IT"/>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91793C76-F039-428C-9E7E-C6268BA54678}"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38E68BA7-20FA-4A83-AF02-4C624381BFC4}" type="slidenum">
              <a:rPr lang="it-IT" smtClean="0"/>
              <a:pPr/>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Layout personalizza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B50BCFF7-D8A6-4455-9191-5C176C0AA24A}" type="datetime1">
              <a:rPr lang="it-IT" smtClean="0"/>
              <a:pPr/>
              <a:t>05/03/2015</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ACE41E9D-D994-440C-AE1D-21ABFEE96755}" type="slidenum">
              <a:rPr lang="it-IT" smtClean="0"/>
              <a:pPr/>
              <a:t>‹N›</a:t>
            </a:fld>
            <a:endParaRPr lang="it-IT"/>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A9BC26EB-6963-4F46-BD1C-3B8B730E5FA6}" type="datetimeFigureOut">
              <a:rPr lang="it-IT" smtClean="0"/>
              <a:pPr/>
              <a:t>05/03/2015</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C0BE6756-ED87-462C-B8D0-77CAB854C136}" type="slidenum">
              <a:rPr lang="it-IT" smtClean="0"/>
              <a:pPr/>
              <a:t>‹N›</a:t>
            </a:fld>
            <a:endParaRPr lang="it-IT"/>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91793C76-F039-428C-9E7E-C6268BA54678}"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8E68BA7-20FA-4A83-AF02-4C624381BFC4}" type="slidenum">
              <a:rPr lang="it-IT" smtClean="0"/>
              <a:pPr/>
              <a:t>‹N›</a:t>
            </a:fld>
            <a:endParaRPr lang="it-IT"/>
          </a:p>
        </p:txBody>
      </p:sp>
    </p:spTree>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91793C76-F039-428C-9E7E-C6268BA54678}"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8E68BA7-20FA-4A83-AF02-4C624381BFC4}" type="slidenum">
              <a:rPr lang="it-IT" smtClean="0"/>
              <a:pPr/>
              <a:t>‹N›</a:t>
            </a:fld>
            <a:endParaRPr lang="it-IT"/>
          </a:p>
        </p:txBody>
      </p:sp>
    </p:spTree>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8099274B-01F1-427A-8FE7-DDDB195C0289}"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45CD5738-BFDD-41B7-A6A1-7BDC052A6DEF}" type="slidenum">
              <a:rPr lang="it-IT" smtClean="0"/>
              <a:pPr/>
              <a:t>‹N›</a:t>
            </a:fld>
            <a:endParaRPr lang="it-IT"/>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8099274B-01F1-427A-8FE7-DDDB195C0289}"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45CD5738-BFDD-41B7-A6A1-7BDC052A6DEF}" type="slidenum">
              <a:rPr lang="it-IT" smtClean="0"/>
              <a:pPr/>
              <a:t>‹N›</a:t>
            </a:fld>
            <a:endParaRPr lang="it-IT"/>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8099274B-01F1-427A-8FE7-DDDB195C0289}"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45CD5738-BFDD-41B7-A6A1-7BDC052A6DEF}" type="slidenum">
              <a:rPr lang="it-IT" smtClean="0"/>
              <a:pPr/>
              <a:t>‹N›</a:t>
            </a:fld>
            <a:endParaRPr lang="it-IT"/>
          </a:p>
        </p:txBody>
      </p:sp>
    </p:spTree>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8099274B-01F1-427A-8FE7-DDDB195C0289}"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45CD5738-BFDD-41B7-A6A1-7BDC052A6DEF}" type="slidenum">
              <a:rPr lang="it-IT" smtClean="0"/>
              <a:pPr/>
              <a:t>‹N›</a:t>
            </a:fld>
            <a:endParaRPr lang="it-IT"/>
          </a:p>
        </p:txBody>
      </p:sp>
    </p:spTree>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8099274B-01F1-427A-8FE7-DDDB195C0289}" type="datetimeFigureOut">
              <a:rPr lang="it-IT" smtClean="0"/>
              <a:pPr/>
              <a:t>05/03/2015</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45CD5738-BFDD-41B7-A6A1-7BDC052A6DEF}" type="slidenum">
              <a:rPr lang="it-IT" smtClean="0"/>
              <a:pPr/>
              <a:t>‹N›</a:t>
            </a:fld>
            <a:endParaRPr lang="it-IT"/>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8099274B-01F1-427A-8FE7-DDDB195C0289}" type="datetimeFigureOut">
              <a:rPr lang="it-IT" smtClean="0"/>
              <a:pPr/>
              <a:t>05/03/2015</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45CD5738-BFDD-41B7-A6A1-7BDC052A6DEF}" type="slidenum">
              <a:rPr lang="it-IT" smtClean="0"/>
              <a:pPr/>
              <a:t>‹N›</a:t>
            </a:fld>
            <a:endParaRPr lang="it-IT"/>
          </a:p>
        </p:txBody>
      </p:sp>
    </p:spTree>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8099274B-01F1-427A-8FE7-DDDB195C0289}" type="datetimeFigureOut">
              <a:rPr lang="it-IT" smtClean="0"/>
              <a:pPr/>
              <a:t>05/03/2015</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45CD5738-BFDD-41B7-A6A1-7BDC052A6DEF}" type="slidenum">
              <a:rPr lang="it-IT" smtClean="0"/>
              <a:pPr/>
              <a:t>‹N›</a:t>
            </a:fld>
            <a:endParaRPr lang="it-IT"/>
          </a:p>
        </p:txBody>
      </p:sp>
    </p:spTree>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8099274B-01F1-427A-8FE7-DDDB195C0289}"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45CD5738-BFDD-41B7-A6A1-7BDC052A6DEF}" type="slidenum">
              <a:rPr lang="it-IT" smtClean="0"/>
              <a:pPr/>
              <a:t>‹N›</a:t>
            </a:fld>
            <a:endParaRPr lang="it-IT"/>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A9BC26EB-6963-4F46-BD1C-3B8B730E5FA6}" type="datetimeFigureOut">
              <a:rPr lang="it-IT" smtClean="0"/>
              <a:pPr/>
              <a:t>05/03/2015</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C0BE6756-ED87-462C-B8D0-77CAB854C136}" type="slidenum">
              <a:rPr lang="it-IT" smtClean="0"/>
              <a:pPr/>
              <a:t>‹N›</a:t>
            </a:fld>
            <a:endParaRPr lang="it-IT"/>
          </a:p>
        </p:txBody>
      </p:sp>
    </p:spTree>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8099274B-01F1-427A-8FE7-DDDB195C0289}"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45CD5738-BFDD-41B7-A6A1-7BDC052A6DEF}" type="slidenum">
              <a:rPr lang="it-IT" smtClean="0"/>
              <a:pPr/>
              <a:t>‹N›</a:t>
            </a:fld>
            <a:endParaRPr lang="it-IT"/>
          </a:p>
        </p:txBody>
      </p:sp>
    </p:spTree>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8099274B-01F1-427A-8FE7-DDDB195C0289}"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45CD5738-BFDD-41B7-A6A1-7BDC052A6DEF}" type="slidenum">
              <a:rPr lang="it-IT" smtClean="0"/>
              <a:pPr/>
              <a:t>‹N›</a:t>
            </a:fld>
            <a:endParaRPr lang="it-IT"/>
          </a:p>
        </p:txBody>
      </p:sp>
    </p:spTree>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8099274B-01F1-427A-8FE7-DDDB195C0289}"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45CD5738-BFDD-41B7-A6A1-7BDC052A6DEF}" type="slidenum">
              <a:rPr lang="it-IT" smtClean="0"/>
              <a:pPr/>
              <a:t>‹N›</a:t>
            </a:fld>
            <a:endParaRPr lang="it-IT"/>
          </a:p>
        </p:txBody>
      </p:sp>
    </p:spTree>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496306D3-BE00-4E04-96BC-C41F3B68E9EB}"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D9FFDC8C-41E7-4C52-94B6-8013D988B0DC}" type="slidenum">
              <a:rPr lang="it-IT" smtClean="0"/>
              <a:pPr/>
              <a:t>‹N›</a:t>
            </a:fld>
            <a:endParaRPr lang="it-IT"/>
          </a:p>
        </p:txBody>
      </p:sp>
    </p:spTree>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496306D3-BE00-4E04-96BC-C41F3B68E9EB}"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D9FFDC8C-41E7-4C52-94B6-8013D988B0DC}" type="slidenum">
              <a:rPr lang="it-IT" smtClean="0"/>
              <a:pPr/>
              <a:t>‹N›</a:t>
            </a:fld>
            <a:endParaRPr lang="it-IT"/>
          </a:p>
        </p:txBody>
      </p:sp>
    </p:spTree>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496306D3-BE00-4E04-96BC-C41F3B68E9EB}"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D9FFDC8C-41E7-4C52-94B6-8013D988B0DC}" type="slidenum">
              <a:rPr lang="it-IT" smtClean="0"/>
              <a:pPr/>
              <a:t>‹N›</a:t>
            </a:fld>
            <a:endParaRPr lang="it-IT"/>
          </a:p>
        </p:txBody>
      </p:sp>
    </p:spTree>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496306D3-BE00-4E04-96BC-C41F3B68E9EB}"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D9FFDC8C-41E7-4C52-94B6-8013D988B0DC}" type="slidenum">
              <a:rPr lang="it-IT" smtClean="0"/>
              <a:pPr/>
              <a:t>‹N›</a:t>
            </a:fld>
            <a:endParaRPr lang="it-IT"/>
          </a:p>
        </p:txBody>
      </p:sp>
    </p:spTree>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496306D3-BE00-4E04-96BC-C41F3B68E9EB}" type="datetimeFigureOut">
              <a:rPr lang="it-IT" smtClean="0"/>
              <a:pPr/>
              <a:t>05/03/2015</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D9FFDC8C-41E7-4C52-94B6-8013D988B0DC}" type="slidenum">
              <a:rPr lang="it-IT" smtClean="0"/>
              <a:pPr/>
              <a:t>‹N›</a:t>
            </a:fld>
            <a:endParaRPr lang="it-IT"/>
          </a:p>
        </p:txBody>
      </p:sp>
    </p:spTree>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496306D3-BE00-4E04-96BC-C41F3B68E9EB}" type="datetimeFigureOut">
              <a:rPr lang="it-IT" smtClean="0"/>
              <a:pPr/>
              <a:t>05/03/2015</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D9FFDC8C-41E7-4C52-94B6-8013D988B0DC}" type="slidenum">
              <a:rPr lang="it-IT" smtClean="0"/>
              <a:pPr/>
              <a:t>‹N›</a:t>
            </a:fld>
            <a:endParaRPr lang="it-IT"/>
          </a:p>
        </p:txBody>
      </p:sp>
    </p:spTree>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496306D3-BE00-4E04-96BC-C41F3B68E9EB}" type="datetimeFigureOut">
              <a:rPr lang="it-IT" smtClean="0"/>
              <a:pPr/>
              <a:t>05/03/2015</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D9FFDC8C-41E7-4C52-94B6-8013D988B0DC}" type="slidenum">
              <a:rPr lang="it-IT" smtClean="0"/>
              <a:pPr/>
              <a:t>‹N›</a:t>
            </a:fld>
            <a:endParaRPr lang="it-IT"/>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A9BC26EB-6963-4F46-BD1C-3B8B730E5FA6}"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C0BE6756-ED87-462C-B8D0-77CAB854C136}" type="slidenum">
              <a:rPr lang="it-IT" smtClean="0"/>
              <a:pPr/>
              <a:t>‹N›</a:t>
            </a:fld>
            <a:endParaRPr lang="it-IT"/>
          </a:p>
        </p:txBody>
      </p:sp>
    </p:spTree>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496306D3-BE00-4E04-96BC-C41F3B68E9EB}"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D9FFDC8C-41E7-4C52-94B6-8013D988B0DC}" type="slidenum">
              <a:rPr lang="it-IT" smtClean="0"/>
              <a:pPr/>
              <a:t>‹N›</a:t>
            </a:fld>
            <a:endParaRPr lang="it-IT"/>
          </a:p>
        </p:txBody>
      </p:sp>
    </p:spTree>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496306D3-BE00-4E04-96BC-C41F3B68E9EB}"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D9FFDC8C-41E7-4C52-94B6-8013D988B0DC}" type="slidenum">
              <a:rPr lang="it-IT" smtClean="0"/>
              <a:pPr/>
              <a:t>‹N›</a:t>
            </a:fld>
            <a:endParaRPr lang="it-IT"/>
          </a:p>
        </p:txBody>
      </p:sp>
    </p:spTree>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496306D3-BE00-4E04-96BC-C41F3B68E9EB}"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D9FFDC8C-41E7-4C52-94B6-8013D988B0DC}" type="slidenum">
              <a:rPr lang="it-IT" smtClean="0"/>
              <a:pPr/>
              <a:t>‹N›</a:t>
            </a:fld>
            <a:endParaRPr lang="it-IT"/>
          </a:p>
        </p:txBody>
      </p:sp>
    </p:spTree>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496306D3-BE00-4E04-96BC-C41F3B68E9EB}"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D9FFDC8C-41E7-4C52-94B6-8013D988B0DC}" type="slidenum">
              <a:rPr lang="it-IT" smtClean="0"/>
              <a:pPr/>
              <a:t>‹N›</a:t>
            </a:fld>
            <a:endParaRPr lang="it-IT"/>
          </a:p>
        </p:txBody>
      </p:sp>
    </p:spTree>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61503805-C883-481F-BB26-0AA91118D0E4}"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97DF995B-42E1-4B0E-ACF0-8698FFA58A45}" type="slidenum">
              <a:rPr lang="it-IT" smtClean="0"/>
              <a:pPr/>
              <a:t>‹N›</a:t>
            </a:fld>
            <a:endParaRPr lang="it-IT"/>
          </a:p>
        </p:txBody>
      </p:sp>
    </p:spTree>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61503805-C883-481F-BB26-0AA91118D0E4}"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97DF995B-42E1-4B0E-ACF0-8698FFA58A45}" type="slidenum">
              <a:rPr lang="it-IT" smtClean="0"/>
              <a:pPr/>
              <a:t>‹N›</a:t>
            </a:fld>
            <a:endParaRPr lang="it-IT"/>
          </a:p>
        </p:txBody>
      </p:sp>
    </p:spTree>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61503805-C883-481F-BB26-0AA91118D0E4}"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97DF995B-42E1-4B0E-ACF0-8698FFA58A45}" type="slidenum">
              <a:rPr lang="it-IT" smtClean="0"/>
              <a:pPr/>
              <a:t>‹N›</a:t>
            </a:fld>
            <a:endParaRPr lang="it-IT"/>
          </a:p>
        </p:txBody>
      </p:sp>
    </p:spTree>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61503805-C883-481F-BB26-0AA91118D0E4}"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97DF995B-42E1-4B0E-ACF0-8698FFA58A45}" type="slidenum">
              <a:rPr lang="it-IT" smtClean="0"/>
              <a:pPr/>
              <a:t>‹N›</a:t>
            </a:fld>
            <a:endParaRPr lang="it-IT"/>
          </a:p>
        </p:txBody>
      </p:sp>
    </p:spTree>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61503805-C883-481F-BB26-0AA91118D0E4}" type="datetimeFigureOut">
              <a:rPr lang="it-IT" smtClean="0"/>
              <a:pPr/>
              <a:t>05/03/2015</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97DF995B-42E1-4B0E-ACF0-8698FFA58A45}" type="slidenum">
              <a:rPr lang="it-IT" smtClean="0"/>
              <a:pPr/>
              <a:t>‹N›</a:t>
            </a:fld>
            <a:endParaRPr lang="it-IT"/>
          </a:p>
        </p:txBody>
      </p:sp>
    </p:spTree>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61503805-C883-481F-BB26-0AA91118D0E4}" type="datetimeFigureOut">
              <a:rPr lang="it-IT" smtClean="0"/>
              <a:pPr/>
              <a:t>05/03/2015</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97DF995B-42E1-4B0E-ACF0-8698FFA58A45}" type="slidenum">
              <a:rPr lang="it-IT" smtClean="0"/>
              <a:pPr/>
              <a:t>‹N›</a:t>
            </a:fld>
            <a:endParaRPr lang="it-IT"/>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A9BC26EB-6963-4F46-BD1C-3B8B730E5FA6}"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C0BE6756-ED87-462C-B8D0-77CAB854C136}" type="slidenum">
              <a:rPr lang="it-IT" smtClean="0"/>
              <a:pPr/>
              <a:t>‹N›</a:t>
            </a:fld>
            <a:endParaRPr lang="it-IT"/>
          </a:p>
        </p:txBody>
      </p:sp>
    </p:spTree>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61503805-C883-481F-BB26-0AA91118D0E4}" type="datetimeFigureOut">
              <a:rPr lang="it-IT" smtClean="0"/>
              <a:pPr/>
              <a:t>05/03/2015</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97DF995B-42E1-4B0E-ACF0-8698FFA58A45}" type="slidenum">
              <a:rPr lang="it-IT" smtClean="0"/>
              <a:pPr/>
              <a:t>‹N›</a:t>
            </a:fld>
            <a:endParaRPr lang="it-IT"/>
          </a:p>
        </p:txBody>
      </p:sp>
    </p:spTree>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61503805-C883-481F-BB26-0AA91118D0E4}"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97DF995B-42E1-4B0E-ACF0-8698FFA58A45}" type="slidenum">
              <a:rPr lang="it-IT" smtClean="0"/>
              <a:pPr/>
              <a:t>‹N›</a:t>
            </a:fld>
            <a:endParaRPr lang="it-IT"/>
          </a:p>
        </p:txBody>
      </p:sp>
    </p:spTree>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61503805-C883-481F-BB26-0AA91118D0E4}"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97DF995B-42E1-4B0E-ACF0-8698FFA58A45}" type="slidenum">
              <a:rPr lang="it-IT" smtClean="0"/>
              <a:pPr/>
              <a:t>‹N›</a:t>
            </a:fld>
            <a:endParaRPr lang="it-IT"/>
          </a:p>
        </p:txBody>
      </p:sp>
    </p:spTree>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61503805-C883-481F-BB26-0AA91118D0E4}"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97DF995B-42E1-4B0E-ACF0-8698FFA58A45}" type="slidenum">
              <a:rPr lang="it-IT" smtClean="0"/>
              <a:pPr/>
              <a:t>‹N›</a:t>
            </a:fld>
            <a:endParaRPr lang="it-IT"/>
          </a:p>
        </p:txBody>
      </p:sp>
    </p:spTree>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61503805-C883-481F-BB26-0AA91118D0E4}"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97DF995B-42E1-4B0E-ACF0-8698FFA58A45}" type="slidenum">
              <a:rPr lang="it-IT" smtClean="0"/>
              <a:pPr/>
              <a:t>‹N›</a:t>
            </a:fld>
            <a:endParaRPr lang="it-IT"/>
          </a:p>
        </p:txBody>
      </p:sp>
    </p:spTree>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B68A9380-4343-479C-BE70-D7CF11D4413E}"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C95468DF-FC55-49C8-96CE-CA8538492C87}" type="slidenum">
              <a:rPr lang="it-IT" smtClean="0"/>
              <a:pPr/>
              <a:t>‹N›</a:t>
            </a:fld>
            <a:endParaRPr lang="it-IT"/>
          </a:p>
        </p:txBody>
      </p:sp>
    </p:spTree>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B68A9380-4343-479C-BE70-D7CF11D4413E}"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C95468DF-FC55-49C8-96CE-CA8538492C87}" type="slidenum">
              <a:rPr lang="it-IT" smtClean="0"/>
              <a:pPr/>
              <a:t>‹N›</a:t>
            </a:fld>
            <a:endParaRPr lang="it-IT"/>
          </a:p>
        </p:txBody>
      </p:sp>
    </p:spTree>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B68A9380-4343-479C-BE70-D7CF11D4413E}"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C95468DF-FC55-49C8-96CE-CA8538492C87}" type="slidenum">
              <a:rPr lang="it-IT" smtClean="0"/>
              <a:pPr/>
              <a:t>‹N›</a:t>
            </a:fld>
            <a:endParaRPr lang="it-IT"/>
          </a:p>
        </p:txBody>
      </p:sp>
    </p:spTree>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B68A9380-4343-479C-BE70-D7CF11D4413E}"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C95468DF-FC55-49C8-96CE-CA8538492C87}" type="slidenum">
              <a:rPr lang="it-IT" smtClean="0"/>
              <a:pPr/>
              <a:t>‹N›</a:t>
            </a:fld>
            <a:endParaRPr lang="it-IT"/>
          </a:p>
        </p:txBody>
      </p:sp>
    </p:spTree>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B68A9380-4343-479C-BE70-D7CF11D4413E}" type="datetimeFigureOut">
              <a:rPr lang="it-IT" smtClean="0"/>
              <a:pPr/>
              <a:t>05/03/2015</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C95468DF-FC55-49C8-96CE-CA8538492C87}" type="slidenum">
              <a:rPr lang="it-IT" smtClean="0"/>
              <a:pPr/>
              <a:t>‹N›</a:t>
            </a:fld>
            <a:endParaRPr lang="it-I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A9BC26EB-6963-4F46-BD1C-3B8B730E5FA6}"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C0BE6756-ED87-462C-B8D0-77CAB854C136}" type="slidenum">
              <a:rPr lang="it-IT" smtClean="0"/>
              <a:pPr/>
              <a:t>‹N›</a:t>
            </a:fld>
            <a:endParaRPr lang="it-IT"/>
          </a:p>
        </p:txBody>
      </p:sp>
    </p:spTree>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B68A9380-4343-479C-BE70-D7CF11D4413E}" type="datetimeFigureOut">
              <a:rPr lang="it-IT" smtClean="0"/>
              <a:pPr/>
              <a:t>05/03/2015</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C95468DF-FC55-49C8-96CE-CA8538492C87}" type="slidenum">
              <a:rPr lang="it-IT" smtClean="0"/>
              <a:pPr/>
              <a:t>‹N›</a:t>
            </a:fld>
            <a:endParaRPr lang="it-IT"/>
          </a:p>
        </p:txBody>
      </p:sp>
    </p:spTree>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B68A9380-4343-479C-BE70-D7CF11D4413E}" type="datetimeFigureOut">
              <a:rPr lang="it-IT" smtClean="0"/>
              <a:pPr/>
              <a:t>05/03/2015</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C95468DF-FC55-49C8-96CE-CA8538492C87}" type="slidenum">
              <a:rPr lang="it-IT" smtClean="0"/>
              <a:pPr/>
              <a:t>‹N›</a:t>
            </a:fld>
            <a:endParaRPr lang="it-IT"/>
          </a:p>
        </p:txBody>
      </p:sp>
    </p:spTree>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B68A9380-4343-479C-BE70-D7CF11D4413E}"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C95468DF-FC55-49C8-96CE-CA8538492C87}" type="slidenum">
              <a:rPr lang="it-IT" smtClean="0"/>
              <a:pPr/>
              <a:t>‹N›</a:t>
            </a:fld>
            <a:endParaRPr lang="it-IT"/>
          </a:p>
        </p:txBody>
      </p:sp>
    </p:spTree>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B68A9380-4343-479C-BE70-D7CF11D4413E}"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C95468DF-FC55-49C8-96CE-CA8538492C87}" type="slidenum">
              <a:rPr lang="it-IT" smtClean="0"/>
              <a:pPr/>
              <a:t>‹N›</a:t>
            </a:fld>
            <a:endParaRPr lang="it-IT"/>
          </a:p>
        </p:txBody>
      </p:sp>
    </p:spTree>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B68A9380-4343-479C-BE70-D7CF11D4413E}"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C95468DF-FC55-49C8-96CE-CA8538492C87}" type="slidenum">
              <a:rPr lang="it-IT" smtClean="0"/>
              <a:pPr/>
              <a:t>‹N›</a:t>
            </a:fld>
            <a:endParaRPr lang="it-IT"/>
          </a:p>
        </p:txBody>
      </p:sp>
    </p:spTree>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B68A9380-4343-479C-BE70-D7CF11D4413E}"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C95468DF-FC55-49C8-96CE-CA8538492C87}" type="slidenum">
              <a:rPr lang="it-IT" smtClean="0"/>
              <a:pPr/>
              <a:t>‹N›</a:t>
            </a:fld>
            <a:endParaRPr lang="it-IT"/>
          </a:p>
        </p:txBody>
      </p:sp>
    </p:spTree>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D12EF229-7126-4FE7-B1E5-81B5E2831100}"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4301E0E-1A01-41FA-A0D4-1C64C6859BAA}" type="slidenum">
              <a:rPr lang="it-IT" smtClean="0"/>
              <a:pPr/>
              <a:t>‹N›</a:t>
            </a:fld>
            <a:endParaRPr lang="it-IT"/>
          </a:p>
        </p:txBody>
      </p:sp>
    </p:spTree>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D12EF229-7126-4FE7-B1E5-81B5E2831100}"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4301E0E-1A01-41FA-A0D4-1C64C6859BAA}" type="slidenum">
              <a:rPr lang="it-IT" smtClean="0"/>
              <a:pPr/>
              <a:t>‹N›</a:t>
            </a:fld>
            <a:endParaRPr lang="it-IT"/>
          </a:p>
        </p:txBody>
      </p:sp>
    </p:spTree>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D12EF229-7126-4FE7-B1E5-81B5E2831100}"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4301E0E-1A01-41FA-A0D4-1C64C6859BAA}" type="slidenum">
              <a:rPr lang="it-IT" smtClean="0"/>
              <a:pPr/>
              <a:t>‹N›</a:t>
            </a:fld>
            <a:endParaRPr lang="it-IT"/>
          </a:p>
        </p:txBody>
      </p:sp>
    </p:spTree>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D12EF229-7126-4FE7-B1E5-81B5E2831100}"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E4301E0E-1A01-41FA-A0D4-1C64C6859BAA}" type="slidenum">
              <a:rPr lang="it-IT" smtClean="0"/>
              <a:pPr/>
              <a:t>‹N›</a:t>
            </a:fld>
            <a:endParaRPr lang="it-IT"/>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A9BC26EB-6963-4F46-BD1C-3B8B730E5FA6}"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C0BE6756-ED87-462C-B8D0-77CAB854C136}" type="slidenum">
              <a:rPr lang="it-IT" smtClean="0"/>
              <a:pPr/>
              <a:t>‹N›</a:t>
            </a:fld>
            <a:endParaRPr lang="it-IT"/>
          </a:p>
        </p:txBody>
      </p:sp>
    </p:spTree>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D12EF229-7126-4FE7-B1E5-81B5E2831100}" type="datetimeFigureOut">
              <a:rPr lang="it-IT" smtClean="0"/>
              <a:pPr/>
              <a:t>05/03/2015</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E4301E0E-1A01-41FA-A0D4-1C64C6859BAA}" type="slidenum">
              <a:rPr lang="it-IT" smtClean="0"/>
              <a:pPr/>
              <a:t>‹N›</a:t>
            </a:fld>
            <a:endParaRPr lang="it-IT"/>
          </a:p>
        </p:txBody>
      </p:sp>
    </p:spTree>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D12EF229-7126-4FE7-B1E5-81B5E2831100}" type="datetimeFigureOut">
              <a:rPr lang="it-IT" smtClean="0"/>
              <a:pPr/>
              <a:t>05/03/2015</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E4301E0E-1A01-41FA-A0D4-1C64C6859BAA}" type="slidenum">
              <a:rPr lang="it-IT" smtClean="0"/>
              <a:pPr/>
              <a:t>‹N›</a:t>
            </a:fld>
            <a:endParaRPr lang="it-IT"/>
          </a:p>
        </p:txBody>
      </p:sp>
    </p:spTree>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D12EF229-7126-4FE7-B1E5-81B5E2831100}" type="datetimeFigureOut">
              <a:rPr lang="it-IT" smtClean="0"/>
              <a:pPr/>
              <a:t>05/03/2015</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E4301E0E-1A01-41FA-A0D4-1C64C6859BAA}" type="slidenum">
              <a:rPr lang="it-IT" smtClean="0"/>
              <a:pPr/>
              <a:t>‹N›</a:t>
            </a:fld>
            <a:endParaRPr lang="it-IT"/>
          </a:p>
        </p:txBody>
      </p:sp>
    </p:spTree>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D12EF229-7126-4FE7-B1E5-81B5E2831100}"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E4301E0E-1A01-41FA-A0D4-1C64C6859BAA}" type="slidenum">
              <a:rPr lang="it-IT" smtClean="0"/>
              <a:pPr/>
              <a:t>‹N›</a:t>
            </a:fld>
            <a:endParaRPr lang="it-IT"/>
          </a:p>
        </p:txBody>
      </p:sp>
    </p:spTree>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D12EF229-7126-4FE7-B1E5-81B5E2831100}"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E4301E0E-1A01-41FA-A0D4-1C64C6859BAA}" type="slidenum">
              <a:rPr lang="it-IT" smtClean="0"/>
              <a:pPr/>
              <a:t>‹N›</a:t>
            </a:fld>
            <a:endParaRPr lang="it-IT"/>
          </a:p>
        </p:txBody>
      </p:sp>
    </p:spTree>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D12EF229-7126-4FE7-B1E5-81B5E2831100}"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4301E0E-1A01-41FA-A0D4-1C64C6859BAA}" type="slidenum">
              <a:rPr lang="it-IT" smtClean="0"/>
              <a:pPr/>
              <a:t>‹N›</a:t>
            </a:fld>
            <a:endParaRPr lang="it-IT"/>
          </a:p>
        </p:txBody>
      </p:sp>
    </p:spTree>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D12EF229-7126-4FE7-B1E5-81B5E2831100}"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4301E0E-1A01-41FA-A0D4-1C64C6859BAA}" type="slidenum">
              <a:rPr lang="it-IT" smtClean="0"/>
              <a:pPr/>
              <a:t>‹N›</a:t>
            </a:fld>
            <a:endParaRPr lang="it-IT"/>
          </a:p>
        </p:txBody>
      </p:sp>
    </p:spTree>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4FA0A432-6811-4F38-B932-81A083C36AE0}"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07F12963-517B-4E3C-8641-2ADA65B44CC3}" type="slidenum">
              <a:rPr lang="it-IT" smtClean="0"/>
              <a:pPr/>
              <a:t>‹N›</a:t>
            </a:fld>
            <a:endParaRPr lang="it-IT"/>
          </a:p>
        </p:txBody>
      </p:sp>
    </p:spTree>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4FA0A432-6811-4F38-B932-81A083C36AE0}"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07F12963-517B-4E3C-8641-2ADA65B44CC3}" type="slidenum">
              <a:rPr lang="it-IT" smtClean="0"/>
              <a:pPr/>
              <a:t>‹N›</a:t>
            </a:fld>
            <a:endParaRPr lang="it-IT"/>
          </a:p>
        </p:txBody>
      </p:sp>
    </p:spTree>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4FA0A432-6811-4F38-B932-81A083C36AE0}"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07F12963-517B-4E3C-8641-2ADA65B44CC3}" type="slidenum">
              <a:rPr lang="it-IT" smtClean="0"/>
              <a:pPr/>
              <a:t>‹N›</a:t>
            </a:fld>
            <a:endParaRPr lang="it-IT"/>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4397988C-3F4B-4EDE-80D9-543D2AA08A84}"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F4E77DF3-4BB1-466D-95FC-18604B5239F0}" type="slidenum">
              <a:rPr lang="it-IT" smtClean="0"/>
              <a:pPr/>
              <a:t>‹N›</a:t>
            </a:fld>
            <a:endParaRPr lang="it-IT"/>
          </a:p>
        </p:txBody>
      </p:sp>
    </p:spTree>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4FA0A432-6811-4F38-B932-81A083C36AE0}"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07F12963-517B-4E3C-8641-2ADA65B44CC3}" type="slidenum">
              <a:rPr lang="it-IT" smtClean="0"/>
              <a:pPr/>
              <a:t>‹N›</a:t>
            </a:fld>
            <a:endParaRPr lang="it-IT"/>
          </a:p>
        </p:txBody>
      </p:sp>
    </p:spTree>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4FA0A432-6811-4F38-B932-81A083C36AE0}" type="datetimeFigureOut">
              <a:rPr lang="it-IT" smtClean="0"/>
              <a:pPr/>
              <a:t>05/03/2015</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07F12963-517B-4E3C-8641-2ADA65B44CC3}" type="slidenum">
              <a:rPr lang="it-IT" smtClean="0"/>
              <a:pPr/>
              <a:t>‹N›</a:t>
            </a:fld>
            <a:endParaRPr lang="it-IT"/>
          </a:p>
        </p:txBody>
      </p:sp>
    </p:spTree>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4FA0A432-6811-4F38-B932-81A083C36AE0}" type="datetimeFigureOut">
              <a:rPr lang="it-IT" smtClean="0"/>
              <a:pPr/>
              <a:t>05/03/2015</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07F12963-517B-4E3C-8641-2ADA65B44CC3}" type="slidenum">
              <a:rPr lang="it-IT" smtClean="0"/>
              <a:pPr/>
              <a:t>‹N›</a:t>
            </a:fld>
            <a:endParaRPr lang="it-IT"/>
          </a:p>
        </p:txBody>
      </p:sp>
    </p:spTree>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4FA0A432-6811-4F38-B932-81A083C36AE0}" type="datetimeFigureOut">
              <a:rPr lang="it-IT" smtClean="0"/>
              <a:pPr/>
              <a:t>05/03/2015</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07F12963-517B-4E3C-8641-2ADA65B44CC3}" type="slidenum">
              <a:rPr lang="it-IT" smtClean="0"/>
              <a:pPr/>
              <a:t>‹N›</a:t>
            </a:fld>
            <a:endParaRPr lang="it-IT"/>
          </a:p>
        </p:txBody>
      </p:sp>
    </p:spTree>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4FA0A432-6811-4F38-B932-81A083C36AE0}"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07F12963-517B-4E3C-8641-2ADA65B44CC3}" type="slidenum">
              <a:rPr lang="it-IT" smtClean="0"/>
              <a:pPr/>
              <a:t>‹N›</a:t>
            </a:fld>
            <a:endParaRPr lang="it-IT"/>
          </a:p>
        </p:txBody>
      </p:sp>
    </p:spTree>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4FA0A432-6811-4F38-B932-81A083C36AE0}"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07F12963-517B-4E3C-8641-2ADA65B44CC3}" type="slidenum">
              <a:rPr lang="it-IT" smtClean="0"/>
              <a:pPr/>
              <a:t>‹N›</a:t>
            </a:fld>
            <a:endParaRPr lang="it-IT"/>
          </a:p>
        </p:txBody>
      </p:sp>
    </p:spTree>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4FA0A432-6811-4F38-B932-81A083C36AE0}"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07F12963-517B-4E3C-8641-2ADA65B44CC3}" type="slidenum">
              <a:rPr lang="it-IT" smtClean="0"/>
              <a:pPr/>
              <a:t>‹N›</a:t>
            </a:fld>
            <a:endParaRPr lang="it-IT"/>
          </a:p>
        </p:txBody>
      </p:sp>
    </p:spTree>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4FA0A432-6811-4F38-B932-81A083C36AE0}"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07F12963-517B-4E3C-8641-2ADA65B44CC3}" type="slidenum">
              <a:rPr lang="it-IT" smtClean="0"/>
              <a:pPr/>
              <a:t>‹N›</a:t>
            </a:fld>
            <a:endParaRPr lang="it-IT"/>
          </a:p>
        </p:txBody>
      </p:sp>
    </p:spTree>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01BA85CB-7FD4-4300-935B-D5F62C51836D}"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1EB1161F-A8C4-4C8F-992C-377E509DFD1D}" type="slidenum">
              <a:rPr lang="it-IT" smtClean="0"/>
              <a:pPr/>
              <a:t>‹N›</a:t>
            </a:fld>
            <a:endParaRPr lang="it-IT"/>
          </a:p>
        </p:txBody>
      </p:sp>
    </p:spTree>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01BA85CB-7FD4-4300-935B-D5F62C51836D}"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1EB1161F-A8C4-4C8F-992C-377E509DFD1D}" type="slidenum">
              <a:rPr lang="it-IT" smtClean="0"/>
              <a:pPr/>
              <a:t>‹N›</a:t>
            </a:fld>
            <a:endParaRPr lang="it-IT"/>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4397988C-3F4B-4EDE-80D9-543D2AA08A84}"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F4E77DF3-4BB1-466D-95FC-18604B5239F0}" type="slidenum">
              <a:rPr lang="it-IT" smtClean="0"/>
              <a:pPr/>
              <a:t>‹N›</a:t>
            </a:fld>
            <a:endParaRPr lang="it-IT"/>
          </a:p>
        </p:txBody>
      </p:sp>
    </p:spTree>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01BA85CB-7FD4-4300-935B-D5F62C51836D}"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1EB1161F-A8C4-4C8F-992C-377E509DFD1D}" type="slidenum">
              <a:rPr lang="it-IT" smtClean="0"/>
              <a:pPr/>
              <a:t>‹N›</a:t>
            </a:fld>
            <a:endParaRPr lang="it-IT"/>
          </a:p>
        </p:txBody>
      </p:sp>
    </p:spTree>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01BA85CB-7FD4-4300-935B-D5F62C51836D}"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1EB1161F-A8C4-4C8F-992C-377E509DFD1D}" type="slidenum">
              <a:rPr lang="it-IT" smtClean="0"/>
              <a:pPr/>
              <a:t>‹N›</a:t>
            </a:fld>
            <a:endParaRPr lang="it-IT"/>
          </a:p>
        </p:txBody>
      </p:sp>
    </p:spTree>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01BA85CB-7FD4-4300-935B-D5F62C51836D}" type="datetimeFigureOut">
              <a:rPr lang="it-IT" smtClean="0"/>
              <a:pPr/>
              <a:t>05/03/2015</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1EB1161F-A8C4-4C8F-992C-377E509DFD1D}" type="slidenum">
              <a:rPr lang="it-IT" smtClean="0"/>
              <a:pPr/>
              <a:t>‹N›</a:t>
            </a:fld>
            <a:endParaRPr lang="it-IT"/>
          </a:p>
        </p:txBody>
      </p:sp>
    </p:spTree>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01BA85CB-7FD4-4300-935B-D5F62C51836D}" type="datetimeFigureOut">
              <a:rPr lang="it-IT" smtClean="0"/>
              <a:pPr/>
              <a:t>05/03/2015</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1EB1161F-A8C4-4C8F-992C-377E509DFD1D}" type="slidenum">
              <a:rPr lang="it-IT" smtClean="0"/>
              <a:pPr/>
              <a:t>‹N›</a:t>
            </a:fld>
            <a:endParaRPr lang="it-IT"/>
          </a:p>
        </p:txBody>
      </p:sp>
    </p:spTree>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01BA85CB-7FD4-4300-935B-D5F62C51836D}" type="datetimeFigureOut">
              <a:rPr lang="it-IT" smtClean="0"/>
              <a:pPr/>
              <a:t>05/03/2015</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1EB1161F-A8C4-4C8F-992C-377E509DFD1D}" type="slidenum">
              <a:rPr lang="it-IT" smtClean="0"/>
              <a:pPr/>
              <a:t>‹N›</a:t>
            </a:fld>
            <a:endParaRPr lang="it-IT"/>
          </a:p>
        </p:txBody>
      </p:sp>
    </p:spTree>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01BA85CB-7FD4-4300-935B-D5F62C51836D}"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1EB1161F-A8C4-4C8F-992C-377E509DFD1D}" type="slidenum">
              <a:rPr lang="it-IT" smtClean="0"/>
              <a:pPr/>
              <a:t>‹N›</a:t>
            </a:fld>
            <a:endParaRPr lang="it-IT"/>
          </a:p>
        </p:txBody>
      </p:sp>
    </p:spTree>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01BA85CB-7FD4-4300-935B-D5F62C51836D}"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1EB1161F-A8C4-4C8F-992C-377E509DFD1D}" type="slidenum">
              <a:rPr lang="it-IT" smtClean="0"/>
              <a:pPr/>
              <a:t>‹N›</a:t>
            </a:fld>
            <a:endParaRPr lang="it-IT"/>
          </a:p>
        </p:txBody>
      </p:sp>
    </p:spTree>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01BA85CB-7FD4-4300-935B-D5F62C51836D}"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1EB1161F-A8C4-4C8F-992C-377E509DFD1D}" type="slidenum">
              <a:rPr lang="it-IT" smtClean="0"/>
              <a:pPr/>
              <a:t>‹N›</a:t>
            </a:fld>
            <a:endParaRPr lang="it-IT"/>
          </a:p>
        </p:txBody>
      </p:sp>
    </p:spTree>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01BA85CB-7FD4-4300-935B-D5F62C51836D}"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1EB1161F-A8C4-4C8F-992C-377E509DFD1D}" type="slidenum">
              <a:rPr lang="it-IT" smtClean="0"/>
              <a:pPr/>
              <a:t>‹N›</a:t>
            </a:fld>
            <a:endParaRPr lang="it-IT"/>
          </a:p>
        </p:txBody>
      </p:sp>
    </p:spTree>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31C0095A-E9CC-4D6C-8C92-025865477CDA}"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1BF79479-A153-4C1E-B95F-24A6C74831FE}" type="slidenum">
              <a:rPr lang="it-IT" smtClean="0"/>
              <a:pPr/>
              <a:t>‹N›</a:t>
            </a:fld>
            <a:endParaRPr lang="it-IT"/>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4397988C-3F4B-4EDE-80D9-543D2AA08A84}"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F4E77DF3-4BB1-466D-95FC-18604B5239F0}" type="slidenum">
              <a:rPr lang="it-IT" smtClean="0"/>
              <a:pPr/>
              <a:t>‹N›</a:t>
            </a:fld>
            <a:endParaRPr lang="it-IT"/>
          </a:p>
        </p:txBody>
      </p:sp>
    </p:spTree>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31C0095A-E9CC-4D6C-8C92-025865477CDA}"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1BF79479-A153-4C1E-B95F-24A6C74831FE}" type="slidenum">
              <a:rPr lang="it-IT" smtClean="0"/>
              <a:pPr/>
              <a:t>‹N›</a:t>
            </a:fld>
            <a:endParaRPr lang="it-IT"/>
          </a:p>
        </p:txBody>
      </p:sp>
    </p:spTree>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31C0095A-E9CC-4D6C-8C92-025865477CDA}"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1BF79479-A153-4C1E-B95F-24A6C74831FE}" type="slidenum">
              <a:rPr lang="it-IT" smtClean="0"/>
              <a:pPr/>
              <a:t>‹N›</a:t>
            </a:fld>
            <a:endParaRPr lang="it-IT"/>
          </a:p>
        </p:txBody>
      </p:sp>
    </p:spTree>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31C0095A-E9CC-4D6C-8C92-025865477CDA}"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1BF79479-A153-4C1E-B95F-24A6C74831FE}" type="slidenum">
              <a:rPr lang="it-IT" smtClean="0"/>
              <a:pPr/>
              <a:t>‹N›</a:t>
            </a:fld>
            <a:endParaRPr lang="it-IT"/>
          </a:p>
        </p:txBody>
      </p:sp>
    </p:spTree>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31C0095A-E9CC-4D6C-8C92-025865477CDA}" type="datetimeFigureOut">
              <a:rPr lang="it-IT" smtClean="0"/>
              <a:pPr/>
              <a:t>05/03/2015</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1BF79479-A153-4C1E-B95F-24A6C74831FE}" type="slidenum">
              <a:rPr lang="it-IT" smtClean="0"/>
              <a:pPr/>
              <a:t>‹N›</a:t>
            </a:fld>
            <a:endParaRPr lang="it-IT"/>
          </a:p>
        </p:txBody>
      </p:sp>
    </p:spTree>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31C0095A-E9CC-4D6C-8C92-025865477CDA}" type="datetimeFigureOut">
              <a:rPr lang="it-IT" smtClean="0"/>
              <a:pPr/>
              <a:t>05/03/2015</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1BF79479-A153-4C1E-B95F-24A6C74831FE}" type="slidenum">
              <a:rPr lang="it-IT" smtClean="0"/>
              <a:pPr/>
              <a:t>‹N›</a:t>
            </a:fld>
            <a:endParaRPr lang="it-IT"/>
          </a:p>
        </p:txBody>
      </p:sp>
    </p:spTree>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31C0095A-E9CC-4D6C-8C92-025865477CDA}" type="datetimeFigureOut">
              <a:rPr lang="it-IT" smtClean="0"/>
              <a:pPr/>
              <a:t>05/03/2015</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1BF79479-A153-4C1E-B95F-24A6C74831FE}" type="slidenum">
              <a:rPr lang="it-IT" smtClean="0"/>
              <a:pPr/>
              <a:t>‹N›</a:t>
            </a:fld>
            <a:endParaRPr lang="it-IT"/>
          </a:p>
        </p:txBody>
      </p:sp>
    </p:spTree>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31C0095A-E9CC-4D6C-8C92-025865477CDA}"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1BF79479-A153-4C1E-B95F-24A6C74831FE}" type="slidenum">
              <a:rPr lang="it-IT" smtClean="0"/>
              <a:pPr/>
              <a:t>‹N›</a:t>
            </a:fld>
            <a:endParaRPr lang="it-IT"/>
          </a:p>
        </p:txBody>
      </p:sp>
    </p:spTree>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31C0095A-E9CC-4D6C-8C92-025865477CDA}"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1BF79479-A153-4C1E-B95F-24A6C74831FE}" type="slidenum">
              <a:rPr lang="it-IT" smtClean="0"/>
              <a:pPr/>
              <a:t>‹N›</a:t>
            </a:fld>
            <a:endParaRPr lang="it-IT"/>
          </a:p>
        </p:txBody>
      </p:sp>
    </p:spTree>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31C0095A-E9CC-4D6C-8C92-025865477CDA}"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1BF79479-A153-4C1E-B95F-24A6C74831FE}" type="slidenum">
              <a:rPr lang="it-IT" smtClean="0"/>
              <a:pPr/>
              <a:t>‹N›</a:t>
            </a:fld>
            <a:endParaRPr lang="it-IT"/>
          </a:p>
        </p:txBody>
      </p:sp>
    </p:spTree>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31C0095A-E9CC-4D6C-8C92-025865477CDA}"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1BF79479-A153-4C1E-B95F-24A6C74831FE}" type="slidenum">
              <a:rPr lang="it-IT" smtClean="0"/>
              <a:pPr/>
              <a:t>‹N›</a:t>
            </a:fld>
            <a:endParaRPr lang="it-IT"/>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4397988C-3F4B-4EDE-80D9-543D2AA08A84}"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F4E77DF3-4BB1-466D-95FC-18604B5239F0}" type="slidenum">
              <a:rPr lang="it-IT" smtClean="0"/>
              <a:pPr/>
              <a:t>‹N›</a:t>
            </a:fld>
            <a:endParaRPr lang="it-IT"/>
          </a:p>
        </p:txBody>
      </p:sp>
    </p:spTree>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76E6ED6F-2C31-403B-8C2E-5C2FE9B0DF10}"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5DC2273E-AE05-4D90-A720-B7141466A4D7}" type="slidenum">
              <a:rPr lang="it-IT" smtClean="0"/>
              <a:pPr/>
              <a:t>‹N›</a:t>
            </a:fld>
            <a:endParaRPr lang="it-IT"/>
          </a:p>
        </p:txBody>
      </p:sp>
    </p:spTree>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76E6ED6F-2C31-403B-8C2E-5C2FE9B0DF10}"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5DC2273E-AE05-4D90-A720-B7141466A4D7}" type="slidenum">
              <a:rPr lang="it-IT" smtClean="0"/>
              <a:pPr/>
              <a:t>‹N›</a:t>
            </a:fld>
            <a:endParaRPr lang="it-IT"/>
          </a:p>
        </p:txBody>
      </p:sp>
    </p:spTree>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76E6ED6F-2C31-403B-8C2E-5C2FE9B0DF10}"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5DC2273E-AE05-4D90-A720-B7141466A4D7}" type="slidenum">
              <a:rPr lang="it-IT" smtClean="0"/>
              <a:pPr/>
              <a:t>‹N›</a:t>
            </a:fld>
            <a:endParaRPr lang="it-IT"/>
          </a:p>
        </p:txBody>
      </p:sp>
    </p:spTree>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76E6ED6F-2C31-403B-8C2E-5C2FE9B0DF10}"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5DC2273E-AE05-4D90-A720-B7141466A4D7}" type="slidenum">
              <a:rPr lang="it-IT" smtClean="0"/>
              <a:pPr/>
              <a:t>‹N›</a:t>
            </a:fld>
            <a:endParaRPr lang="it-IT"/>
          </a:p>
        </p:txBody>
      </p:sp>
    </p:spTree>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76E6ED6F-2C31-403B-8C2E-5C2FE9B0DF10}" type="datetimeFigureOut">
              <a:rPr lang="it-IT" smtClean="0"/>
              <a:pPr/>
              <a:t>05/03/2015</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5DC2273E-AE05-4D90-A720-B7141466A4D7}" type="slidenum">
              <a:rPr lang="it-IT" smtClean="0"/>
              <a:pPr/>
              <a:t>‹N›</a:t>
            </a:fld>
            <a:endParaRPr lang="it-IT"/>
          </a:p>
        </p:txBody>
      </p:sp>
    </p:spTree>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76E6ED6F-2C31-403B-8C2E-5C2FE9B0DF10}" type="datetimeFigureOut">
              <a:rPr lang="it-IT" smtClean="0"/>
              <a:pPr/>
              <a:t>05/03/2015</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5DC2273E-AE05-4D90-A720-B7141466A4D7}" type="slidenum">
              <a:rPr lang="it-IT" smtClean="0"/>
              <a:pPr/>
              <a:t>‹N›</a:t>
            </a:fld>
            <a:endParaRPr lang="it-IT"/>
          </a:p>
        </p:txBody>
      </p:sp>
    </p:spTree>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76E6ED6F-2C31-403B-8C2E-5C2FE9B0DF10}" type="datetimeFigureOut">
              <a:rPr lang="it-IT" smtClean="0"/>
              <a:pPr/>
              <a:t>05/03/2015</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5DC2273E-AE05-4D90-A720-B7141466A4D7}" type="slidenum">
              <a:rPr lang="it-IT" smtClean="0"/>
              <a:pPr/>
              <a:t>‹N›</a:t>
            </a:fld>
            <a:endParaRPr lang="it-IT"/>
          </a:p>
        </p:txBody>
      </p:sp>
    </p:spTree>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76E6ED6F-2C31-403B-8C2E-5C2FE9B0DF10}"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5DC2273E-AE05-4D90-A720-B7141466A4D7}" type="slidenum">
              <a:rPr lang="it-IT" smtClean="0"/>
              <a:pPr/>
              <a:t>‹N›</a:t>
            </a:fld>
            <a:endParaRPr lang="it-IT"/>
          </a:p>
        </p:txBody>
      </p:sp>
    </p:spTree>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76E6ED6F-2C31-403B-8C2E-5C2FE9B0DF10}"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5DC2273E-AE05-4D90-A720-B7141466A4D7}" type="slidenum">
              <a:rPr lang="it-IT" smtClean="0"/>
              <a:pPr/>
              <a:t>‹N›</a:t>
            </a:fld>
            <a:endParaRPr lang="it-IT"/>
          </a:p>
        </p:txBody>
      </p:sp>
    </p:spTree>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76E6ED6F-2C31-403B-8C2E-5C2FE9B0DF10}"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5DC2273E-AE05-4D90-A720-B7141466A4D7}" type="slidenum">
              <a:rPr lang="it-IT" smtClean="0"/>
              <a:pPr/>
              <a:t>‹N›</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Layout personalizza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A8766B69-6D0F-407D-9F8F-2324E4EBEA7D}" type="datetime1">
              <a:rPr lang="it-IT" smtClean="0"/>
              <a:pPr/>
              <a:t>05/03/2015</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ACE41E9D-D994-440C-AE1D-21ABFEE96755}" type="slidenum">
              <a:rPr lang="it-IT" smtClean="0"/>
              <a:pPr/>
              <a:t>‹N›</a:t>
            </a:fld>
            <a:endParaRPr lang="it-IT"/>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4397988C-3F4B-4EDE-80D9-543D2AA08A84}" type="datetimeFigureOut">
              <a:rPr lang="it-IT" smtClean="0"/>
              <a:pPr/>
              <a:t>05/03/2015</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F4E77DF3-4BB1-466D-95FC-18604B5239F0}" type="slidenum">
              <a:rPr lang="it-IT" smtClean="0"/>
              <a:pPr/>
              <a:t>‹N›</a:t>
            </a:fld>
            <a:endParaRPr lang="it-IT"/>
          </a:p>
        </p:txBody>
      </p:sp>
    </p:spTree>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76E6ED6F-2C31-403B-8C2E-5C2FE9B0DF10}"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5DC2273E-AE05-4D90-A720-B7141466A4D7}" type="slidenum">
              <a:rPr lang="it-IT" smtClean="0"/>
              <a:pPr/>
              <a:t>‹N›</a:t>
            </a:fld>
            <a:endParaRPr lang="it-IT"/>
          </a:p>
        </p:txBody>
      </p:sp>
    </p:spTree>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89CFF6C2-78FD-47BC-B1A9-0CC9AEA145C4}"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43A96AC7-BB60-41F2-A99E-3A6C37D5BCF3}" type="slidenum">
              <a:rPr lang="it-IT" smtClean="0"/>
              <a:pPr/>
              <a:t>‹N›</a:t>
            </a:fld>
            <a:endParaRPr lang="it-IT"/>
          </a:p>
        </p:txBody>
      </p:sp>
    </p:spTree>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89CFF6C2-78FD-47BC-B1A9-0CC9AEA145C4}"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43A96AC7-BB60-41F2-A99E-3A6C37D5BCF3}" type="slidenum">
              <a:rPr lang="it-IT" smtClean="0"/>
              <a:pPr/>
              <a:t>‹N›</a:t>
            </a:fld>
            <a:endParaRPr lang="it-IT"/>
          </a:p>
        </p:txBody>
      </p:sp>
    </p:spTree>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89CFF6C2-78FD-47BC-B1A9-0CC9AEA145C4}"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43A96AC7-BB60-41F2-A99E-3A6C37D5BCF3}" type="slidenum">
              <a:rPr lang="it-IT" smtClean="0"/>
              <a:pPr/>
              <a:t>‹N›</a:t>
            </a:fld>
            <a:endParaRPr lang="it-IT"/>
          </a:p>
        </p:txBody>
      </p:sp>
    </p:spTree>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89CFF6C2-78FD-47BC-B1A9-0CC9AEA145C4}"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43A96AC7-BB60-41F2-A99E-3A6C37D5BCF3}" type="slidenum">
              <a:rPr lang="it-IT" smtClean="0"/>
              <a:pPr/>
              <a:t>‹N›</a:t>
            </a:fld>
            <a:endParaRPr lang="it-IT"/>
          </a:p>
        </p:txBody>
      </p:sp>
    </p:spTree>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89CFF6C2-78FD-47BC-B1A9-0CC9AEA145C4}" type="datetimeFigureOut">
              <a:rPr lang="it-IT" smtClean="0"/>
              <a:pPr/>
              <a:t>05/03/2015</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43A96AC7-BB60-41F2-A99E-3A6C37D5BCF3}" type="slidenum">
              <a:rPr lang="it-IT" smtClean="0"/>
              <a:pPr/>
              <a:t>‹N›</a:t>
            </a:fld>
            <a:endParaRPr lang="it-IT"/>
          </a:p>
        </p:txBody>
      </p:sp>
    </p:spTree>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89CFF6C2-78FD-47BC-B1A9-0CC9AEA145C4}" type="datetimeFigureOut">
              <a:rPr lang="it-IT" smtClean="0"/>
              <a:pPr/>
              <a:t>05/03/2015</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43A96AC7-BB60-41F2-A99E-3A6C37D5BCF3}" type="slidenum">
              <a:rPr lang="it-IT" smtClean="0"/>
              <a:pPr/>
              <a:t>‹N›</a:t>
            </a:fld>
            <a:endParaRPr lang="it-IT"/>
          </a:p>
        </p:txBody>
      </p:sp>
    </p:spTree>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89CFF6C2-78FD-47BC-B1A9-0CC9AEA145C4}" type="datetimeFigureOut">
              <a:rPr lang="it-IT" smtClean="0"/>
              <a:pPr/>
              <a:t>05/03/2015</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43A96AC7-BB60-41F2-A99E-3A6C37D5BCF3}" type="slidenum">
              <a:rPr lang="it-IT" smtClean="0"/>
              <a:pPr/>
              <a:t>‹N›</a:t>
            </a:fld>
            <a:endParaRPr lang="it-IT"/>
          </a:p>
        </p:txBody>
      </p:sp>
    </p:spTree>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89CFF6C2-78FD-47BC-B1A9-0CC9AEA145C4}"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43A96AC7-BB60-41F2-A99E-3A6C37D5BCF3}" type="slidenum">
              <a:rPr lang="it-IT" smtClean="0"/>
              <a:pPr/>
              <a:t>‹N›</a:t>
            </a:fld>
            <a:endParaRPr lang="it-IT"/>
          </a:p>
        </p:txBody>
      </p:sp>
    </p:spTree>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89CFF6C2-78FD-47BC-B1A9-0CC9AEA145C4}"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43A96AC7-BB60-41F2-A99E-3A6C37D5BCF3}" type="slidenum">
              <a:rPr lang="it-IT" smtClean="0"/>
              <a:pPr/>
              <a:t>‹N›</a:t>
            </a:fld>
            <a:endParaRPr lang="it-IT"/>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4397988C-3F4B-4EDE-80D9-543D2AA08A84}" type="datetimeFigureOut">
              <a:rPr lang="it-IT" smtClean="0"/>
              <a:pPr/>
              <a:t>05/03/2015</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F4E77DF3-4BB1-466D-95FC-18604B5239F0}" type="slidenum">
              <a:rPr lang="it-IT" smtClean="0"/>
              <a:pPr/>
              <a:t>‹N›</a:t>
            </a:fld>
            <a:endParaRPr lang="it-IT"/>
          </a:p>
        </p:txBody>
      </p:sp>
    </p:spTree>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89CFF6C2-78FD-47BC-B1A9-0CC9AEA145C4}"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43A96AC7-BB60-41F2-A99E-3A6C37D5BCF3}" type="slidenum">
              <a:rPr lang="it-IT" smtClean="0"/>
              <a:pPr/>
              <a:t>‹N›</a:t>
            </a:fld>
            <a:endParaRPr lang="it-IT"/>
          </a:p>
        </p:txBody>
      </p:sp>
    </p:spTree>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89CFF6C2-78FD-47BC-B1A9-0CC9AEA145C4}"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43A96AC7-BB60-41F2-A99E-3A6C37D5BCF3}" type="slidenum">
              <a:rPr lang="it-IT" smtClean="0"/>
              <a:pPr/>
              <a:t>‹N›</a:t>
            </a:fld>
            <a:endParaRPr lang="it-IT"/>
          </a:p>
        </p:txBody>
      </p:sp>
    </p:spTree>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5DA48FC0-00F3-44BB-8B0E-E311280F717E}"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06E2CC91-A8F3-4D8D-8F9C-3A540F15325C}" type="slidenum">
              <a:rPr lang="it-IT" smtClean="0"/>
              <a:pPr/>
              <a:t>‹N›</a:t>
            </a:fld>
            <a:endParaRPr lang="it-IT"/>
          </a:p>
        </p:txBody>
      </p:sp>
    </p:spTree>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5DA48FC0-00F3-44BB-8B0E-E311280F717E}"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06E2CC91-A8F3-4D8D-8F9C-3A540F15325C}" type="slidenum">
              <a:rPr lang="it-IT" smtClean="0"/>
              <a:pPr/>
              <a:t>‹N›</a:t>
            </a:fld>
            <a:endParaRPr lang="it-IT"/>
          </a:p>
        </p:txBody>
      </p:sp>
    </p:spTree>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5DA48FC0-00F3-44BB-8B0E-E311280F717E}"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06E2CC91-A8F3-4D8D-8F9C-3A540F15325C}" type="slidenum">
              <a:rPr lang="it-IT" smtClean="0"/>
              <a:pPr/>
              <a:t>‹N›</a:t>
            </a:fld>
            <a:endParaRPr lang="it-IT"/>
          </a:p>
        </p:txBody>
      </p:sp>
    </p:spTree>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5DA48FC0-00F3-44BB-8B0E-E311280F717E}"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06E2CC91-A8F3-4D8D-8F9C-3A540F15325C}" type="slidenum">
              <a:rPr lang="it-IT" smtClean="0"/>
              <a:pPr/>
              <a:t>‹N›</a:t>
            </a:fld>
            <a:endParaRPr lang="it-IT"/>
          </a:p>
        </p:txBody>
      </p:sp>
    </p:spTree>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5DA48FC0-00F3-44BB-8B0E-E311280F717E}" type="datetimeFigureOut">
              <a:rPr lang="it-IT" smtClean="0"/>
              <a:pPr/>
              <a:t>05/03/2015</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06E2CC91-A8F3-4D8D-8F9C-3A540F15325C}" type="slidenum">
              <a:rPr lang="it-IT" smtClean="0"/>
              <a:pPr/>
              <a:t>‹N›</a:t>
            </a:fld>
            <a:endParaRPr lang="it-IT"/>
          </a:p>
        </p:txBody>
      </p:sp>
    </p:spTree>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5DA48FC0-00F3-44BB-8B0E-E311280F717E}" type="datetimeFigureOut">
              <a:rPr lang="it-IT" smtClean="0"/>
              <a:pPr/>
              <a:t>05/03/2015</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06E2CC91-A8F3-4D8D-8F9C-3A540F15325C}" type="slidenum">
              <a:rPr lang="it-IT" smtClean="0"/>
              <a:pPr/>
              <a:t>‹N›</a:t>
            </a:fld>
            <a:endParaRPr lang="it-IT"/>
          </a:p>
        </p:txBody>
      </p:sp>
    </p:spTree>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5DA48FC0-00F3-44BB-8B0E-E311280F717E}" type="datetimeFigureOut">
              <a:rPr lang="it-IT" smtClean="0"/>
              <a:pPr/>
              <a:t>05/03/2015</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06E2CC91-A8F3-4D8D-8F9C-3A540F15325C}" type="slidenum">
              <a:rPr lang="it-IT" smtClean="0"/>
              <a:pPr/>
              <a:t>‹N›</a:t>
            </a:fld>
            <a:endParaRPr lang="it-IT"/>
          </a:p>
        </p:txBody>
      </p:sp>
    </p:spTree>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5DA48FC0-00F3-44BB-8B0E-E311280F717E}"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06E2CC91-A8F3-4D8D-8F9C-3A540F15325C}" type="slidenum">
              <a:rPr lang="it-IT" smtClean="0"/>
              <a:pPr/>
              <a:t>‹N›</a:t>
            </a:fld>
            <a:endParaRPr lang="it-IT"/>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4397988C-3F4B-4EDE-80D9-543D2AA08A84}" type="datetimeFigureOut">
              <a:rPr lang="it-IT" smtClean="0"/>
              <a:pPr/>
              <a:t>05/03/2015</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F4E77DF3-4BB1-466D-95FC-18604B5239F0}" type="slidenum">
              <a:rPr lang="it-IT" smtClean="0"/>
              <a:pPr/>
              <a:t>‹N›</a:t>
            </a:fld>
            <a:endParaRPr lang="it-IT"/>
          </a:p>
        </p:txBody>
      </p:sp>
    </p:spTree>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5DA48FC0-00F3-44BB-8B0E-E311280F717E}"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06E2CC91-A8F3-4D8D-8F9C-3A540F15325C}" type="slidenum">
              <a:rPr lang="it-IT" smtClean="0"/>
              <a:pPr/>
              <a:t>‹N›</a:t>
            </a:fld>
            <a:endParaRPr lang="it-IT"/>
          </a:p>
        </p:txBody>
      </p:sp>
    </p:spTree>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5DA48FC0-00F3-44BB-8B0E-E311280F717E}"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06E2CC91-A8F3-4D8D-8F9C-3A540F15325C}" type="slidenum">
              <a:rPr lang="it-IT" smtClean="0"/>
              <a:pPr/>
              <a:t>‹N›</a:t>
            </a:fld>
            <a:endParaRPr lang="it-IT"/>
          </a:p>
        </p:txBody>
      </p:sp>
    </p:spTree>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5DA48FC0-00F3-44BB-8B0E-E311280F717E}"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06E2CC91-A8F3-4D8D-8F9C-3A540F15325C}" type="slidenum">
              <a:rPr lang="it-IT" smtClean="0"/>
              <a:pPr/>
              <a:t>‹N›</a:t>
            </a:fld>
            <a:endParaRPr lang="it-IT"/>
          </a:p>
        </p:txBody>
      </p:sp>
    </p:spTree>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6EB7F53D-C1A6-44CA-A744-B7871CB1D70F}"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45CE8631-491C-4F7A-BCB8-8F07D4BBA085}" type="slidenum">
              <a:rPr lang="it-IT" smtClean="0"/>
              <a:pPr/>
              <a:t>‹N›</a:t>
            </a:fld>
            <a:endParaRPr lang="it-IT"/>
          </a:p>
        </p:txBody>
      </p:sp>
    </p:spTree>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6EB7F53D-C1A6-44CA-A744-B7871CB1D70F}"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45CE8631-491C-4F7A-BCB8-8F07D4BBA085}" type="slidenum">
              <a:rPr lang="it-IT" smtClean="0"/>
              <a:pPr/>
              <a:t>‹N›</a:t>
            </a:fld>
            <a:endParaRPr lang="it-IT"/>
          </a:p>
        </p:txBody>
      </p:sp>
    </p:spTree>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6EB7F53D-C1A6-44CA-A744-B7871CB1D70F}"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45CE8631-491C-4F7A-BCB8-8F07D4BBA085}" type="slidenum">
              <a:rPr lang="it-IT" smtClean="0"/>
              <a:pPr/>
              <a:t>‹N›</a:t>
            </a:fld>
            <a:endParaRPr lang="it-IT"/>
          </a:p>
        </p:txBody>
      </p:sp>
    </p:spTree>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6EB7F53D-C1A6-44CA-A744-B7871CB1D70F}"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45CE8631-491C-4F7A-BCB8-8F07D4BBA085}" type="slidenum">
              <a:rPr lang="it-IT" smtClean="0"/>
              <a:pPr/>
              <a:t>‹N›</a:t>
            </a:fld>
            <a:endParaRPr lang="it-IT"/>
          </a:p>
        </p:txBody>
      </p:sp>
    </p:spTree>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6EB7F53D-C1A6-44CA-A744-B7871CB1D70F}" type="datetimeFigureOut">
              <a:rPr lang="it-IT" smtClean="0"/>
              <a:pPr/>
              <a:t>05/03/2015</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45CE8631-491C-4F7A-BCB8-8F07D4BBA085}" type="slidenum">
              <a:rPr lang="it-IT" smtClean="0"/>
              <a:pPr/>
              <a:t>‹N›</a:t>
            </a:fld>
            <a:endParaRPr lang="it-IT"/>
          </a:p>
        </p:txBody>
      </p:sp>
    </p:spTree>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6EB7F53D-C1A6-44CA-A744-B7871CB1D70F}" type="datetimeFigureOut">
              <a:rPr lang="it-IT" smtClean="0"/>
              <a:pPr/>
              <a:t>05/03/2015</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45CE8631-491C-4F7A-BCB8-8F07D4BBA085}" type="slidenum">
              <a:rPr lang="it-IT" smtClean="0"/>
              <a:pPr/>
              <a:t>‹N›</a:t>
            </a:fld>
            <a:endParaRPr lang="it-IT"/>
          </a:p>
        </p:txBody>
      </p:sp>
    </p:spTree>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6EB7F53D-C1A6-44CA-A744-B7871CB1D70F}" type="datetimeFigureOut">
              <a:rPr lang="it-IT" smtClean="0"/>
              <a:pPr/>
              <a:t>05/03/2015</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45CE8631-491C-4F7A-BCB8-8F07D4BBA085}" type="slidenum">
              <a:rPr lang="it-IT" smtClean="0"/>
              <a:pPr/>
              <a:t>‹N›</a:t>
            </a:fld>
            <a:endParaRPr lang="it-IT"/>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4397988C-3F4B-4EDE-80D9-543D2AA08A84}"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F4E77DF3-4BB1-466D-95FC-18604B5239F0}" type="slidenum">
              <a:rPr lang="it-IT" smtClean="0"/>
              <a:pPr/>
              <a:t>‹N›</a:t>
            </a:fld>
            <a:endParaRPr lang="it-IT"/>
          </a:p>
        </p:txBody>
      </p:sp>
    </p:spTree>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6EB7F53D-C1A6-44CA-A744-B7871CB1D70F}"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45CE8631-491C-4F7A-BCB8-8F07D4BBA085}" type="slidenum">
              <a:rPr lang="it-IT" smtClean="0"/>
              <a:pPr/>
              <a:t>‹N›</a:t>
            </a:fld>
            <a:endParaRPr lang="it-IT"/>
          </a:p>
        </p:txBody>
      </p:sp>
    </p:spTree>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6EB7F53D-C1A6-44CA-A744-B7871CB1D70F}"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45CE8631-491C-4F7A-BCB8-8F07D4BBA085}" type="slidenum">
              <a:rPr lang="it-IT" smtClean="0"/>
              <a:pPr/>
              <a:t>‹N›</a:t>
            </a:fld>
            <a:endParaRPr lang="it-IT"/>
          </a:p>
        </p:txBody>
      </p:sp>
    </p:spTree>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6EB7F53D-C1A6-44CA-A744-B7871CB1D70F}"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45CE8631-491C-4F7A-BCB8-8F07D4BBA085}" type="slidenum">
              <a:rPr lang="it-IT" smtClean="0"/>
              <a:pPr/>
              <a:t>‹N›</a:t>
            </a:fld>
            <a:endParaRPr lang="it-IT"/>
          </a:p>
        </p:txBody>
      </p:sp>
    </p:spTree>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6EB7F53D-C1A6-44CA-A744-B7871CB1D70F}"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45CE8631-491C-4F7A-BCB8-8F07D4BBA085}" type="slidenum">
              <a:rPr lang="it-IT" smtClean="0"/>
              <a:pPr/>
              <a:t>‹N›</a:t>
            </a:fld>
            <a:endParaRPr lang="it-IT"/>
          </a:p>
        </p:txBody>
      </p:sp>
    </p:spTree>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2062E6BF-B203-4A84-B7DC-E25632C987B6}"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43F8BEB7-48C4-45F4-A046-84A71D64FAD7}" type="slidenum">
              <a:rPr lang="it-IT" smtClean="0"/>
              <a:pPr/>
              <a:t>‹N›</a:t>
            </a:fld>
            <a:endParaRPr lang="it-IT"/>
          </a:p>
        </p:txBody>
      </p:sp>
    </p:spTree>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2062E6BF-B203-4A84-B7DC-E25632C987B6}"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43F8BEB7-48C4-45F4-A046-84A71D64FAD7}" type="slidenum">
              <a:rPr lang="it-IT" smtClean="0"/>
              <a:pPr/>
              <a:t>‹N›</a:t>
            </a:fld>
            <a:endParaRPr lang="it-IT"/>
          </a:p>
        </p:txBody>
      </p:sp>
    </p:spTree>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2062E6BF-B203-4A84-B7DC-E25632C987B6}"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43F8BEB7-48C4-45F4-A046-84A71D64FAD7}" type="slidenum">
              <a:rPr lang="it-IT" smtClean="0"/>
              <a:pPr/>
              <a:t>‹N›</a:t>
            </a:fld>
            <a:endParaRPr lang="it-IT"/>
          </a:p>
        </p:txBody>
      </p:sp>
    </p:spTree>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2062E6BF-B203-4A84-B7DC-E25632C987B6}"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43F8BEB7-48C4-45F4-A046-84A71D64FAD7}" type="slidenum">
              <a:rPr lang="it-IT" smtClean="0"/>
              <a:pPr/>
              <a:t>‹N›</a:t>
            </a:fld>
            <a:endParaRPr lang="it-IT"/>
          </a:p>
        </p:txBody>
      </p:sp>
    </p:spTree>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2062E6BF-B203-4A84-B7DC-E25632C987B6}" type="datetimeFigureOut">
              <a:rPr lang="it-IT" smtClean="0"/>
              <a:pPr/>
              <a:t>05/03/2015</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43F8BEB7-48C4-45F4-A046-84A71D64FAD7}" type="slidenum">
              <a:rPr lang="it-IT" smtClean="0"/>
              <a:pPr/>
              <a:t>‹N›</a:t>
            </a:fld>
            <a:endParaRPr lang="it-IT"/>
          </a:p>
        </p:txBody>
      </p:sp>
    </p:spTree>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2062E6BF-B203-4A84-B7DC-E25632C987B6}" type="datetimeFigureOut">
              <a:rPr lang="it-IT" smtClean="0"/>
              <a:pPr/>
              <a:t>05/03/2015</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43F8BEB7-48C4-45F4-A046-84A71D64FAD7}" type="slidenum">
              <a:rPr lang="it-IT" smtClean="0"/>
              <a:pPr/>
              <a:t>‹N›</a:t>
            </a:fld>
            <a:endParaRPr lang="it-IT"/>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4397988C-3F4B-4EDE-80D9-543D2AA08A84}"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F4E77DF3-4BB1-466D-95FC-18604B5239F0}" type="slidenum">
              <a:rPr lang="it-IT" smtClean="0"/>
              <a:pPr/>
              <a:t>‹N›</a:t>
            </a:fld>
            <a:endParaRPr lang="it-IT"/>
          </a:p>
        </p:txBody>
      </p:sp>
    </p:spTree>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2062E6BF-B203-4A84-B7DC-E25632C987B6}" type="datetimeFigureOut">
              <a:rPr lang="it-IT" smtClean="0"/>
              <a:pPr/>
              <a:t>05/03/2015</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43F8BEB7-48C4-45F4-A046-84A71D64FAD7}" type="slidenum">
              <a:rPr lang="it-IT" smtClean="0"/>
              <a:pPr/>
              <a:t>‹N›</a:t>
            </a:fld>
            <a:endParaRPr lang="it-IT"/>
          </a:p>
        </p:txBody>
      </p:sp>
    </p:spTree>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2062E6BF-B203-4A84-B7DC-E25632C987B6}"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43F8BEB7-48C4-45F4-A046-84A71D64FAD7}" type="slidenum">
              <a:rPr lang="it-IT" smtClean="0"/>
              <a:pPr/>
              <a:t>‹N›</a:t>
            </a:fld>
            <a:endParaRPr lang="it-IT"/>
          </a:p>
        </p:txBody>
      </p:sp>
    </p:spTree>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2062E6BF-B203-4A84-B7DC-E25632C987B6}"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43F8BEB7-48C4-45F4-A046-84A71D64FAD7}" type="slidenum">
              <a:rPr lang="it-IT" smtClean="0"/>
              <a:pPr/>
              <a:t>‹N›</a:t>
            </a:fld>
            <a:endParaRPr lang="it-IT"/>
          </a:p>
        </p:txBody>
      </p:sp>
    </p:spTree>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2062E6BF-B203-4A84-B7DC-E25632C987B6}"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43F8BEB7-48C4-45F4-A046-84A71D64FAD7}" type="slidenum">
              <a:rPr lang="it-IT" smtClean="0"/>
              <a:pPr/>
              <a:t>‹N›</a:t>
            </a:fld>
            <a:endParaRPr lang="it-IT"/>
          </a:p>
        </p:txBody>
      </p:sp>
    </p:spTree>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2062E6BF-B203-4A84-B7DC-E25632C987B6}"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43F8BEB7-48C4-45F4-A046-84A71D64FAD7}" type="slidenum">
              <a:rPr lang="it-IT" smtClean="0"/>
              <a:pPr/>
              <a:t>‹N›</a:t>
            </a:fld>
            <a:endParaRPr lang="it-IT"/>
          </a:p>
        </p:txBody>
      </p:sp>
    </p:spTree>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83E12E15-7EF6-4948-9894-AE80202A19AC}"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EDFD673-2234-492A-9E6E-6E80FE0202E7}" type="slidenum">
              <a:rPr lang="it-IT" smtClean="0"/>
              <a:pPr/>
              <a:t>‹N›</a:t>
            </a:fld>
            <a:endParaRPr lang="it-IT"/>
          </a:p>
        </p:txBody>
      </p:sp>
    </p:spTree>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83E12E15-7EF6-4948-9894-AE80202A19AC}"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EDFD673-2234-492A-9E6E-6E80FE0202E7}" type="slidenum">
              <a:rPr lang="it-IT" smtClean="0"/>
              <a:pPr/>
              <a:t>‹N›</a:t>
            </a:fld>
            <a:endParaRPr lang="it-IT"/>
          </a:p>
        </p:txBody>
      </p:sp>
    </p:spTree>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83E12E15-7EF6-4948-9894-AE80202A19AC}"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EDFD673-2234-492A-9E6E-6E80FE0202E7}" type="slidenum">
              <a:rPr lang="it-IT" smtClean="0"/>
              <a:pPr/>
              <a:t>‹N›</a:t>
            </a:fld>
            <a:endParaRPr lang="it-IT"/>
          </a:p>
        </p:txBody>
      </p:sp>
    </p:spTree>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83E12E15-7EF6-4948-9894-AE80202A19AC}"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EEDFD673-2234-492A-9E6E-6E80FE0202E7}" type="slidenum">
              <a:rPr lang="it-IT" smtClean="0"/>
              <a:pPr/>
              <a:t>‹N›</a:t>
            </a:fld>
            <a:endParaRPr lang="it-IT"/>
          </a:p>
        </p:txBody>
      </p:sp>
    </p:spTree>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83E12E15-7EF6-4948-9894-AE80202A19AC}" type="datetimeFigureOut">
              <a:rPr lang="it-IT" smtClean="0"/>
              <a:pPr/>
              <a:t>05/03/2015</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EEDFD673-2234-492A-9E6E-6E80FE0202E7}" type="slidenum">
              <a:rPr lang="it-IT" smtClean="0"/>
              <a:pPr/>
              <a:t>‹N›</a:t>
            </a:fld>
            <a:endParaRPr lang="it-IT"/>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4397988C-3F4B-4EDE-80D9-543D2AA08A84}"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F4E77DF3-4BB1-466D-95FC-18604B5239F0}" type="slidenum">
              <a:rPr lang="it-IT" smtClean="0"/>
              <a:pPr/>
              <a:t>‹N›</a:t>
            </a:fld>
            <a:endParaRPr lang="it-IT"/>
          </a:p>
        </p:txBody>
      </p:sp>
    </p:spTree>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83E12E15-7EF6-4948-9894-AE80202A19AC}" type="datetimeFigureOut">
              <a:rPr lang="it-IT" smtClean="0"/>
              <a:pPr/>
              <a:t>05/03/2015</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EEDFD673-2234-492A-9E6E-6E80FE0202E7}" type="slidenum">
              <a:rPr lang="it-IT" smtClean="0"/>
              <a:pPr/>
              <a:t>‹N›</a:t>
            </a:fld>
            <a:endParaRPr lang="it-IT"/>
          </a:p>
        </p:txBody>
      </p:sp>
    </p:spTree>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83E12E15-7EF6-4948-9894-AE80202A19AC}" type="datetimeFigureOut">
              <a:rPr lang="it-IT" smtClean="0"/>
              <a:pPr/>
              <a:t>05/03/2015</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EEDFD673-2234-492A-9E6E-6E80FE0202E7}" type="slidenum">
              <a:rPr lang="it-IT" smtClean="0"/>
              <a:pPr/>
              <a:t>‹N›</a:t>
            </a:fld>
            <a:endParaRPr lang="it-IT"/>
          </a:p>
        </p:txBody>
      </p:sp>
    </p:spTree>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83E12E15-7EF6-4948-9894-AE80202A19AC}"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EEDFD673-2234-492A-9E6E-6E80FE0202E7}" type="slidenum">
              <a:rPr lang="it-IT" smtClean="0"/>
              <a:pPr/>
              <a:t>‹N›</a:t>
            </a:fld>
            <a:endParaRPr lang="it-IT"/>
          </a:p>
        </p:txBody>
      </p:sp>
    </p:spTree>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83E12E15-7EF6-4948-9894-AE80202A19AC}"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EEDFD673-2234-492A-9E6E-6E80FE0202E7}" type="slidenum">
              <a:rPr lang="it-IT" smtClean="0"/>
              <a:pPr/>
              <a:t>‹N›</a:t>
            </a:fld>
            <a:endParaRPr lang="it-IT"/>
          </a:p>
        </p:txBody>
      </p:sp>
    </p:spTree>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83E12E15-7EF6-4948-9894-AE80202A19AC}"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EDFD673-2234-492A-9E6E-6E80FE0202E7}" type="slidenum">
              <a:rPr lang="it-IT" smtClean="0"/>
              <a:pPr/>
              <a:t>‹N›</a:t>
            </a:fld>
            <a:endParaRPr lang="it-IT"/>
          </a:p>
        </p:txBody>
      </p:sp>
    </p:spTree>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83E12E15-7EF6-4948-9894-AE80202A19AC}"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EDFD673-2234-492A-9E6E-6E80FE0202E7}" type="slidenum">
              <a:rPr lang="it-IT" smtClean="0"/>
              <a:pPr/>
              <a:t>‹N›</a:t>
            </a:fld>
            <a:endParaRPr lang="it-IT"/>
          </a:p>
        </p:txBody>
      </p:sp>
    </p:spTree>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80DAE70D-DB82-4962-A5AC-5DB32EFFD5BA}"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9CF376F0-CE68-4EBA-A6EC-70857B3DA45A}" type="slidenum">
              <a:rPr lang="it-IT" smtClean="0"/>
              <a:pPr/>
              <a:t>‹N›</a:t>
            </a:fld>
            <a:endParaRPr lang="it-IT"/>
          </a:p>
        </p:txBody>
      </p:sp>
    </p:spTree>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80DAE70D-DB82-4962-A5AC-5DB32EFFD5BA}"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9CF376F0-CE68-4EBA-A6EC-70857B3DA45A}" type="slidenum">
              <a:rPr lang="it-IT" smtClean="0"/>
              <a:pPr/>
              <a:t>‹N›</a:t>
            </a:fld>
            <a:endParaRPr lang="it-IT"/>
          </a:p>
        </p:txBody>
      </p:sp>
    </p:spTree>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80DAE70D-DB82-4962-A5AC-5DB32EFFD5BA}"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9CF376F0-CE68-4EBA-A6EC-70857B3DA45A}" type="slidenum">
              <a:rPr lang="it-IT" smtClean="0"/>
              <a:pPr/>
              <a:t>‹N›</a:t>
            </a:fld>
            <a:endParaRPr lang="it-IT"/>
          </a:p>
        </p:txBody>
      </p:sp>
    </p:spTree>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80DAE70D-DB82-4962-A5AC-5DB32EFFD5BA}"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9CF376F0-CE68-4EBA-A6EC-70857B3DA45A}" type="slidenum">
              <a:rPr lang="it-IT" smtClean="0"/>
              <a:pPr/>
              <a:t>‹N›</a:t>
            </a:fld>
            <a:endParaRPr lang="it-IT"/>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4397988C-3F4B-4EDE-80D9-543D2AA08A84}"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F4E77DF3-4BB1-466D-95FC-18604B5239F0}" type="slidenum">
              <a:rPr lang="it-IT" smtClean="0"/>
              <a:pPr/>
              <a:t>‹N›</a:t>
            </a:fld>
            <a:endParaRPr lang="it-IT"/>
          </a:p>
        </p:txBody>
      </p:sp>
    </p:spTree>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80DAE70D-DB82-4962-A5AC-5DB32EFFD5BA}" type="datetimeFigureOut">
              <a:rPr lang="it-IT" smtClean="0"/>
              <a:pPr/>
              <a:t>05/03/2015</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9CF376F0-CE68-4EBA-A6EC-70857B3DA45A}" type="slidenum">
              <a:rPr lang="it-IT" smtClean="0"/>
              <a:pPr/>
              <a:t>‹N›</a:t>
            </a:fld>
            <a:endParaRPr lang="it-IT"/>
          </a:p>
        </p:txBody>
      </p:sp>
    </p:spTree>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80DAE70D-DB82-4962-A5AC-5DB32EFFD5BA}" type="datetimeFigureOut">
              <a:rPr lang="it-IT" smtClean="0"/>
              <a:pPr/>
              <a:t>05/03/2015</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9CF376F0-CE68-4EBA-A6EC-70857B3DA45A}" type="slidenum">
              <a:rPr lang="it-IT" smtClean="0"/>
              <a:pPr/>
              <a:t>‹N›</a:t>
            </a:fld>
            <a:endParaRPr lang="it-IT"/>
          </a:p>
        </p:txBody>
      </p:sp>
    </p:spTree>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80DAE70D-DB82-4962-A5AC-5DB32EFFD5BA}" type="datetimeFigureOut">
              <a:rPr lang="it-IT" smtClean="0"/>
              <a:pPr/>
              <a:t>05/03/2015</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9CF376F0-CE68-4EBA-A6EC-70857B3DA45A}" type="slidenum">
              <a:rPr lang="it-IT" smtClean="0"/>
              <a:pPr/>
              <a:t>‹N›</a:t>
            </a:fld>
            <a:endParaRPr lang="it-IT"/>
          </a:p>
        </p:txBody>
      </p:sp>
    </p:spTree>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80DAE70D-DB82-4962-A5AC-5DB32EFFD5BA}"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9CF376F0-CE68-4EBA-A6EC-70857B3DA45A}" type="slidenum">
              <a:rPr lang="it-IT" smtClean="0"/>
              <a:pPr/>
              <a:t>‹N›</a:t>
            </a:fld>
            <a:endParaRPr lang="it-IT"/>
          </a:p>
        </p:txBody>
      </p:sp>
    </p:spTree>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80DAE70D-DB82-4962-A5AC-5DB32EFFD5BA}"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9CF376F0-CE68-4EBA-A6EC-70857B3DA45A}" type="slidenum">
              <a:rPr lang="it-IT" smtClean="0"/>
              <a:pPr/>
              <a:t>‹N›</a:t>
            </a:fld>
            <a:endParaRPr lang="it-IT"/>
          </a:p>
        </p:txBody>
      </p:sp>
    </p:spTree>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80DAE70D-DB82-4962-A5AC-5DB32EFFD5BA}"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9CF376F0-CE68-4EBA-A6EC-70857B3DA45A}" type="slidenum">
              <a:rPr lang="it-IT" smtClean="0"/>
              <a:pPr/>
              <a:t>‹N›</a:t>
            </a:fld>
            <a:endParaRPr lang="it-IT"/>
          </a:p>
        </p:txBody>
      </p:sp>
    </p:spTree>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80DAE70D-DB82-4962-A5AC-5DB32EFFD5BA}"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9CF376F0-CE68-4EBA-A6EC-70857B3DA45A}" type="slidenum">
              <a:rPr lang="it-IT" smtClean="0"/>
              <a:pPr/>
              <a:t>‹N›</a:t>
            </a:fld>
            <a:endParaRPr lang="it-IT"/>
          </a:p>
        </p:txBody>
      </p:sp>
    </p:spTree>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644CABF3-8D77-4144-84A3-9D28AD6DCF8F}"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130A0DC2-68F6-49A6-8564-275954F20B38}" type="slidenum">
              <a:rPr lang="it-IT" smtClean="0"/>
              <a:pPr/>
              <a:t>‹N›</a:t>
            </a:fld>
            <a:endParaRPr lang="it-IT"/>
          </a:p>
        </p:txBody>
      </p:sp>
    </p:spTree>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644CABF3-8D77-4144-84A3-9D28AD6DCF8F}"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130A0DC2-68F6-49A6-8564-275954F20B38}" type="slidenum">
              <a:rPr lang="it-IT" smtClean="0"/>
              <a:pPr/>
              <a:t>‹N›</a:t>
            </a:fld>
            <a:endParaRPr lang="it-IT"/>
          </a:p>
        </p:txBody>
      </p:sp>
    </p:spTree>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644CABF3-8D77-4144-84A3-9D28AD6DCF8F}"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130A0DC2-68F6-49A6-8564-275954F20B38}" type="slidenum">
              <a:rPr lang="it-IT" smtClean="0"/>
              <a:pPr/>
              <a:t>‹N›</a:t>
            </a:fld>
            <a:endParaRPr lang="it-IT"/>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5659F16A-CD18-4E04-AA7D-567C2F8416D3}"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508D04C5-C439-42C2-849B-E7CD79CE968F}" type="slidenum">
              <a:rPr lang="it-IT" smtClean="0"/>
              <a:pPr/>
              <a:t>‹N›</a:t>
            </a:fld>
            <a:endParaRPr lang="it-IT"/>
          </a:p>
        </p:txBody>
      </p:sp>
    </p:spTree>
  </p:cSld>
  <p:clrMapOvr>
    <a:masterClrMapping/>
  </p:clrMapOvr>
</p:sldLayout>
</file>

<file path=ppt/slideLayouts/slideLayout370.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644CABF3-8D77-4144-84A3-9D28AD6DCF8F}"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130A0DC2-68F6-49A6-8564-275954F20B38}" type="slidenum">
              <a:rPr lang="it-IT" smtClean="0"/>
              <a:pPr/>
              <a:t>‹N›</a:t>
            </a:fld>
            <a:endParaRPr lang="it-IT"/>
          </a:p>
        </p:txBody>
      </p:sp>
    </p:spTree>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644CABF3-8D77-4144-84A3-9D28AD6DCF8F}" type="datetimeFigureOut">
              <a:rPr lang="it-IT" smtClean="0"/>
              <a:pPr/>
              <a:t>05/03/2015</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130A0DC2-68F6-49A6-8564-275954F20B38}" type="slidenum">
              <a:rPr lang="it-IT" smtClean="0"/>
              <a:pPr/>
              <a:t>‹N›</a:t>
            </a:fld>
            <a:endParaRPr lang="it-IT"/>
          </a:p>
        </p:txBody>
      </p:sp>
    </p:spTree>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644CABF3-8D77-4144-84A3-9D28AD6DCF8F}" type="datetimeFigureOut">
              <a:rPr lang="it-IT" smtClean="0"/>
              <a:pPr/>
              <a:t>05/03/2015</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130A0DC2-68F6-49A6-8564-275954F20B38}" type="slidenum">
              <a:rPr lang="it-IT" smtClean="0"/>
              <a:pPr/>
              <a:t>‹N›</a:t>
            </a:fld>
            <a:endParaRPr lang="it-IT"/>
          </a:p>
        </p:txBody>
      </p:sp>
    </p:spTree>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644CABF3-8D77-4144-84A3-9D28AD6DCF8F}" type="datetimeFigureOut">
              <a:rPr lang="it-IT" smtClean="0"/>
              <a:pPr/>
              <a:t>05/03/2015</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130A0DC2-68F6-49A6-8564-275954F20B38}" type="slidenum">
              <a:rPr lang="it-IT" smtClean="0"/>
              <a:pPr/>
              <a:t>‹N›</a:t>
            </a:fld>
            <a:endParaRPr lang="it-IT"/>
          </a:p>
        </p:txBody>
      </p:sp>
    </p:spTree>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644CABF3-8D77-4144-84A3-9D28AD6DCF8F}"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130A0DC2-68F6-49A6-8564-275954F20B38}" type="slidenum">
              <a:rPr lang="it-IT" smtClean="0"/>
              <a:pPr/>
              <a:t>‹N›</a:t>
            </a:fld>
            <a:endParaRPr lang="it-IT"/>
          </a:p>
        </p:txBody>
      </p:sp>
    </p:spTree>
  </p:cSld>
  <p:clrMapOvr>
    <a:masterClrMapping/>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644CABF3-8D77-4144-84A3-9D28AD6DCF8F}"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130A0DC2-68F6-49A6-8564-275954F20B38}" type="slidenum">
              <a:rPr lang="it-IT" smtClean="0"/>
              <a:pPr/>
              <a:t>‹N›</a:t>
            </a:fld>
            <a:endParaRPr lang="it-IT"/>
          </a:p>
        </p:txBody>
      </p:sp>
    </p:spTree>
  </p:cSld>
  <p:clrMapOvr>
    <a:masterClrMapping/>
  </p:clrMapOvr>
</p:sldLayout>
</file>

<file path=ppt/slideLayouts/slideLayout37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644CABF3-8D77-4144-84A3-9D28AD6DCF8F}"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130A0DC2-68F6-49A6-8564-275954F20B38}" type="slidenum">
              <a:rPr lang="it-IT" smtClean="0"/>
              <a:pPr/>
              <a:t>‹N›</a:t>
            </a:fld>
            <a:endParaRPr lang="it-IT"/>
          </a:p>
        </p:txBody>
      </p:sp>
    </p:spTree>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644CABF3-8D77-4144-84A3-9D28AD6DCF8F}"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130A0DC2-68F6-49A6-8564-275954F20B38}" type="slidenum">
              <a:rPr lang="it-IT" smtClean="0"/>
              <a:pPr/>
              <a:t>‹N›</a:t>
            </a:fld>
            <a:endParaRPr lang="it-IT"/>
          </a:p>
        </p:txBody>
      </p:sp>
    </p:spTree>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AE6506FC-21B0-497E-A5E2-D0E7EE89AF74}"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8127D46-79C4-4D7F-983A-96523E4FDF88}" type="slidenum">
              <a:rPr lang="it-IT" smtClean="0"/>
              <a:pPr/>
              <a:t>‹N›</a:t>
            </a:fld>
            <a:endParaRPr lang="it-IT"/>
          </a:p>
        </p:txBody>
      </p:sp>
    </p:spTree>
  </p:cSld>
  <p:clrMapOvr>
    <a:masterClrMapping/>
  </p:clrMapOvr>
</p:sldLayout>
</file>

<file path=ppt/slideLayouts/slideLayout379.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AE6506FC-21B0-497E-A5E2-D0E7EE89AF74}"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8127D46-79C4-4D7F-983A-96523E4FDF88}" type="slidenum">
              <a:rPr lang="it-IT" smtClean="0"/>
              <a:pPr/>
              <a:t>‹N›</a:t>
            </a:fld>
            <a:endParaRPr lang="it-IT"/>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5659F16A-CD18-4E04-AA7D-567C2F8416D3}"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508D04C5-C439-42C2-849B-E7CD79CE968F}" type="slidenum">
              <a:rPr lang="it-IT" smtClean="0"/>
              <a:pPr/>
              <a:t>‹N›</a:t>
            </a:fld>
            <a:endParaRPr lang="it-IT"/>
          </a:p>
        </p:txBody>
      </p:sp>
    </p:spTree>
  </p:cSld>
  <p:clrMapOvr>
    <a:masterClrMapping/>
  </p:clrMapOvr>
</p:sldLayout>
</file>

<file path=ppt/slideLayouts/slideLayout380.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AE6506FC-21B0-497E-A5E2-D0E7EE89AF74}"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8127D46-79C4-4D7F-983A-96523E4FDF88}" type="slidenum">
              <a:rPr lang="it-IT" smtClean="0"/>
              <a:pPr/>
              <a:t>‹N›</a:t>
            </a:fld>
            <a:endParaRPr lang="it-IT"/>
          </a:p>
        </p:txBody>
      </p:sp>
    </p:spTree>
  </p:cSld>
  <p:clrMapOvr>
    <a:masterClrMapping/>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AE6506FC-21B0-497E-A5E2-D0E7EE89AF74}"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28127D46-79C4-4D7F-983A-96523E4FDF88}" type="slidenum">
              <a:rPr lang="it-IT" smtClean="0"/>
              <a:pPr/>
              <a:t>‹N›</a:t>
            </a:fld>
            <a:endParaRPr lang="it-IT"/>
          </a:p>
        </p:txBody>
      </p:sp>
    </p:spTree>
  </p:cSld>
  <p:clrMapOvr>
    <a:masterClrMapping/>
  </p:clrMapOvr>
</p:sldLayout>
</file>

<file path=ppt/slideLayouts/slideLayout382.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AE6506FC-21B0-497E-A5E2-D0E7EE89AF74}" type="datetimeFigureOut">
              <a:rPr lang="it-IT" smtClean="0"/>
              <a:pPr/>
              <a:t>05/03/2015</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28127D46-79C4-4D7F-983A-96523E4FDF88}" type="slidenum">
              <a:rPr lang="it-IT" smtClean="0"/>
              <a:pPr/>
              <a:t>‹N›</a:t>
            </a:fld>
            <a:endParaRPr lang="it-IT"/>
          </a:p>
        </p:txBody>
      </p:sp>
    </p:spTree>
  </p:cSld>
  <p:clrMapOvr>
    <a:masterClrMapping/>
  </p:clrMapOvr>
</p:sldLayout>
</file>

<file path=ppt/slideLayouts/slideLayout383.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AE6506FC-21B0-497E-A5E2-D0E7EE89AF74}" type="datetimeFigureOut">
              <a:rPr lang="it-IT" smtClean="0"/>
              <a:pPr/>
              <a:t>05/03/2015</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28127D46-79C4-4D7F-983A-96523E4FDF88}" type="slidenum">
              <a:rPr lang="it-IT" smtClean="0"/>
              <a:pPr/>
              <a:t>‹N›</a:t>
            </a:fld>
            <a:endParaRPr lang="it-IT"/>
          </a:p>
        </p:txBody>
      </p:sp>
    </p:spTree>
  </p:cSld>
  <p:clrMapOvr>
    <a:masterClrMapping/>
  </p:clrMapOvr>
</p:sldLayout>
</file>

<file path=ppt/slideLayouts/slideLayout384.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AE6506FC-21B0-497E-A5E2-D0E7EE89AF74}" type="datetimeFigureOut">
              <a:rPr lang="it-IT" smtClean="0"/>
              <a:pPr/>
              <a:t>05/03/2015</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28127D46-79C4-4D7F-983A-96523E4FDF88}" type="slidenum">
              <a:rPr lang="it-IT" smtClean="0"/>
              <a:pPr/>
              <a:t>‹N›</a:t>
            </a:fld>
            <a:endParaRPr lang="it-IT"/>
          </a:p>
        </p:txBody>
      </p:sp>
    </p:spTree>
  </p:cSld>
  <p:clrMapOvr>
    <a:masterClrMapping/>
  </p:clrMapOvr>
</p:sldLayout>
</file>

<file path=ppt/slideLayouts/slideLayout385.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AE6506FC-21B0-497E-A5E2-D0E7EE89AF74}"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28127D46-79C4-4D7F-983A-96523E4FDF88}" type="slidenum">
              <a:rPr lang="it-IT" smtClean="0"/>
              <a:pPr/>
              <a:t>‹N›</a:t>
            </a:fld>
            <a:endParaRPr lang="it-IT"/>
          </a:p>
        </p:txBody>
      </p:sp>
    </p:spTree>
  </p:cSld>
  <p:clrMapOvr>
    <a:masterClrMapping/>
  </p:clrMapOvr>
</p:sldLayout>
</file>

<file path=ppt/slideLayouts/slideLayout386.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AE6506FC-21B0-497E-A5E2-D0E7EE89AF74}"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28127D46-79C4-4D7F-983A-96523E4FDF88}" type="slidenum">
              <a:rPr lang="it-IT" smtClean="0"/>
              <a:pPr/>
              <a:t>‹N›</a:t>
            </a:fld>
            <a:endParaRPr lang="it-IT"/>
          </a:p>
        </p:txBody>
      </p:sp>
    </p:spTree>
  </p:cSld>
  <p:clrMapOvr>
    <a:masterClrMapping/>
  </p:clrMapOvr>
</p:sldLayout>
</file>

<file path=ppt/slideLayouts/slideLayout387.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AE6506FC-21B0-497E-A5E2-D0E7EE89AF74}"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8127D46-79C4-4D7F-983A-96523E4FDF88}" type="slidenum">
              <a:rPr lang="it-IT" smtClean="0"/>
              <a:pPr/>
              <a:t>‹N›</a:t>
            </a:fld>
            <a:endParaRPr lang="it-IT"/>
          </a:p>
        </p:txBody>
      </p:sp>
    </p:spTree>
  </p:cSld>
  <p:clrMapOvr>
    <a:masterClrMapping/>
  </p:clrMapOvr>
</p:sldLayout>
</file>

<file path=ppt/slideLayouts/slideLayout388.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AE6506FC-21B0-497E-A5E2-D0E7EE89AF74}"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8127D46-79C4-4D7F-983A-96523E4FDF88}" type="slidenum">
              <a:rPr lang="it-IT" smtClean="0"/>
              <a:pPr/>
              <a:t>‹N›</a:t>
            </a:fld>
            <a:endParaRPr lang="it-IT"/>
          </a:p>
        </p:txBody>
      </p:sp>
    </p:spTree>
  </p:cSld>
  <p:clrMapOvr>
    <a:masterClrMapping/>
  </p:clrMapOvr>
</p:sldLayout>
</file>

<file path=ppt/slideLayouts/slideLayout389.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3F93C552-ECFF-4119-9F50-0AD4A7BB8365}"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234E0BA-5802-4523-A67D-4EF16B7341F6}" type="slidenum">
              <a:rPr lang="it-IT" smtClean="0"/>
              <a:pPr/>
              <a:t>‹N›</a:t>
            </a:fld>
            <a:endParaRPr lang="it-IT"/>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5659F16A-CD18-4E04-AA7D-567C2F8416D3}"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508D04C5-C439-42C2-849B-E7CD79CE968F}" type="slidenum">
              <a:rPr lang="it-IT" smtClean="0"/>
              <a:pPr/>
              <a:t>‹N›</a:t>
            </a:fld>
            <a:endParaRPr lang="it-IT"/>
          </a:p>
        </p:txBody>
      </p:sp>
    </p:spTree>
  </p:cSld>
  <p:clrMapOvr>
    <a:masterClrMapping/>
  </p:clrMapOvr>
</p:sldLayout>
</file>

<file path=ppt/slideLayouts/slideLayout390.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3F93C552-ECFF-4119-9F50-0AD4A7BB8365}"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234E0BA-5802-4523-A67D-4EF16B7341F6}" type="slidenum">
              <a:rPr lang="it-IT" smtClean="0"/>
              <a:pPr/>
              <a:t>‹N›</a:t>
            </a:fld>
            <a:endParaRPr lang="it-IT"/>
          </a:p>
        </p:txBody>
      </p:sp>
    </p:spTree>
  </p:cSld>
  <p:clrMapOvr>
    <a:masterClrMapping/>
  </p:clrMapOvr>
</p:sldLayout>
</file>

<file path=ppt/slideLayouts/slideLayout391.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3F93C552-ECFF-4119-9F50-0AD4A7BB8365}"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234E0BA-5802-4523-A67D-4EF16B7341F6}" type="slidenum">
              <a:rPr lang="it-IT" smtClean="0"/>
              <a:pPr/>
              <a:t>‹N›</a:t>
            </a:fld>
            <a:endParaRPr lang="it-IT"/>
          </a:p>
        </p:txBody>
      </p:sp>
    </p:spTree>
  </p:cSld>
  <p:clrMapOvr>
    <a:masterClrMapping/>
  </p:clrMapOvr>
</p:sldLayout>
</file>

<file path=ppt/slideLayouts/slideLayout392.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3F93C552-ECFF-4119-9F50-0AD4A7BB8365}"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2234E0BA-5802-4523-A67D-4EF16B7341F6}" type="slidenum">
              <a:rPr lang="it-IT" smtClean="0"/>
              <a:pPr/>
              <a:t>‹N›</a:t>
            </a:fld>
            <a:endParaRPr lang="it-IT"/>
          </a:p>
        </p:txBody>
      </p:sp>
    </p:spTree>
  </p:cSld>
  <p:clrMapOvr>
    <a:masterClrMapping/>
  </p:clrMapOvr>
</p:sldLayout>
</file>

<file path=ppt/slideLayouts/slideLayout393.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3F93C552-ECFF-4119-9F50-0AD4A7BB8365}" type="datetimeFigureOut">
              <a:rPr lang="it-IT" smtClean="0"/>
              <a:pPr/>
              <a:t>05/03/2015</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2234E0BA-5802-4523-A67D-4EF16B7341F6}" type="slidenum">
              <a:rPr lang="it-IT" smtClean="0"/>
              <a:pPr/>
              <a:t>‹N›</a:t>
            </a:fld>
            <a:endParaRPr lang="it-IT"/>
          </a:p>
        </p:txBody>
      </p:sp>
    </p:spTree>
  </p:cSld>
  <p:clrMapOvr>
    <a:masterClrMapping/>
  </p:clrMapOvr>
</p:sldLayout>
</file>

<file path=ppt/slideLayouts/slideLayout394.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3F93C552-ECFF-4119-9F50-0AD4A7BB8365}" type="datetimeFigureOut">
              <a:rPr lang="it-IT" smtClean="0"/>
              <a:pPr/>
              <a:t>05/03/2015</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2234E0BA-5802-4523-A67D-4EF16B7341F6}" type="slidenum">
              <a:rPr lang="it-IT" smtClean="0"/>
              <a:pPr/>
              <a:t>‹N›</a:t>
            </a:fld>
            <a:endParaRPr lang="it-IT"/>
          </a:p>
        </p:txBody>
      </p:sp>
    </p:spTree>
  </p:cSld>
  <p:clrMapOvr>
    <a:masterClrMapping/>
  </p:clrMapOvr>
</p:sldLayout>
</file>

<file path=ppt/slideLayouts/slideLayout395.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3F93C552-ECFF-4119-9F50-0AD4A7BB8365}" type="datetimeFigureOut">
              <a:rPr lang="it-IT" smtClean="0"/>
              <a:pPr/>
              <a:t>05/03/2015</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2234E0BA-5802-4523-A67D-4EF16B7341F6}" type="slidenum">
              <a:rPr lang="it-IT" smtClean="0"/>
              <a:pPr/>
              <a:t>‹N›</a:t>
            </a:fld>
            <a:endParaRPr lang="it-IT"/>
          </a:p>
        </p:txBody>
      </p:sp>
    </p:spTree>
  </p:cSld>
  <p:clrMapOvr>
    <a:masterClrMapping/>
  </p:clrMapOvr>
</p:sldLayout>
</file>

<file path=ppt/slideLayouts/slideLayout396.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3F93C552-ECFF-4119-9F50-0AD4A7BB8365}"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2234E0BA-5802-4523-A67D-4EF16B7341F6}" type="slidenum">
              <a:rPr lang="it-IT" smtClean="0"/>
              <a:pPr/>
              <a:t>‹N›</a:t>
            </a:fld>
            <a:endParaRPr lang="it-IT"/>
          </a:p>
        </p:txBody>
      </p:sp>
    </p:spTree>
  </p:cSld>
  <p:clrMapOvr>
    <a:masterClrMapping/>
  </p:clrMapOvr>
</p:sldLayout>
</file>

<file path=ppt/slideLayouts/slideLayout397.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3F93C552-ECFF-4119-9F50-0AD4A7BB8365}"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2234E0BA-5802-4523-A67D-4EF16B7341F6}" type="slidenum">
              <a:rPr lang="it-IT" smtClean="0"/>
              <a:pPr/>
              <a:t>‹N›</a:t>
            </a:fld>
            <a:endParaRPr lang="it-IT"/>
          </a:p>
        </p:txBody>
      </p:sp>
    </p:spTree>
  </p:cSld>
  <p:clrMapOvr>
    <a:masterClrMapping/>
  </p:clrMapOvr>
</p:sldLayout>
</file>

<file path=ppt/slideLayouts/slideLayout398.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3F93C552-ECFF-4119-9F50-0AD4A7BB8365}"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234E0BA-5802-4523-A67D-4EF16B7341F6}" type="slidenum">
              <a:rPr lang="it-IT" smtClean="0"/>
              <a:pPr/>
              <a:t>‹N›</a:t>
            </a:fld>
            <a:endParaRPr lang="it-IT"/>
          </a:p>
        </p:txBody>
      </p:sp>
    </p:spTree>
  </p:cSld>
  <p:clrMapOvr>
    <a:masterClrMapping/>
  </p:clrMapOvr>
</p:sldLayout>
</file>

<file path=ppt/slideLayouts/slideLayout399.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3F93C552-ECFF-4119-9F50-0AD4A7BB8365}"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234E0BA-5802-4523-A67D-4EF16B7341F6}" type="slidenum">
              <a:rPr lang="it-IT" smtClean="0"/>
              <a:pPr/>
              <a:t>‹N›</a:t>
            </a:fld>
            <a:endParaRPr lang="it-I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dirty="0" smtClean="0"/>
              <a:t>Fare clic per modificare stili del testo dello schema</a:t>
            </a:r>
          </a:p>
          <a:p>
            <a:pPr lvl="1"/>
            <a:r>
              <a:rPr lang="it-IT" dirty="0" smtClean="0"/>
              <a:t>Secondo livello</a:t>
            </a:r>
          </a:p>
          <a:p>
            <a:pPr lvl="2"/>
            <a:r>
              <a:rPr lang="it-IT" dirty="0" smtClean="0"/>
              <a:t>Terzo livello</a:t>
            </a:r>
          </a:p>
          <a:p>
            <a:pPr lvl="3"/>
            <a:r>
              <a:rPr lang="it-IT" dirty="0" smtClean="0"/>
              <a:t>Quarto livello</a:t>
            </a:r>
          </a:p>
          <a:p>
            <a:pPr lvl="4"/>
            <a:r>
              <a:rPr lang="it-IT" dirty="0" smtClean="0"/>
              <a:t>Quinto livello</a:t>
            </a:r>
            <a:endParaRPr lang="it-IT" dirty="0"/>
          </a:p>
        </p:txBody>
      </p:sp>
      <p:pic>
        <p:nvPicPr>
          <p:cNvPr id="7" name="Picture 2">
            <a:hlinkClick r:id="" action="ppaction://hlinkshowjump?jump=nextslide"/>
          </p:cNvPr>
          <p:cNvPicPr>
            <a:picLocks noChangeAspect="1" noChangeArrowheads="1"/>
          </p:cNvPicPr>
          <p:nvPr userDrawn="1"/>
        </p:nvPicPr>
        <p:blipFill>
          <a:blip r:embed="rId2" cstate="print"/>
          <a:srcRect/>
          <a:stretch>
            <a:fillRect/>
          </a:stretch>
        </p:blipFill>
        <p:spPr bwMode="auto">
          <a:xfrm>
            <a:off x="179512" y="116632"/>
            <a:ext cx="1080120" cy="416242"/>
          </a:xfrm>
          <a:prstGeom prst="rect">
            <a:avLst/>
          </a:prstGeom>
          <a:noFill/>
          <a:ln w="9525">
            <a:noFill/>
            <a:miter lim="800000"/>
            <a:headEnd/>
            <a:tailEnd/>
          </a:ln>
        </p:spPr>
      </p:pic>
      <p:pic>
        <p:nvPicPr>
          <p:cNvPr id="8" name="Picture 3"/>
          <p:cNvPicPr>
            <a:picLocks noChangeAspect="1" noChangeArrowheads="1"/>
          </p:cNvPicPr>
          <p:nvPr userDrawn="1"/>
        </p:nvPicPr>
        <p:blipFill>
          <a:blip r:embed="rId3" cstate="print"/>
          <a:srcRect l="2931" r="5862"/>
          <a:stretch>
            <a:fillRect/>
          </a:stretch>
        </p:blipFill>
        <p:spPr bwMode="auto">
          <a:xfrm>
            <a:off x="8532440" y="116632"/>
            <a:ext cx="445985" cy="432048"/>
          </a:xfrm>
          <a:prstGeom prst="rect">
            <a:avLst/>
          </a:prstGeom>
          <a:noFill/>
        </p:spPr>
      </p:pic>
      <p:sp>
        <p:nvSpPr>
          <p:cNvPr id="9" name="Rettangolo 8"/>
          <p:cNvSpPr>
            <a:spLocks noChangeAspect="1"/>
          </p:cNvSpPr>
          <p:nvPr userDrawn="1"/>
        </p:nvSpPr>
        <p:spPr>
          <a:xfrm>
            <a:off x="251520" y="6453335"/>
            <a:ext cx="3384376" cy="276999"/>
          </a:xfrm>
          <a:prstGeom prst="rect">
            <a:avLst/>
          </a:prstGeom>
        </p:spPr>
        <p:txBody>
          <a:bodyPr wrap="square">
            <a:spAutoFit/>
          </a:bodyPr>
          <a:lstStyle/>
          <a:p>
            <a:pPr defTabSz="1439863"/>
            <a:r>
              <a:rPr lang="it-IT" sz="1200" b="1" i="1" kern="1200" dirty="0" smtClean="0">
                <a:solidFill>
                  <a:schemeClr val="tx1"/>
                </a:solidFill>
                <a:latin typeface="Times New Roman" pitchFamily="18" charset="0"/>
                <a:ea typeface="+mn-ea"/>
                <a:cs typeface="Times New Roman" pitchFamily="18" charset="0"/>
              </a:rPr>
              <a:t>Fondamenti dei SO: 	1. Introduzione ai SO</a:t>
            </a:r>
            <a:endParaRPr lang="it-IT" sz="1200" b="0" dirty="0" smtClean="0">
              <a:latin typeface="Times New Roman" pitchFamily="18" charset="0"/>
              <a:cs typeface="Times New Roman" pitchFamily="18" charset="0"/>
            </a:endParaRPr>
          </a:p>
        </p:txBody>
      </p:sp>
      <p:sp>
        <p:nvSpPr>
          <p:cNvPr id="10" name="Rettangolo 9"/>
          <p:cNvSpPr>
            <a:spLocks noChangeAspect="1"/>
          </p:cNvSpPr>
          <p:nvPr userDrawn="1"/>
        </p:nvSpPr>
        <p:spPr>
          <a:xfrm>
            <a:off x="3635896" y="6453336"/>
            <a:ext cx="1800200" cy="276999"/>
          </a:xfrm>
          <a:prstGeom prst="rect">
            <a:avLst/>
          </a:prstGeom>
        </p:spPr>
        <p:txBody>
          <a:bodyPr wrap="square">
            <a:spAutoFit/>
          </a:bodyPr>
          <a:lstStyle/>
          <a:p>
            <a:pPr algn="ctr"/>
            <a:r>
              <a:rPr lang="it-IT" sz="1200" b="1" i="1" kern="1200" dirty="0" smtClean="0">
                <a:solidFill>
                  <a:schemeClr val="tx1"/>
                </a:solidFill>
                <a:latin typeface="Times New Roman" pitchFamily="18" charset="0"/>
                <a:ea typeface="+mn-ea"/>
                <a:cs typeface="Times New Roman" pitchFamily="18" charset="0"/>
              </a:rPr>
              <a:t>G. </a:t>
            </a:r>
            <a:r>
              <a:rPr lang="it-IT" sz="1200" b="1" i="1" kern="1200" dirty="0" err="1" smtClean="0">
                <a:solidFill>
                  <a:schemeClr val="tx1"/>
                </a:solidFill>
                <a:latin typeface="Times New Roman" pitchFamily="18" charset="0"/>
                <a:ea typeface="+mn-ea"/>
                <a:cs typeface="Times New Roman" pitchFamily="18" charset="0"/>
              </a:rPr>
              <a:t>Piscitelli</a:t>
            </a:r>
            <a:endParaRPr lang="it-IT" sz="1200" b="1" i="1" kern="1200" dirty="0">
              <a:solidFill>
                <a:schemeClr val="tx1"/>
              </a:solidFill>
              <a:latin typeface="Times New Roman" pitchFamily="18" charset="0"/>
              <a:ea typeface="+mn-ea"/>
              <a:cs typeface="Times New Roman" pitchFamily="18" charset="0"/>
            </a:endParaRPr>
          </a:p>
        </p:txBody>
      </p:sp>
      <p:sp>
        <p:nvSpPr>
          <p:cNvPr id="11" name="Segnaposto numero diapositiva 3"/>
          <p:cNvSpPr txBox="1">
            <a:spLocks/>
          </p:cNvSpPr>
          <p:nvPr userDrawn="1"/>
        </p:nvSpPr>
        <p:spPr>
          <a:xfrm>
            <a:off x="8107360" y="6389501"/>
            <a:ext cx="648072" cy="340833"/>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ACE41E9D-D994-440C-AE1D-21ABFEE96755}" type="slidenum">
              <a:rPr kumimoji="0" lang="it-IT" sz="1200" b="0" i="0" u="none" strike="noStrike" kern="1200" cap="none" spc="0" normalizeH="0" baseline="0" noProof="0" smtClean="0">
                <a:ln>
                  <a:noFill/>
                </a:ln>
                <a:solidFill>
                  <a:schemeClr val="tx1">
                    <a:tint val="75000"/>
                  </a:schemeClr>
                </a:solidFill>
                <a:effectLst/>
                <a:uLnTx/>
                <a:uFillTx/>
                <a:latin typeface="Times New Roman" pitchFamily="18" charset="0"/>
                <a:ea typeface="+mn-ea"/>
                <a:cs typeface="Times New Roman" pitchFamily="18" charset="0"/>
              </a:rPr>
              <a:pPr marL="0" marR="0" lvl="0" indent="0" algn="ctr" defTabSz="914400" rtl="0" eaLnBrk="1" fontAlgn="auto" latinLnBrk="0" hangingPunct="1">
                <a:lnSpc>
                  <a:spcPct val="100000"/>
                </a:lnSpc>
                <a:spcBef>
                  <a:spcPts val="0"/>
                </a:spcBef>
                <a:spcAft>
                  <a:spcPts val="0"/>
                </a:spcAft>
                <a:buClrTx/>
                <a:buSzTx/>
                <a:buFontTx/>
                <a:buNone/>
                <a:tabLst/>
                <a:defRPr/>
              </a:pPr>
              <a:t>‹N›</a:t>
            </a:fld>
            <a:r>
              <a:rPr kumimoji="0" lang="it-IT" sz="1200" b="0" i="0" u="none" strike="noStrike" kern="1200" cap="none" spc="0" normalizeH="0" baseline="0" noProof="0" dirty="0" smtClean="0">
                <a:ln>
                  <a:noFill/>
                </a:ln>
                <a:solidFill>
                  <a:schemeClr val="tx1">
                    <a:tint val="75000"/>
                  </a:schemeClr>
                </a:solidFill>
                <a:effectLst/>
                <a:uLnTx/>
                <a:uFillTx/>
                <a:latin typeface="Times New Roman" pitchFamily="18" charset="0"/>
                <a:ea typeface="+mn-ea"/>
                <a:cs typeface="Times New Roman" pitchFamily="18" charset="0"/>
              </a:rPr>
              <a:t>/44</a:t>
            </a:r>
            <a:endParaRPr kumimoji="0" lang="it-IT" sz="1200" b="0" i="0" u="none" strike="noStrike" kern="1200" cap="none" spc="0" normalizeH="0" baseline="0" noProof="0" dirty="0">
              <a:ln>
                <a:noFill/>
              </a:ln>
              <a:solidFill>
                <a:schemeClr val="tx1">
                  <a:tint val="75000"/>
                </a:schemeClr>
              </a:solidFill>
              <a:effectLst/>
              <a:uLnTx/>
              <a:uFillTx/>
              <a:latin typeface="Times New Roman" pitchFamily="18" charset="0"/>
              <a:ea typeface="+mn-ea"/>
              <a:cs typeface="Times New Roman" pitchFamily="18" charset="0"/>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5659F16A-CD18-4E04-AA7D-567C2F8416D3}"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508D04C5-C439-42C2-849B-E7CD79CE968F}" type="slidenum">
              <a:rPr lang="it-IT" smtClean="0"/>
              <a:pPr/>
              <a:t>‹N›</a:t>
            </a:fld>
            <a:endParaRPr lang="it-IT"/>
          </a:p>
        </p:txBody>
      </p:sp>
    </p:spTree>
  </p:cSld>
  <p:clrMapOvr>
    <a:masterClrMapping/>
  </p:clrMapOvr>
</p:sldLayout>
</file>

<file path=ppt/slideLayouts/slideLayout400.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6D742513-3700-4076-8D87-7A96B49DB1E0}" type="datetime1">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1DCB118-9B77-4D98-992A-27776518BB60}" type="slidenum">
              <a:rPr lang="it-IT" smtClean="0"/>
              <a:pPr/>
              <a:t>‹N›</a:t>
            </a:fld>
            <a:endParaRPr lang="it-IT"/>
          </a:p>
        </p:txBody>
      </p:sp>
    </p:spTree>
  </p:cSld>
  <p:clrMapOvr>
    <a:masterClrMapping/>
  </p:clrMapOvr>
</p:sldLayout>
</file>

<file path=ppt/slideLayouts/slideLayout401.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BFAE7A2D-6B8A-42FC-ABF9-82E8E8A50A5F}" type="datetime1">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1DCB118-9B77-4D98-992A-27776518BB60}" type="slidenum">
              <a:rPr lang="it-IT" smtClean="0"/>
              <a:pPr/>
              <a:t>‹N›</a:t>
            </a:fld>
            <a:endParaRPr lang="it-IT"/>
          </a:p>
        </p:txBody>
      </p:sp>
    </p:spTree>
  </p:cSld>
  <p:clrMapOvr>
    <a:masterClrMapping/>
  </p:clrMapOvr>
</p:sldLayout>
</file>

<file path=ppt/slideLayouts/slideLayout402.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33EEDD14-1A0A-4570-AE70-47212A207027}" type="datetime1">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1DCB118-9B77-4D98-992A-27776518BB60}" type="slidenum">
              <a:rPr lang="it-IT" smtClean="0"/>
              <a:pPr/>
              <a:t>‹N›</a:t>
            </a:fld>
            <a:endParaRPr lang="it-IT"/>
          </a:p>
        </p:txBody>
      </p:sp>
    </p:spTree>
  </p:cSld>
  <p:clrMapOvr>
    <a:masterClrMapping/>
  </p:clrMapOvr>
</p:sldLayout>
</file>

<file path=ppt/slideLayouts/slideLayout403.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4DF65A8E-2FB4-4836-9C36-1D3674B4E573}" type="datetime1">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21DCB118-9B77-4D98-992A-27776518BB60}" type="slidenum">
              <a:rPr lang="it-IT" smtClean="0"/>
              <a:pPr/>
              <a:t>‹N›</a:t>
            </a:fld>
            <a:endParaRPr lang="it-IT"/>
          </a:p>
        </p:txBody>
      </p:sp>
    </p:spTree>
  </p:cSld>
  <p:clrMapOvr>
    <a:masterClrMapping/>
  </p:clrMapOvr>
</p:sldLayout>
</file>

<file path=ppt/slideLayouts/slideLayout404.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B6D7B6DE-B63D-42D8-B6D9-A34AC9169515}" type="datetime1">
              <a:rPr lang="it-IT" smtClean="0"/>
              <a:pPr/>
              <a:t>05/03/2015</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21DCB118-9B77-4D98-992A-27776518BB60}" type="slidenum">
              <a:rPr lang="it-IT" smtClean="0"/>
              <a:pPr/>
              <a:t>‹N›</a:t>
            </a:fld>
            <a:endParaRPr lang="it-IT"/>
          </a:p>
        </p:txBody>
      </p:sp>
    </p:spTree>
  </p:cSld>
  <p:clrMapOvr>
    <a:masterClrMapping/>
  </p:clrMapOvr>
</p:sldLayout>
</file>

<file path=ppt/slideLayouts/slideLayout405.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7DD277DB-3DF9-4BA4-853A-C3E6458634BB}" type="datetime1">
              <a:rPr lang="it-IT" smtClean="0"/>
              <a:pPr/>
              <a:t>05/03/2015</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21DCB118-9B77-4D98-992A-27776518BB60}" type="slidenum">
              <a:rPr lang="it-IT" smtClean="0"/>
              <a:pPr/>
              <a:t>‹N›</a:t>
            </a:fld>
            <a:endParaRPr lang="it-IT"/>
          </a:p>
        </p:txBody>
      </p:sp>
    </p:spTree>
  </p:cSld>
  <p:clrMapOvr>
    <a:masterClrMapping/>
  </p:clrMapOvr>
</p:sldLayout>
</file>

<file path=ppt/slideLayouts/slideLayout406.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C77BF8AD-3FEB-4DE5-8CA5-075BC3743ABB}" type="datetime1">
              <a:rPr lang="it-IT" smtClean="0"/>
              <a:pPr/>
              <a:t>05/03/2015</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21DCB118-9B77-4D98-992A-27776518BB60}" type="slidenum">
              <a:rPr lang="it-IT" smtClean="0"/>
              <a:pPr/>
              <a:t>‹N›</a:t>
            </a:fld>
            <a:endParaRPr lang="it-IT"/>
          </a:p>
        </p:txBody>
      </p:sp>
    </p:spTree>
  </p:cSld>
  <p:clrMapOvr>
    <a:masterClrMapping/>
  </p:clrMapOvr>
</p:sldLayout>
</file>

<file path=ppt/slideLayouts/slideLayout407.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03D29DE6-1E1E-4638-9594-FD3A6421B4D4}" type="datetime1">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21DCB118-9B77-4D98-992A-27776518BB60}" type="slidenum">
              <a:rPr lang="it-IT" smtClean="0"/>
              <a:pPr/>
              <a:t>‹N›</a:t>
            </a:fld>
            <a:endParaRPr lang="it-IT"/>
          </a:p>
        </p:txBody>
      </p:sp>
    </p:spTree>
  </p:cSld>
  <p:clrMapOvr>
    <a:masterClrMapping/>
  </p:clrMapOvr>
</p:sldLayout>
</file>

<file path=ppt/slideLayouts/slideLayout408.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145D440E-FA31-4DF9-9A52-E3D89DFB0F2B}" type="datetime1">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21DCB118-9B77-4D98-992A-27776518BB60}" type="slidenum">
              <a:rPr lang="it-IT" smtClean="0"/>
              <a:pPr/>
              <a:t>‹N›</a:t>
            </a:fld>
            <a:endParaRPr lang="it-IT"/>
          </a:p>
        </p:txBody>
      </p:sp>
    </p:spTree>
  </p:cSld>
  <p:clrMapOvr>
    <a:masterClrMapping/>
  </p:clrMapOvr>
</p:sldLayout>
</file>

<file path=ppt/slideLayouts/slideLayout409.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A62D3197-28DC-44B1-90EE-32A46A2FD931}" type="datetime1">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1DCB118-9B77-4D98-992A-27776518BB60}" type="slidenum">
              <a:rPr lang="it-IT" smtClean="0"/>
              <a:pPr/>
              <a:t>‹N›</a:t>
            </a:fld>
            <a:endParaRPr lang="it-IT"/>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5659F16A-CD18-4E04-AA7D-567C2F8416D3}" type="datetimeFigureOut">
              <a:rPr lang="it-IT" smtClean="0"/>
              <a:pPr/>
              <a:t>05/03/2015</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508D04C5-C439-42C2-849B-E7CD79CE968F}" type="slidenum">
              <a:rPr lang="it-IT" smtClean="0"/>
              <a:pPr/>
              <a:t>‹N›</a:t>
            </a:fld>
            <a:endParaRPr lang="it-IT"/>
          </a:p>
        </p:txBody>
      </p:sp>
    </p:spTree>
  </p:cSld>
  <p:clrMapOvr>
    <a:masterClrMapping/>
  </p:clrMapOvr>
</p:sldLayout>
</file>

<file path=ppt/slideLayouts/slideLayout410.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44CD6CBD-69AE-4A9E-AD57-9B1406920A09}" type="datetime1">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1DCB118-9B77-4D98-992A-27776518BB60}" type="slidenum">
              <a:rPr lang="it-IT" smtClean="0"/>
              <a:pPr/>
              <a:t>‹N›</a:t>
            </a:fld>
            <a:endParaRPr lang="it-IT"/>
          </a:p>
        </p:txBody>
      </p:sp>
    </p:spTree>
  </p:cSld>
  <p:clrMapOvr>
    <a:masterClrMapping/>
  </p:clrMapOvr>
</p:sldLayout>
</file>

<file path=ppt/slideLayouts/slideLayout411.xml><?xml version="1.0" encoding="utf-8"?>
<p:sldLayout xmlns:a="http://schemas.openxmlformats.org/drawingml/2006/main" xmlns:r="http://schemas.openxmlformats.org/officeDocument/2006/relationships" xmlns:p="http://schemas.openxmlformats.org/presentationml/2006/main" preserve="1" userDrawn="1">
  <p:cSld name="Layout personalizza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6F762D5D-E476-4C0E-9807-E795A501B01C}" type="datetime1">
              <a:rPr lang="it-IT" smtClean="0"/>
              <a:pPr/>
              <a:t>05/03/2015</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21DCB118-9B77-4D98-992A-27776518BB60}" type="slidenum">
              <a:rPr lang="it-IT" smtClean="0"/>
              <a:pPr/>
              <a:t>‹N›</a:t>
            </a:fld>
            <a:endParaRPr lang="it-IT"/>
          </a:p>
        </p:txBody>
      </p:sp>
    </p:spTree>
  </p:cSld>
  <p:clrMapOvr>
    <a:masterClrMapping/>
  </p:clrMapOvr>
</p:sldLayout>
</file>

<file path=ppt/slideLayouts/slideLayout412.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586D6B70-F47D-4C03-BB4E-FAAEE4F92719}" type="datetime1">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C6028EE8-31CB-4861-9BB0-E8B62874F12F}" type="slidenum">
              <a:rPr lang="it-IT" smtClean="0"/>
              <a:pPr/>
              <a:t>‹N›</a:t>
            </a:fld>
            <a:endParaRPr lang="it-IT"/>
          </a:p>
        </p:txBody>
      </p:sp>
    </p:spTree>
  </p:cSld>
  <p:clrMapOvr>
    <a:masterClrMapping/>
  </p:clrMapOvr>
</p:sldLayout>
</file>

<file path=ppt/slideLayouts/slideLayout413.xml><?xml version="1.0" encoding="utf-8"?>
<p:sldLayout xmlns:a="http://schemas.openxmlformats.org/drawingml/2006/main" xmlns:r="http://schemas.openxmlformats.org/officeDocument/2006/relationships" xmlns:p="http://schemas.openxmlformats.org/presentationml/2006/main" showMasterSp="0"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AB97D121-160F-47F0-AF8D-C5F033A51182}" type="datetime1">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C6028EE8-31CB-4861-9BB0-E8B62874F12F}" type="slidenum">
              <a:rPr lang="it-IT" smtClean="0"/>
              <a:pPr/>
              <a:t>‹N›</a:t>
            </a:fld>
            <a:endParaRPr lang="it-IT"/>
          </a:p>
        </p:txBody>
      </p:sp>
    </p:spTree>
  </p:cSld>
  <p:clrMapOvr>
    <a:masterClrMapping/>
  </p:clrMapOvr>
</p:sldLayout>
</file>

<file path=ppt/slideLayouts/slideLayout414.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BBBD3975-1B2B-4CE9-AC33-6DA3A7833823}" type="datetime1">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C6028EE8-31CB-4861-9BB0-E8B62874F12F}" type="slidenum">
              <a:rPr lang="it-IT" smtClean="0"/>
              <a:pPr/>
              <a:t>‹N›</a:t>
            </a:fld>
            <a:endParaRPr lang="it-IT"/>
          </a:p>
        </p:txBody>
      </p:sp>
    </p:spTree>
  </p:cSld>
  <p:clrMapOvr>
    <a:masterClrMapping/>
  </p:clrMapOvr>
</p:sldLayout>
</file>

<file path=ppt/slideLayouts/slideLayout415.xml><?xml version="1.0" encoding="utf-8"?>
<p:sldLayout xmlns:a="http://schemas.openxmlformats.org/drawingml/2006/main" xmlns:r="http://schemas.openxmlformats.org/officeDocument/2006/relationships" xmlns:p="http://schemas.openxmlformats.org/presentationml/2006/main" showMasterSp="0"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A287FD88-A4B4-4F86-87DC-30899E6CA959}" type="datetime1">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C6028EE8-31CB-4861-9BB0-E8B62874F12F}" type="slidenum">
              <a:rPr lang="it-IT" smtClean="0"/>
              <a:pPr/>
              <a:t>‹N›</a:t>
            </a:fld>
            <a:endParaRPr lang="it-IT"/>
          </a:p>
        </p:txBody>
      </p:sp>
    </p:spTree>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showMasterSp="0"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70349148-E1ED-4CAF-88CA-5682EDB10DD8}" type="datetime1">
              <a:rPr lang="it-IT" smtClean="0"/>
              <a:pPr/>
              <a:t>05/03/2015</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C6028EE8-31CB-4861-9BB0-E8B62874F12F}" type="slidenum">
              <a:rPr lang="it-IT" smtClean="0"/>
              <a:pPr/>
              <a:t>‹N›</a:t>
            </a:fld>
            <a:endParaRPr lang="it-IT"/>
          </a:p>
        </p:txBody>
      </p:sp>
    </p:spTree>
  </p:cSld>
  <p:clrMapOvr>
    <a:masterClrMapping/>
  </p:clrMapOvr>
</p:sldLayout>
</file>

<file path=ppt/slideLayouts/slideLayout417.xml><?xml version="1.0" encoding="utf-8"?>
<p:sldLayout xmlns:a="http://schemas.openxmlformats.org/drawingml/2006/main" xmlns:r="http://schemas.openxmlformats.org/officeDocument/2006/relationships" xmlns:p="http://schemas.openxmlformats.org/presentationml/2006/main" showMasterSp="0"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0515FBDC-AEBB-44FD-BCEC-71937292E75A}" type="datetime1">
              <a:rPr lang="it-IT" smtClean="0"/>
              <a:pPr/>
              <a:t>05/03/2015</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C6028EE8-31CB-4861-9BB0-E8B62874F12F}" type="slidenum">
              <a:rPr lang="it-IT" smtClean="0"/>
              <a:pPr/>
              <a:t>‹N›</a:t>
            </a:fld>
            <a:endParaRPr lang="it-IT"/>
          </a:p>
        </p:txBody>
      </p:sp>
    </p:spTree>
  </p:cSld>
  <p:clrMapOvr>
    <a:masterClrMapping/>
  </p:clrMapOvr>
</p:sldLayout>
</file>

<file path=ppt/slideLayouts/slideLayout418.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4D4DC242-9CE7-4009-835B-AF7976F0146C}" type="datetime1">
              <a:rPr lang="it-IT" smtClean="0"/>
              <a:pPr/>
              <a:t>05/03/2015</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C6028EE8-31CB-4861-9BB0-E8B62874F12F}" type="slidenum">
              <a:rPr lang="it-IT" smtClean="0"/>
              <a:pPr/>
              <a:t>‹N›</a:t>
            </a:fld>
            <a:endParaRPr lang="it-IT"/>
          </a:p>
        </p:txBody>
      </p:sp>
    </p:spTree>
  </p:cSld>
  <p:clrMapOvr>
    <a:masterClrMapping/>
  </p:clrMapOvr>
</p:sldLayout>
</file>

<file path=ppt/slideLayouts/slideLayout419.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8698966E-F5B2-4B92-A79C-48F272E4716C}" type="datetime1">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C6028EE8-31CB-4861-9BB0-E8B62874F12F}" type="slidenum">
              <a:rPr lang="it-IT" smtClean="0"/>
              <a:pPr/>
              <a:t>‹N›</a:t>
            </a:fld>
            <a:endParaRPr lang="it-IT"/>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5659F16A-CD18-4E04-AA7D-567C2F8416D3}" type="datetimeFigureOut">
              <a:rPr lang="it-IT" smtClean="0"/>
              <a:pPr/>
              <a:t>05/03/2015</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508D04C5-C439-42C2-849B-E7CD79CE968F}" type="slidenum">
              <a:rPr lang="it-IT" smtClean="0"/>
              <a:pPr/>
              <a:t>‹N›</a:t>
            </a:fld>
            <a:endParaRPr lang="it-IT"/>
          </a:p>
        </p:txBody>
      </p:sp>
    </p:spTree>
  </p:cSld>
  <p:clrMapOvr>
    <a:masterClrMapping/>
  </p:clrMapOvr>
</p:sldLayout>
</file>

<file path=ppt/slideLayouts/slideLayout420.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6228CA60-6F77-4D10-9D90-4918E4C9241B}" type="datetime1">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C6028EE8-31CB-4861-9BB0-E8B62874F12F}" type="slidenum">
              <a:rPr lang="it-IT" smtClean="0"/>
              <a:pPr/>
              <a:t>‹N›</a:t>
            </a:fld>
            <a:endParaRPr lang="it-IT"/>
          </a:p>
        </p:txBody>
      </p:sp>
    </p:spTree>
  </p:cSld>
  <p:clrMapOvr>
    <a:masterClrMapping/>
  </p:clrMapOvr>
</p:sldLayout>
</file>

<file path=ppt/slideLayouts/slideLayout421.xml><?xml version="1.0" encoding="utf-8"?>
<p:sldLayout xmlns:a="http://schemas.openxmlformats.org/drawingml/2006/main" xmlns:r="http://schemas.openxmlformats.org/officeDocument/2006/relationships" xmlns:p="http://schemas.openxmlformats.org/presentationml/2006/main" showMasterSp="0"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5145C98D-8BCB-459A-8816-2C8AEED57546}" type="datetime1">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C6028EE8-31CB-4861-9BB0-E8B62874F12F}" type="slidenum">
              <a:rPr lang="it-IT" smtClean="0"/>
              <a:pPr/>
              <a:t>‹N›</a:t>
            </a:fld>
            <a:endParaRPr lang="it-IT"/>
          </a:p>
        </p:txBody>
      </p:sp>
    </p:spTree>
  </p:cSld>
  <p:clrMapOvr>
    <a:masterClrMapping/>
  </p:clrMapOvr>
</p:sldLayout>
</file>

<file path=ppt/slideLayouts/slideLayout422.xml><?xml version="1.0" encoding="utf-8"?>
<p:sldLayout xmlns:a="http://schemas.openxmlformats.org/drawingml/2006/main" xmlns:r="http://schemas.openxmlformats.org/officeDocument/2006/relationships" xmlns:p="http://schemas.openxmlformats.org/presentationml/2006/main" showMasterSp="0"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85225E2B-CB32-4C57-99D1-6FE1B1754038}" type="datetime1">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C6028EE8-31CB-4861-9BB0-E8B62874F12F}" type="slidenum">
              <a:rPr lang="it-IT" smtClean="0"/>
              <a:pPr/>
              <a:t>‹N›</a:t>
            </a:fld>
            <a:endParaRPr lang="it-IT"/>
          </a:p>
        </p:txBody>
      </p:sp>
    </p:spTree>
  </p:cSld>
  <p:clrMapOvr>
    <a:masterClrMapping/>
  </p:clrMapOvr>
</p:sldLayout>
</file>

<file path=ppt/slideLayouts/slideLayout423.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EE9634BF-3E86-431F-8FC0-0E29302D152E}" type="datetime1">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8B9B6054-8FFE-4B3D-B718-C2558627F383}" type="slidenum">
              <a:rPr lang="it-IT" smtClean="0"/>
              <a:pPr/>
              <a:t>‹N›</a:t>
            </a:fld>
            <a:endParaRPr lang="it-IT"/>
          </a:p>
        </p:txBody>
      </p:sp>
    </p:spTree>
  </p:cSld>
  <p:clrMapOvr>
    <a:masterClrMapping/>
  </p:clrMapOvr>
</p:sldLayout>
</file>

<file path=ppt/slideLayouts/slideLayout424.xml><?xml version="1.0" encoding="utf-8"?>
<p:sldLayout xmlns:a="http://schemas.openxmlformats.org/drawingml/2006/main" xmlns:r="http://schemas.openxmlformats.org/officeDocument/2006/relationships" xmlns:p="http://schemas.openxmlformats.org/presentationml/2006/main" showMasterSp="0"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B2E9974D-A892-4BBD-8C35-5E86C438073A}" type="datetime1">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8B9B6054-8FFE-4B3D-B718-C2558627F383}" type="slidenum">
              <a:rPr lang="it-IT" smtClean="0"/>
              <a:pPr/>
              <a:t>‹N›</a:t>
            </a:fld>
            <a:endParaRPr lang="it-IT"/>
          </a:p>
        </p:txBody>
      </p:sp>
    </p:spTree>
  </p:cSld>
  <p:clrMapOvr>
    <a:masterClrMapping/>
  </p:clrMapOvr>
</p:sldLayout>
</file>

<file path=ppt/slideLayouts/slideLayout425.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FE9FB7E7-90BC-4AE9-BD17-38E3466C83AA}" type="datetime1">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8B9B6054-8FFE-4B3D-B718-C2558627F383}" type="slidenum">
              <a:rPr lang="it-IT" smtClean="0"/>
              <a:pPr/>
              <a:t>‹N›</a:t>
            </a:fld>
            <a:endParaRPr lang="it-IT"/>
          </a:p>
        </p:txBody>
      </p:sp>
    </p:spTree>
  </p:cSld>
  <p:clrMapOvr>
    <a:masterClrMapping/>
  </p:clrMapOvr>
</p:sldLayout>
</file>

<file path=ppt/slideLayouts/slideLayout426.xml><?xml version="1.0" encoding="utf-8"?>
<p:sldLayout xmlns:a="http://schemas.openxmlformats.org/drawingml/2006/main" xmlns:r="http://schemas.openxmlformats.org/officeDocument/2006/relationships" xmlns:p="http://schemas.openxmlformats.org/presentationml/2006/main" showMasterSp="0"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16F5E4FD-6452-4512-BCDB-FBA0998DB9E1}" type="datetime1">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8B9B6054-8FFE-4B3D-B718-C2558627F383}" type="slidenum">
              <a:rPr lang="it-IT" smtClean="0"/>
              <a:pPr/>
              <a:t>‹N›</a:t>
            </a:fld>
            <a:endParaRPr lang="it-IT"/>
          </a:p>
        </p:txBody>
      </p:sp>
    </p:spTree>
  </p:cSld>
  <p:clrMapOvr>
    <a:masterClrMapping/>
  </p:clrMapOvr>
</p:sldLayout>
</file>

<file path=ppt/slideLayouts/slideLayout427.xml><?xml version="1.0" encoding="utf-8"?>
<p:sldLayout xmlns:a="http://schemas.openxmlformats.org/drawingml/2006/main" xmlns:r="http://schemas.openxmlformats.org/officeDocument/2006/relationships" xmlns:p="http://schemas.openxmlformats.org/presentationml/2006/main" showMasterSp="0"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196A5925-F2DB-4DAE-8456-0BF364CAB518}" type="datetime1">
              <a:rPr lang="it-IT" smtClean="0"/>
              <a:pPr/>
              <a:t>05/03/2015</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8B9B6054-8FFE-4B3D-B718-C2558627F383}" type="slidenum">
              <a:rPr lang="it-IT" smtClean="0"/>
              <a:pPr/>
              <a:t>‹N›</a:t>
            </a:fld>
            <a:endParaRPr lang="it-IT"/>
          </a:p>
        </p:txBody>
      </p:sp>
    </p:spTree>
  </p:cSld>
  <p:clrMapOvr>
    <a:masterClrMapping/>
  </p:clrMapOvr>
</p:sldLayout>
</file>

<file path=ppt/slideLayouts/slideLayout428.xml><?xml version="1.0" encoding="utf-8"?>
<p:sldLayout xmlns:a="http://schemas.openxmlformats.org/drawingml/2006/main" xmlns:r="http://schemas.openxmlformats.org/officeDocument/2006/relationships" xmlns:p="http://schemas.openxmlformats.org/presentationml/2006/main" showMasterSp="0"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D36A2835-3281-4171-8AC8-195237C93278}" type="datetime1">
              <a:rPr lang="it-IT" smtClean="0"/>
              <a:pPr/>
              <a:t>05/03/2015</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8B9B6054-8FFE-4B3D-B718-C2558627F383}" type="slidenum">
              <a:rPr lang="it-IT" smtClean="0"/>
              <a:pPr/>
              <a:t>‹N›</a:t>
            </a:fld>
            <a:endParaRPr lang="it-IT"/>
          </a:p>
        </p:txBody>
      </p:sp>
    </p:spTree>
  </p:cSld>
  <p:clrMapOvr>
    <a:masterClrMapping/>
  </p:clrMapOvr>
</p:sldLayout>
</file>

<file path=ppt/slideLayouts/slideLayout429.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86748223-B378-49DA-83A0-EFC6BE3040C7}" type="datetime1">
              <a:rPr lang="it-IT" smtClean="0"/>
              <a:pPr/>
              <a:t>05/03/2015</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8B9B6054-8FFE-4B3D-B718-C2558627F383}" type="slidenum">
              <a:rPr lang="it-IT" smtClean="0"/>
              <a:pPr/>
              <a:t>‹N›</a:t>
            </a:fld>
            <a:endParaRPr lang="it-IT"/>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5659F16A-CD18-4E04-AA7D-567C2F8416D3}" type="datetimeFigureOut">
              <a:rPr lang="it-IT" smtClean="0"/>
              <a:pPr/>
              <a:t>05/03/2015</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508D04C5-C439-42C2-849B-E7CD79CE968F}" type="slidenum">
              <a:rPr lang="it-IT" smtClean="0"/>
              <a:pPr/>
              <a:t>‹N›</a:t>
            </a:fld>
            <a:endParaRPr lang="it-IT"/>
          </a:p>
        </p:txBody>
      </p:sp>
    </p:spTree>
  </p:cSld>
  <p:clrMapOvr>
    <a:masterClrMapping/>
  </p:clrMapOvr>
</p:sldLayout>
</file>

<file path=ppt/slideLayouts/slideLayout430.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DFC966C4-281A-4378-9D7F-B88148E762BA}" type="datetime1">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8B9B6054-8FFE-4B3D-B718-C2558627F383}" type="slidenum">
              <a:rPr lang="it-IT" smtClean="0"/>
              <a:pPr/>
              <a:t>‹N›</a:t>
            </a:fld>
            <a:endParaRPr lang="it-IT"/>
          </a:p>
        </p:txBody>
      </p:sp>
    </p:spTree>
  </p:cSld>
  <p:clrMapOvr>
    <a:masterClrMapping/>
  </p:clrMapOvr>
</p:sldLayout>
</file>

<file path=ppt/slideLayouts/slideLayout431.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9BFDEB5A-08AE-47C6-BB40-1B97EFECE4D2}" type="datetime1">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8B9B6054-8FFE-4B3D-B718-C2558627F383}" type="slidenum">
              <a:rPr lang="it-IT" smtClean="0"/>
              <a:pPr/>
              <a:t>‹N›</a:t>
            </a:fld>
            <a:endParaRPr lang="it-IT"/>
          </a:p>
        </p:txBody>
      </p:sp>
    </p:spTree>
  </p:cSld>
  <p:clrMapOvr>
    <a:masterClrMapping/>
  </p:clrMapOvr>
</p:sldLayout>
</file>

<file path=ppt/slideLayouts/slideLayout432.xml><?xml version="1.0" encoding="utf-8"?>
<p:sldLayout xmlns:a="http://schemas.openxmlformats.org/drawingml/2006/main" xmlns:r="http://schemas.openxmlformats.org/officeDocument/2006/relationships" xmlns:p="http://schemas.openxmlformats.org/presentationml/2006/main" showMasterSp="0"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325908D5-0CA4-4F41-B774-DB8CA6C60761}" type="datetime1">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8B9B6054-8FFE-4B3D-B718-C2558627F383}" type="slidenum">
              <a:rPr lang="it-IT" smtClean="0"/>
              <a:pPr/>
              <a:t>‹N›</a:t>
            </a:fld>
            <a:endParaRPr lang="it-IT"/>
          </a:p>
        </p:txBody>
      </p:sp>
    </p:spTree>
  </p:cSld>
  <p:clrMapOvr>
    <a:masterClrMapping/>
  </p:clrMapOvr>
</p:sldLayout>
</file>

<file path=ppt/slideLayouts/slideLayout433.xml><?xml version="1.0" encoding="utf-8"?>
<p:sldLayout xmlns:a="http://schemas.openxmlformats.org/drawingml/2006/main" xmlns:r="http://schemas.openxmlformats.org/officeDocument/2006/relationships" xmlns:p="http://schemas.openxmlformats.org/presentationml/2006/main" showMasterSp="0"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6596AB92-4255-4DF3-B1F4-BAEA390E58BF}" type="datetime1">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8B9B6054-8FFE-4B3D-B718-C2558627F383}" type="slidenum">
              <a:rPr lang="it-IT" smtClean="0"/>
              <a:pPr/>
              <a:t>‹N›</a:t>
            </a:fld>
            <a:endParaRPr lang="it-IT"/>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5659F16A-CD18-4E04-AA7D-567C2F8416D3}"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508D04C5-C439-42C2-849B-E7CD79CE968F}" type="slidenum">
              <a:rPr lang="it-IT" smtClean="0"/>
              <a:pPr/>
              <a:t>‹N›</a:t>
            </a:fld>
            <a:endParaRPr lang="it-IT"/>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5659F16A-CD18-4E04-AA7D-567C2F8416D3}"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508D04C5-C439-42C2-849B-E7CD79CE968F}" type="slidenum">
              <a:rPr lang="it-IT" smtClean="0"/>
              <a:pPr/>
              <a:t>‹N›</a:t>
            </a:fld>
            <a:endParaRPr lang="it-IT"/>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5659F16A-CD18-4E04-AA7D-567C2F8416D3}"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508D04C5-C439-42C2-849B-E7CD79CE968F}" type="slidenum">
              <a:rPr lang="it-IT" smtClean="0"/>
              <a:pPr/>
              <a:t>‹N›</a:t>
            </a:fld>
            <a:endParaRPr lang="it-IT"/>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5659F16A-CD18-4E04-AA7D-567C2F8416D3}"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508D04C5-C439-42C2-849B-E7CD79CE968F}" type="slidenum">
              <a:rPr lang="it-IT" smtClean="0"/>
              <a:pPr/>
              <a:t>‹N›</a:t>
            </a:fld>
            <a:endParaRPr lang="it-IT"/>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69495268-3426-4BE9-AE63-F666A83BFAC8}"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5D54D7A8-CFD5-49A9-B868-595EEBB54808}" type="slidenum">
              <a:rPr lang="it-IT" smtClean="0"/>
              <a:pPr/>
              <a:t>‹N›</a:t>
            </a:fld>
            <a:endParaRPr lang="it-IT"/>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69495268-3426-4BE9-AE63-F666A83BFAC8}"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5D54D7A8-CFD5-49A9-B868-595EEBB54808}" type="slidenum">
              <a:rPr lang="it-IT" smtClean="0"/>
              <a:pPr/>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Layout personalizza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B22675BF-4B4A-4538-8E69-C63DD6816A4A}" type="datetime1">
              <a:rPr lang="it-IT" smtClean="0"/>
              <a:pPr/>
              <a:t>05/03/2015</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ACE41E9D-D994-440C-AE1D-21ABFEE96755}" type="slidenum">
              <a:rPr lang="it-IT" smtClean="0"/>
              <a:pPr/>
              <a:t>‹N›</a:t>
            </a:fld>
            <a:endParaRPr lang="it-IT"/>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69495268-3426-4BE9-AE63-F666A83BFAC8}"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5D54D7A8-CFD5-49A9-B868-595EEBB54808}" type="slidenum">
              <a:rPr lang="it-IT" smtClean="0"/>
              <a:pPr/>
              <a:t>‹N›</a:t>
            </a:fld>
            <a:endParaRPr lang="it-IT"/>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69495268-3426-4BE9-AE63-F666A83BFAC8}"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5D54D7A8-CFD5-49A9-B868-595EEBB54808}" type="slidenum">
              <a:rPr lang="it-IT" smtClean="0"/>
              <a:pPr/>
              <a:t>‹N›</a:t>
            </a:fld>
            <a:endParaRPr lang="it-IT"/>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69495268-3426-4BE9-AE63-F666A83BFAC8}" type="datetimeFigureOut">
              <a:rPr lang="it-IT" smtClean="0"/>
              <a:pPr/>
              <a:t>05/03/2015</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5D54D7A8-CFD5-49A9-B868-595EEBB54808}" type="slidenum">
              <a:rPr lang="it-IT" smtClean="0"/>
              <a:pPr/>
              <a:t>‹N›</a:t>
            </a:fld>
            <a:endParaRPr lang="it-IT"/>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69495268-3426-4BE9-AE63-F666A83BFAC8}" type="datetimeFigureOut">
              <a:rPr lang="it-IT" smtClean="0"/>
              <a:pPr/>
              <a:t>05/03/2015</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5D54D7A8-CFD5-49A9-B868-595EEBB54808}" type="slidenum">
              <a:rPr lang="it-IT" smtClean="0"/>
              <a:pPr/>
              <a:t>‹N›</a:t>
            </a:fld>
            <a:endParaRPr lang="it-IT"/>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69495268-3426-4BE9-AE63-F666A83BFAC8}" type="datetimeFigureOut">
              <a:rPr lang="it-IT" smtClean="0"/>
              <a:pPr/>
              <a:t>05/03/2015</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5D54D7A8-CFD5-49A9-B868-595EEBB54808}" type="slidenum">
              <a:rPr lang="it-IT" smtClean="0"/>
              <a:pPr/>
              <a:t>‹N›</a:t>
            </a:fld>
            <a:endParaRPr lang="it-IT"/>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69495268-3426-4BE9-AE63-F666A83BFAC8}"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5D54D7A8-CFD5-49A9-B868-595EEBB54808}" type="slidenum">
              <a:rPr lang="it-IT" smtClean="0"/>
              <a:pPr/>
              <a:t>‹N›</a:t>
            </a:fld>
            <a:endParaRPr lang="it-IT"/>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69495268-3426-4BE9-AE63-F666A83BFAC8}"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5D54D7A8-CFD5-49A9-B868-595EEBB54808}" type="slidenum">
              <a:rPr lang="it-IT" smtClean="0"/>
              <a:pPr/>
              <a:t>‹N›</a:t>
            </a:fld>
            <a:endParaRPr lang="it-IT"/>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69495268-3426-4BE9-AE63-F666A83BFAC8}"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5D54D7A8-CFD5-49A9-B868-595EEBB54808}" type="slidenum">
              <a:rPr lang="it-IT" smtClean="0"/>
              <a:pPr/>
              <a:t>‹N›</a:t>
            </a:fld>
            <a:endParaRPr lang="it-IT"/>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69495268-3426-4BE9-AE63-F666A83BFAC8}"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5D54D7A8-CFD5-49A9-B868-595EEBB54808}" type="slidenum">
              <a:rPr lang="it-IT" smtClean="0"/>
              <a:pPr/>
              <a:t>‹N›</a:t>
            </a:fld>
            <a:endParaRPr lang="it-IT"/>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33480517-0354-4694-B535-D3D644C981AD}"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4B44C2A-0D21-4FCC-9FAE-B7B80DD9E451}" type="slidenum">
              <a:rPr lang="it-IT" smtClean="0"/>
              <a:pPr/>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018FBFD2-666D-48EC-B836-CCBB10834FA9}" type="datetime1">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ACE41E9D-D994-440C-AE1D-21ABFEE96755}" type="slidenum">
              <a:rPr lang="it-IT" smtClean="0"/>
              <a:pPr/>
              <a:t>‹N›</a:t>
            </a:fld>
            <a:endParaRPr lang="it-IT"/>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33480517-0354-4694-B535-D3D644C981AD}"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4B44C2A-0D21-4FCC-9FAE-B7B80DD9E451}" type="slidenum">
              <a:rPr lang="it-IT" smtClean="0"/>
              <a:pPr/>
              <a:t>‹N›</a:t>
            </a:fld>
            <a:endParaRPr lang="it-IT"/>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33480517-0354-4694-B535-D3D644C981AD}"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4B44C2A-0D21-4FCC-9FAE-B7B80DD9E451}" type="slidenum">
              <a:rPr lang="it-IT" smtClean="0"/>
              <a:pPr/>
              <a:t>‹N›</a:t>
            </a:fld>
            <a:endParaRPr lang="it-IT"/>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33480517-0354-4694-B535-D3D644C981AD}"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34B44C2A-0D21-4FCC-9FAE-B7B80DD9E451}" type="slidenum">
              <a:rPr lang="it-IT" smtClean="0"/>
              <a:pPr/>
              <a:t>‹N›</a:t>
            </a:fld>
            <a:endParaRPr lang="it-IT"/>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33480517-0354-4694-B535-D3D644C981AD}" type="datetimeFigureOut">
              <a:rPr lang="it-IT" smtClean="0"/>
              <a:pPr/>
              <a:t>05/03/2015</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34B44C2A-0D21-4FCC-9FAE-B7B80DD9E451}" type="slidenum">
              <a:rPr lang="it-IT" smtClean="0"/>
              <a:pPr/>
              <a:t>‹N›</a:t>
            </a:fld>
            <a:endParaRPr lang="it-IT"/>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33480517-0354-4694-B535-D3D644C981AD}" type="datetimeFigureOut">
              <a:rPr lang="it-IT" smtClean="0"/>
              <a:pPr/>
              <a:t>05/03/2015</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34B44C2A-0D21-4FCC-9FAE-B7B80DD9E451}" type="slidenum">
              <a:rPr lang="it-IT" smtClean="0"/>
              <a:pPr/>
              <a:t>‹N›</a:t>
            </a:fld>
            <a:endParaRPr lang="it-IT"/>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33480517-0354-4694-B535-D3D644C981AD}" type="datetimeFigureOut">
              <a:rPr lang="it-IT" smtClean="0"/>
              <a:pPr/>
              <a:t>05/03/2015</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34B44C2A-0D21-4FCC-9FAE-B7B80DD9E451}" type="slidenum">
              <a:rPr lang="it-IT" smtClean="0"/>
              <a:pPr/>
              <a:t>‹N›</a:t>
            </a:fld>
            <a:endParaRPr lang="it-IT"/>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33480517-0354-4694-B535-D3D644C981AD}"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34B44C2A-0D21-4FCC-9FAE-B7B80DD9E451}" type="slidenum">
              <a:rPr lang="it-IT" smtClean="0"/>
              <a:pPr/>
              <a:t>‹N›</a:t>
            </a:fld>
            <a:endParaRPr lang="it-IT"/>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33480517-0354-4694-B535-D3D644C981AD}"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34B44C2A-0D21-4FCC-9FAE-B7B80DD9E451}" type="slidenum">
              <a:rPr lang="it-IT" smtClean="0"/>
              <a:pPr/>
              <a:t>‹N›</a:t>
            </a:fld>
            <a:endParaRPr lang="it-IT"/>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33480517-0354-4694-B535-D3D644C981AD}"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4B44C2A-0D21-4FCC-9FAE-B7B80DD9E451}" type="slidenum">
              <a:rPr lang="it-IT" smtClean="0"/>
              <a:pPr/>
              <a:t>‹N›</a:t>
            </a:fld>
            <a:endParaRPr lang="it-IT"/>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33480517-0354-4694-B535-D3D644C981AD}"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4B44C2A-0D21-4FCC-9FAE-B7B80DD9E451}" type="slidenum">
              <a:rPr lang="it-IT" smtClean="0"/>
              <a:pPr/>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dirty="0" smtClean="0"/>
              <a:t>Fare clic per modificare stili del testo dello schema</a:t>
            </a:r>
          </a:p>
          <a:p>
            <a:pPr lvl="1"/>
            <a:r>
              <a:rPr lang="it-IT" dirty="0" smtClean="0"/>
              <a:t>Secondo livello</a:t>
            </a:r>
          </a:p>
          <a:p>
            <a:pPr lvl="2"/>
            <a:r>
              <a:rPr lang="it-IT" dirty="0" smtClean="0"/>
              <a:t>Terzo livello</a:t>
            </a:r>
          </a:p>
          <a:p>
            <a:pPr lvl="3"/>
            <a:r>
              <a:rPr lang="it-IT" dirty="0" smtClean="0"/>
              <a:t>Quarto livello</a:t>
            </a:r>
          </a:p>
          <a:p>
            <a:pPr lvl="4"/>
            <a:r>
              <a:rPr lang="it-IT" dirty="0" smtClean="0"/>
              <a:t>Quinto livello</a:t>
            </a:r>
            <a:endParaRPr lang="it-IT" dirty="0"/>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81A70975-5000-4C11-9E64-1166DA634E42}" type="datetime1">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ACE41E9D-D994-440C-AE1D-21ABFEE96755}" type="slidenum">
              <a:rPr lang="it-IT" smtClean="0"/>
              <a:pPr/>
              <a:t>‹N›</a:t>
            </a:fld>
            <a:endParaRPr lang="it-IT"/>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AEFF33E9-6C7E-4585-8EB7-D565D5FE9554}"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080095FD-318D-49DA-BF32-0E3052DC513F}" type="slidenum">
              <a:rPr lang="it-IT" smtClean="0"/>
              <a:pPr/>
              <a:t>‹N›</a:t>
            </a:fld>
            <a:endParaRPr lang="it-IT"/>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AEFF33E9-6C7E-4585-8EB7-D565D5FE9554}"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080095FD-318D-49DA-BF32-0E3052DC513F}" type="slidenum">
              <a:rPr lang="it-IT" smtClean="0"/>
              <a:pPr/>
              <a:t>‹N›</a:t>
            </a:fld>
            <a:endParaRPr lang="it-IT"/>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AEFF33E9-6C7E-4585-8EB7-D565D5FE9554}"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080095FD-318D-49DA-BF32-0E3052DC513F}" type="slidenum">
              <a:rPr lang="it-IT" smtClean="0"/>
              <a:pPr/>
              <a:t>‹N›</a:t>
            </a:fld>
            <a:endParaRPr lang="it-IT"/>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AEFF33E9-6C7E-4585-8EB7-D565D5FE9554}"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080095FD-318D-49DA-BF32-0E3052DC513F}" type="slidenum">
              <a:rPr lang="it-IT" smtClean="0"/>
              <a:pPr/>
              <a:t>‹N›</a:t>
            </a:fld>
            <a:endParaRPr lang="it-IT"/>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AEFF33E9-6C7E-4585-8EB7-D565D5FE9554}" type="datetimeFigureOut">
              <a:rPr lang="it-IT" smtClean="0"/>
              <a:pPr/>
              <a:t>05/03/2015</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080095FD-318D-49DA-BF32-0E3052DC513F}" type="slidenum">
              <a:rPr lang="it-IT" smtClean="0"/>
              <a:pPr/>
              <a:t>‹N›</a:t>
            </a:fld>
            <a:endParaRPr lang="it-IT"/>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AEFF33E9-6C7E-4585-8EB7-D565D5FE9554}" type="datetimeFigureOut">
              <a:rPr lang="it-IT" smtClean="0"/>
              <a:pPr/>
              <a:t>05/03/2015</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080095FD-318D-49DA-BF32-0E3052DC513F}" type="slidenum">
              <a:rPr lang="it-IT" smtClean="0"/>
              <a:pPr/>
              <a:t>‹N›</a:t>
            </a:fld>
            <a:endParaRPr lang="it-IT"/>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AEFF33E9-6C7E-4585-8EB7-D565D5FE9554}" type="datetimeFigureOut">
              <a:rPr lang="it-IT" smtClean="0"/>
              <a:pPr/>
              <a:t>05/03/2015</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080095FD-318D-49DA-BF32-0E3052DC513F}" type="slidenum">
              <a:rPr lang="it-IT" smtClean="0"/>
              <a:pPr/>
              <a:t>‹N›</a:t>
            </a:fld>
            <a:endParaRPr lang="it-IT"/>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AEFF33E9-6C7E-4585-8EB7-D565D5FE9554}"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080095FD-318D-49DA-BF32-0E3052DC513F}" type="slidenum">
              <a:rPr lang="it-IT" smtClean="0"/>
              <a:pPr/>
              <a:t>‹N›</a:t>
            </a:fld>
            <a:endParaRPr lang="it-IT"/>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AEFF33E9-6C7E-4585-8EB7-D565D5FE9554}"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080095FD-318D-49DA-BF32-0E3052DC513F}" type="slidenum">
              <a:rPr lang="it-IT" smtClean="0"/>
              <a:pPr/>
              <a:t>‹N›</a:t>
            </a:fld>
            <a:endParaRPr lang="it-IT"/>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AEFF33E9-6C7E-4585-8EB7-D565D5FE9554}"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080095FD-318D-49DA-BF32-0E3052DC513F}" type="slidenum">
              <a:rPr lang="it-IT" smtClean="0"/>
              <a:pPr/>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194B86E4-FC6D-4022-ADD2-1E8636E4CDC4}" type="datetime1">
              <a:rPr lang="it-IT" smtClean="0"/>
              <a:pPr/>
              <a:t>05/03/2015</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ACE41E9D-D994-440C-AE1D-21ABFEE96755}" type="slidenum">
              <a:rPr lang="it-IT" smtClean="0"/>
              <a:pPr/>
              <a:t>‹N›</a:t>
            </a:fld>
            <a:endParaRPr lang="it-IT"/>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AEFF33E9-6C7E-4585-8EB7-D565D5FE9554}"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080095FD-318D-49DA-BF32-0E3052DC513F}" type="slidenum">
              <a:rPr lang="it-IT" smtClean="0"/>
              <a:pPr/>
              <a:t>‹N›</a:t>
            </a:fld>
            <a:endParaRPr lang="it-IT"/>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CEB97F2B-0199-4603-A0C6-68B50D68AC02}"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80A2EFD-20B7-4991-976D-7EE7130791AD}" type="slidenum">
              <a:rPr lang="it-IT" smtClean="0"/>
              <a:pPr/>
              <a:t>‹N›</a:t>
            </a:fld>
            <a:endParaRPr lang="it-IT"/>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CEB97F2B-0199-4603-A0C6-68B50D68AC02}"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80A2EFD-20B7-4991-976D-7EE7130791AD}" type="slidenum">
              <a:rPr lang="it-IT" smtClean="0"/>
              <a:pPr/>
              <a:t>‹N›</a:t>
            </a:fld>
            <a:endParaRPr lang="it-IT"/>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CEB97F2B-0199-4603-A0C6-68B50D68AC02}"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80A2EFD-20B7-4991-976D-7EE7130791AD}" type="slidenum">
              <a:rPr lang="it-IT" smtClean="0"/>
              <a:pPr/>
              <a:t>‹N›</a:t>
            </a:fld>
            <a:endParaRPr lang="it-IT"/>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CEB97F2B-0199-4603-A0C6-68B50D68AC02}"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280A2EFD-20B7-4991-976D-7EE7130791AD}" type="slidenum">
              <a:rPr lang="it-IT" smtClean="0"/>
              <a:pPr/>
              <a:t>‹N›</a:t>
            </a:fld>
            <a:endParaRPr lang="it-IT"/>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CEB97F2B-0199-4603-A0C6-68B50D68AC02}" type="datetimeFigureOut">
              <a:rPr lang="it-IT" smtClean="0"/>
              <a:pPr/>
              <a:t>05/03/2015</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280A2EFD-20B7-4991-976D-7EE7130791AD}" type="slidenum">
              <a:rPr lang="it-IT" smtClean="0"/>
              <a:pPr/>
              <a:t>‹N›</a:t>
            </a:fld>
            <a:endParaRPr lang="it-IT"/>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CEB97F2B-0199-4603-A0C6-68B50D68AC02}" type="datetimeFigureOut">
              <a:rPr lang="it-IT" smtClean="0"/>
              <a:pPr/>
              <a:t>05/03/2015</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280A2EFD-20B7-4991-976D-7EE7130791AD}" type="slidenum">
              <a:rPr lang="it-IT" smtClean="0"/>
              <a:pPr/>
              <a:t>‹N›</a:t>
            </a:fld>
            <a:endParaRPr lang="it-IT"/>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CEB97F2B-0199-4603-A0C6-68B50D68AC02}" type="datetimeFigureOut">
              <a:rPr lang="it-IT" smtClean="0"/>
              <a:pPr/>
              <a:t>05/03/2015</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280A2EFD-20B7-4991-976D-7EE7130791AD}" type="slidenum">
              <a:rPr lang="it-IT" smtClean="0"/>
              <a:pPr/>
              <a:t>‹N›</a:t>
            </a:fld>
            <a:endParaRPr lang="it-IT"/>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CEB97F2B-0199-4603-A0C6-68B50D68AC02}"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280A2EFD-20B7-4991-976D-7EE7130791AD}" type="slidenum">
              <a:rPr lang="it-IT" smtClean="0"/>
              <a:pPr/>
              <a:t>‹N›</a:t>
            </a:fld>
            <a:endParaRPr lang="it-IT"/>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CEB97F2B-0199-4603-A0C6-68B50D68AC02}"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280A2EFD-20B7-4991-976D-7EE7130791AD}" type="slidenum">
              <a:rPr lang="it-IT" smtClean="0"/>
              <a:pPr/>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47BB2467-04A0-42E2-A443-781AA1DBF76E}" type="datetime1">
              <a:rPr lang="it-IT" smtClean="0"/>
              <a:pPr/>
              <a:t>05/03/2015</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ACE41E9D-D994-440C-AE1D-21ABFEE96755}" type="slidenum">
              <a:rPr lang="it-IT" smtClean="0"/>
              <a:pPr/>
              <a:t>‹N›</a:t>
            </a:fld>
            <a:endParaRPr lang="it-IT"/>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CEB97F2B-0199-4603-A0C6-68B50D68AC02}"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80A2EFD-20B7-4991-976D-7EE7130791AD}" type="slidenum">
              <a:rPr lang="it-IT" smtClean="0"/>
              <a:pPr/>
              <a:t>‹N›</a:t>
            </a:fld>
            <a:endParaRPr lang="it-IT"/>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CEB97F2B-0199-4603-A0C6-68B50D68AC02}"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80A2EFD-20B7-4991-976D-7EE7130791AD}" type="slidenum">
              <a:rPr lang="it-IT" smtClean="0"/>
              <a:pPr/>
              <a:t>‹N›</a:t>
            </a:fld>
            <a:endParaRPr lang="it-IT"/>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A95EAD15-34D5-4134-AB53-12306B7A8999}"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5ABDF635-2479-4B71-B0BB-96A1AC890E03}" type="slidenum">
              <a:rPr lang="it-IT" smtClean="0"/>
              <a:pPr/>
              <a:t>‹N›</a:t>
            </a:fld>
            <a:endParaRPr lang="it-IT"/>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A95EAD15-34D5-4134-AB53-12306B7A8999}"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5ABDF635-2479-4B71-B0BB-96A1AC890E03}" type="slidenum">
              <a:rPr lang="it-IT" smtClean="0"/>
              <a:pPr/>
              <a:t>‹N›</a:t>
            </a:fld>
            <a:endParaRPr lang="it-IT"/>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A95EAD15-34D5-4134-AB53-12306B7A8999}" type="datetimeFigureOut">
              <a:rPr lang="it-IT" smtClean="0"/>
              <a:pPr/>
              <a:t>05/03/2015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5ABDF635-2479-4B71-B0BB-96A1AC890E03}" type="slidenum">
              <a:rPr lang="it-IT" smtClean="0"/>
              <a:pPr/>
              <a:t>‹N›</a:t>
            </a:fld>
            <a:endParaRPr lang="it-IT"/>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A95EAD15-34D5-4134-AB53-12306B7A8999}"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5ABDF635-2479-4B71-B0BB-96A1AC890E03}" type="slidenum">
              <a:rPr lang="it-IT" smtClean="0"/>
              <a:pPr/>
              <a:t>‹N›</a:t>
            </a:fld>
            <a:endParaRPr lang="it-IT"/>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A95EAD15-34D5-4134-AB53-12306B7A8999}" type="datetimeFigureOut">
              <a:rPr lang="it-IT" smtClean="0"/>
              <a:pPr/>
              <a:t>05/03/2015</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5ABDF635-2479-4B71-B0BB-96A1AC890E03}" type="slidenum">
              <a:rPr lang="it-IT" smtClean="0"/>
              <a:pPr/>
              <a:t>‹N›</a:t>
            </a:fld>
            <a:endParaRPr lang="it-IT"/>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A95EAD15-34D5-4134-AB53-12306B7A8999}" type="datetimeFigureOut">
              <a:rPr lang="it-IT" smtClean="0"/>
              <a:pPr/>
              <a:t>05/03/2015</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5ABDF635-2479-4B71-B0BB-96A1AC890E03}" type="slidenum">
              <a:rPr lang="it-IT" smtClean="0"/>
              <a:pPr/>
              <a:t>‹N›</a:t>
            </a:fld>
            <a:endParaRPr lang="it-IT"/>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A95EAD15-34D5-4134-AB53-12306B7A8999}" type="datetimeFigureOut">
              <a:rPr lang="it-IT" smtClean="0"/>
              <a:pPr/>
              <a:t>05/03/2015</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5ABDF635-2479-4B71-B0BB-96A1AC890E03}" type="slidenum">
              <a:rPr lang="it-IT" smtClean="0"/>
              <a:pPr/>
              <a:t>‹N›</a:t>
            </a:fld>
            <a:endParaRPr lang="it-IT"/>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A95EAD15-34D5-4134-AB53-12306B7A8999}" type="datetimeFigureOut">
              <a:rPr lang="it-IT" smtClean="0"/>
              <a:pPr/>
              <a:t>05/03/2015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5ABDF635-2479-4B71-B0BB-96A1AC890E03}" type="slidenum">
              <a:rPr lang="it-IT" smtClean="0"/>
              <a:pPr/>
              <a:t>‹N›</a:t>
            </a:fld>
            <a:endParaRPr lang="it-I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0.xml"/><Relationship Id="rId3" Type="http://schemas.openxmlformats.org/officeDocument/2006/relationships/slideLayout" Target="../slideLayouts/slideLayout105.xml"/><Relationship Id="rId7" Type="http://schemas.openxmlformats.org/officeDocument/2006/relationships/slideLayout" Target="../slideLayouts/slideLayout109.xml"/><Relationship Id="rId12" Type="http://schemas.openxmlformats.org/officeDocument/2006/relationships/theme" Target="../theme/theme10.xml"/><Relationship Id="rId2" Type="http://schemas.openxmlformats.org/officeDocument/2006/relationships/slideLayout" Target="../slideLayouts/slideLayout104.xml"/><Relationship Id="rId1" Type="http://schemas.openxmlformats.org/officeDocument/2006/relationships/slideLayout" Target="../slideLayouts/slideLayout103.xml"/><Relationship Id="rId6" Type="http://schemas.openxmlformats.org/officeDocument/2006/relationships/slideLayout" Target="../slideLayouts/slideLayout108.xml"/><Relationship Id="rId11" Type="http://schemas.openxmlformats.org/officeDocument/2006/relationships/slideLayout" Target="../slideLayouts/slideLayout113.xml"/><Relationship Id="rId5" Type="http://schemas.openxmlformats.org/officeDocument/2006/relationships/slideLayout" Target="../slideLayouts/slideLayout107.xml"/><Relationship Id="rId10" Type="http://schemas.openxmlformats.org/officeDocument/2006/relationships/slideLayout" Target="../slideLayouts/slideLayout112.xml"/><Relationship Id="rId4" Type="http://schemas.openxmlformats.org/officeDocument/2006/relationships/slideLayout" Target="../slideLayouts/slideLayout106.xml"/><Relationship Id="rId9" Type="http://schemas.openxmlformats.org/officeDocument/2006/relationships/slideLayout" Target="../slideLayouts/slideLayout111.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1.xml"/><Relationship Id="rId3" Type="http://schemas.openxmlformats.org/officeDocument/2006/relationships/slideLayout" Target="../slideLayouts/slideLayout116.xml"/><Relationship Id="rId7" Type="http://schemas.openxmlformats.org/officeDocument/2006/relationships/slideLayout" Target="../slideLayouts/slideLayout120.xml"/><Relationship Id="rId12" Type="http://schemas.openxmlformats.org/officeDocument/2006/relationships/theme" Target="../theme/theme11.xml"/><Relationship Id="rId2" Type="http://schemas.openxmlformats.org/officeDocument/2006/relationships/slideLayout" Target="../slideLayouts/slideLayout115.xml"/><Relationship Id="rId1" Type="http://schemas.openxmlformats.org/officeDocument/2006/relationships/slideLayout" Target="../slideLayouts/slideLayout114.xml"/><Relationship Id="rId6" Type="http://schemas.openxmlformats.org/officeDocument/2006/relationships/slideLayout" Target="../slideLayouts/slideLayout119.xml"/><Relationship Id="rId11" Type="http://schemas.openxmlformats.org/officeDocument/2006/relationships/slideLayout" Target="../slideLayouts/slideLayout124.xml"/><Relationship Id="rId5" Type="http://schemas.openxmlformats.org/officeDocument/2006/relationships/slideLayout" Target="../slideLayouts/slideLayout118.xml"/><Relationship Id="rId10" Type="http://schemas.openxmlformats.org/officeDocument/2006/relationships/slideLayout" Target="../slideLayouts/slideLayout123.xml"/><Relationship Id="rId4" Type="http://schemas.openxmlformats.org/officeDocument/2006/relationships/slideLayout" Target="../slideLayouts/slideLayout117.xml"/><Relationship Id="rId9" Type="http://schemas.openxmlformats.org/officeDocument/2006/relationships/slideLayout" Target="../slideLayouts/slideLayout122.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2.xml"/><Relationship Id="rId3" Type="http://schemas.openxmlformats.org/officeDocument/2006/relationships/slideLayout" Target="../slideLayouts/slideLayout127.xml"/><Relationship Id="rId7" Type="http://schemas.openxmlformats.org/officeDocument/2006/relationships/slideLayout" Target="../slideLayouts/slideLayout131.xml"/><Relationship Id="rId12" Type="http://schemas.openxmlformats.org/officeDocument/2006/relationships/theme" Target="../theme/theme12.xml"/><Relationship Id="rId2" Type="http://schemas.openxmlformats.org/officeDocument/2006/relationships/slideLayout" Target="../slideLayouts/slideLayout126.xml"/><Relationship Id="rId1" Type="http://schemas.openxmlformats.org/officeDocument/2006/relationships/slideLayout" Target="../slideLayouts/slideLayout125.xml"/><Relationship Id="rId6" Type="http://schemas.openxmlformats.org/officeDocument/2006/relationships/slideLayout" Target="../slideLayouts/slideLayout130.xml"/><Relationship Id="rId11" Type="http://schemas.openxmlformats.org/officeDocument/2006/relationships/slideLayout" Target="../slideLayouts/slideLayout135.xml"/><Relationship Id="rId5" Type="http://schemas.openxmlformats.org/officeDocument/2006/relationships/slideLayout" Target="../slideLayouts/slideLayout129.xml"/><Relationship Id="rId10" Type="http://schemas.openxmlformats.org/officeDocument/2006/relationships/slideLayout" Target="../slideLayouts/slideLayout134.xml"/><Relationship Id="rId4" Type="http://schemas.openxmlformats.org/officeDocument/2006/relationships/slideLayout" Target="../slideLayouts/slideLayout128.xml"/><Relationship Id="rId9" Type="http://schemas.openxmlformats.org/officeDocument/2006/relationships/slideLayout" Target="../slideLayouts/slideLayout133.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3.xml"/><Relationship Id="rId3" Type="http://schemas.openxmlformats.org/officeDocument/2006/relationships/slideLayout" Target="../slideLayouts/slideLayout138.xml"/><Relationship Id="rId7" Type="http://schemas.openxmlformats.org/officeDocument/2006/relationships/slideLayout" Target="../slideLayouts/slideLayout142.xml"/><Relationship Id="rId12" Type="http://schemas.openxmlformats.org/officeDocument/2006/relationships/theme" Target="../theme/theme13.xml"/><Relationship Id="rId2" Type="http://schemas.openxmlformats.org/officeDocument/2006/relationships/slideLayout" Target="../slideLayouts/slideLayout137.xml"/><Relationship Id="rId1" Type="http://schemas.openxmlformats.org/officeDocument/2006/relationships/slideLayout" Target="../slideLayouts/slideLayout136.xml"/><Relationship Id="rId6" Type="http://schemas.openxmlformats.org/officeDocument/2006/relationships/slideLayout" Target="../slideLayouts/slideLayout141.xml"/><Relationship Id="rId11" Type="http://schemas.openxmlformats.org/officeDocument/2006/relationships/slideLayout" Target="../slideLayouts/slideLayout146.xml"/><Relationship Id="rId5" Type="http://schemas.openxmlformats.org/officeDocument/2006/relationships/slideLayout" Target="../slideLayouts/slideLayout140.xml"/><Relationship Id="rId10" Type="http://schemas.openxmlformats.org/officeDocument/2006/relationships/slideLayout" Target="../slideLayouts/slideLayout145.xml"/><Relationship Id="rId4" Type="http://schemas.openxmlformats.org/officeDocument/2006/relationships/slideLayout" Target="../slideLayouts/slideLayout139.xml"/><Relationship Id="rId9" Type="http://schemas.openxmlformats.org/officeDocument/2006/relationships/slideLayout" Target="../slideLayouts/slideLayout144.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4.xml"/><Relationship Id="rId3" Type="http://schemas.openxmlformats.org/officeDocument/2006/relationships/slideLayout" Target="../slideLayouts/slideLayout149.xml"/><Relationship Id="rId7" Type="http://schemas.openxmlformats.org/officeDocument/2006/relationships/slideLayout" Target="../slideLayouts/slideLayout153.xml"/><Relationship Id="rId12" Type="http://schemas.openxmlformats.org/officeDocument/2006/relationships/theme" Target="../theme/theme14.xml"/><Relationship Id="rId2" Type="http://schemas.openxmlformats.org/officeDocument/2006/relationships/slideLayout" Target="../slideLayouts/slideLayout148.xml"/><Relationship Id="rId1" Type="http://schemas.openxmlformats.org/officeDocument/2006/relationships/slideLayout" Target="../slideLayouts/slideLayout147.xml"/><Relationship Id="rId6" Type="http://schemas.openxmlformats.org/officeDocument/2006/relationships/slideLayout" Target="../slideLayouts/slideLayout152.xml"/><Relationship Id="rId11" Type="http://schemas.openxmlformats.org/officeDocument/2006/relationships/slideLayout" Target="../slideLayouts/slideLayout157.xml"/><Relationship Id="rId5" Type="http://schemas.openxmlformats.org/officeDocument/2006/relationships/slideLayout" Target="../slideLayouts/slideLayout151.xml"/><Relationship Id="rId10" Type="http://schemas.openxmlformats.org/officeDocument/2006/relationships/slideLayout" Target="../slideLayouts/slideLayout156.xml"/><Relationship Id="rId4" Type="http://schemas.openxmlformats.org/officeDocument/2006/relationships/slideLayout" Target="../slideLayouts/slideLayout150.xml"/><Relationship Id="rId9" Type="http://schemas.openxmlformats.org/officeDocument/2006/relationships/slideLayout" Target="../slideLayouts/slideLayout15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5.xml"/><Relationship Id="rId3" Type="http://schemas.openxmlformats.org/officeDocument/2006/relationships/slideLayout" Target="../slideLayouts/slideLayout160.xml"/><Relationship Id="rId7" Type="http://schemas.openxmlformats.org/officeDocument/2006/relationships/slideLayout" Target="../slideLayouts/slideLayout164.xml"/><Relationship Id="rId12" Type="http://schemas.openxmlformats.org/officeDocument/2006/relationships/theme" Target="../theme/theme15.xml"/><Relationship Id="rId2" Type="http://schemas.openxmlformats.org/officeDocument/2006/relationships/slideLayout" Target="../slideLayouts/slideLayout159.xml"/><Relationship Id="rId1" Type="http://schemas.openxmlformats.org/officeDocument/2006/relationships/slideLayout" Target="../slideLayouts/slideLayout158.xml"/><Relationship Id="rId6" Type="http://schemas.openxmlformats.org/officeDocument/2006/relationships/slideLayout" Target="../slideLayouts/slideLayout163.xml"/><Relationship Id="rId11" Type="http://schemas.openxmlformats.org/officeDocument/2006/relationships/slideLayout" Target="../slideLayouts/slideLayout168.xml"/><Relationship Id="rId5" Type="http://schemas.openxmlformats.org/officeDocument/2006/relationships/slideLayout" Target="../slideLayouts/slideLayout162.xml"/><Relationship Id="rId10" Type="http://schemas.openxmlformats.org/officeDocument/2006/relationships/slideLayout" Target="../slideLayouts/slideLayout167.xml"/><Relationship Id="rId4" Type="http://schemas.openxmlformats.org/officeDocument/2006/relationships/slideLayout" Target="../slideLayouts/slideLayout161.xml"/><Relationship Id="rId9" Type="http://schemas.openxmlformats.org/officeDocument/2006/relationships/slideLayout" Target="../slideLayouts/slideLayout166.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76.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theme" Target="../theme/theme16.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87.xml"/><Relationship Id="rId3" Type="http://schemas.openxmlformats.org/officeDocument/2006/relationships/slideLayout" Target="../slideLayouts/slideLayout182.xml"/><Relationship Id="rId7" Type="http://schemas.openxmlformats.org/officeDocument/2006/relationships/slideLayout" Target="../slideLayouts/slideLayout186.xml"/><Relationship Id="rId12" Type="http://schemas.openxmlformats.org/officeDocument/2006/relationships/theme" Target="../theme/theme17.xml"/><Relationship Id="rId2" Type="http://schemas.openxmlformats.org/officeDocument/2006/relationships/slideLayout" Target="../slideLayouts/slideLayout181.xml"/><Relationship Id="rId1" Type="http://schemas.openxmlformats.org/officeDocument/2006/relationships/slideLayout" Target="../slideLayouts/slideLayout180.xml"/><Relationship Id="rId6" Type="http://schemas.openxmlformats.org/officeDocument/2006/relationships/slideLayout" Target="../slideLayouts/slideLayout185.xml"/><Relationship Id="rId11" Type="http://schemas.openxmlformats.org/officeDocument/2006/relationships/slideLayout" Target="../slideLayouts/slideLayout190.xml"/><Relationship Id="rId5" Type="http://schemas.openxmlformats.org/officeDocument/2006/relationships/slideLayout" Target="../slideLayouts/slideLayout184.xml"/><Relationship Id="rId10" Type="http://schemas.openxmlformats.org/officeDocument/2006/relationships/slideLayout" Target="../slideLayouts/slideLayout189.xml"/><Relationship Id="rId4" Type="http://schemas.openxmlformats.org/officeDocument/2006/relationships/slideLayout" Target="../slideLayouts/slideLayout183.xml"/><Relationship Id="rId9" Type="http://schemas.openxmlformats.org/officeDocument/2006/relationships/slideLayout" Target="../slideLayouts/slideLayout188.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198.xml"/><Relationship Id="rId3" Type="http://schemas.openxmlformats.org/officeDocument/2006/relationships/slideLayout" Target="../slideLayouts/slideLayout193.xml"/><Relationship Id="rId7" Type="http://schemas.openxmlformats.org/officeDocument/2006/relationships/slideLayout" Target="../slideLayouts/slideLayout197.xml"/><Relationship Id="rId12" Type="http://schemas.openxmlformats.org/officeDocument/2006/relationships/theme" Target="../theme/theme18.xml"/><Relationship Id="rId2" Type="http://schemas.openxmlformats.org/officeDocument/2006/relationships/slideLayout" Target="../slideLayouts/slideLayout192.xml"/><Relationship Id="rId1" Type="http://schemas.openxmlformats.org/officeDocument/2006/relationships/slideLayout" Target="../slideLayouts/slideLayout191.xml"/><Relationship Id="rId6" Type="http://schemas.openxmlformats.org/officeDocument/2006/relationships/slideLayout" Target="../slideLayouts/slideLayout196.xml"/><Relationship Id="rId11" Type="http://schemas.openxmlformats.org/officeDocument/2006/relationships/slideLayout" Target="../slideLayouts/slideLayout201.xml"/><Relationship Id="rId5" Type="http://schemas.openxmlformats.org/officeDocument/2006/relationships/slideLayout" Target="../slideLayouts/slideLayout195.xml"/><Relationship Id="rId10" Type="http://schemas.openxmlformats.org/officeDocument/2006/relationships/slideLayout" Target="../slideLayouts/slideLayout200.xml"/><Relationship Id="rId4" Type="http://schemas.openxmlformats.org/officeDocument/2006/relationships/slideLayout" Target="../slideLayouts/slideLayout194.xml"/><Relationship Id="rId9" Type="http://schemas.openxmlformats.org/officeDocument/2006/relationships/slideLayout" Target="../slideLayouts/slideLayout199.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09.xml"/><Relationship Id="rId3" Type="http://schemas.openxmlformats.org/officeDocument/2006/relationships/slideLayout" Target="../slideLayouts/slideLayout204.xml"/><Relationship Id="rId7" Type="http://schemas.openxmlformats.org/officeDocument/2006/relationships/slideLayout" Target="../slideLayouts/slideLayout208.xml"/><Relationship Id="rId12" Type="http://schemas.openxmlformats.org/officeDocument/2006/relationships/theme" Target="../theme/theme19.xml"/><Relationship Id="rId2" Type="http://schemas.openxmlformats.org/officeDocument/2006/relationships/slideLayout" Target="../slideLayouts/slideLayout203.xml"/><Relationship Id="rId1" Type="http://schemas.openxmlformats.org/officeDocument/2006/relationships/slideLayout" Target="../slideLayouts/slideLayout202.xml"/><Relationship Id="rId6" Type="http://schemas.openxmlformats.org/officeDocument/2006/relationships/slideLayout" Target="../slideLayouts/slideLayout207.xml"/><Relationship Id="rId11" Type="http://schemas.openxmlformats.org/officeDocument/2006/relationships/slideLayout" Target="../slideLayouts/slideLayout212.xml"/><Relationship Id="rId5" Type="http://schemas.openxmlformats.org/officeDocument/2006/relationships/slideLayout" Target="../slideLayouts/slideLayout206.xml"/><Relationship Id="rId10" Type="http://schemas.openxmlformats.org/officeDocument/2006/relationships/slideLayout" Target="../slideLayouts/slideLayout211.xml"/><Relationship Id="rId4" Type="http://schemas.openxmlformats.org/officeDocument/2006/relationships/slideLayout" Target="../slideLayouts/slideLayout205.xml"/><Relationship Id="rId9" Type="http://schemas.openxmlformats.org/officeDocument/2006/relationships/slideLayout" Target="../slideLayouts/slideLayout21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20.xml"/><Relationship Id="rId3" Type="http://schemas.openxmlformats.org/officeDocument/2006/relationships/slideLayout" Target="../slideLayouts/slideLayout215.xml"/><Relationship Id="rId7" Type="http://schemas.openxmlformats.org/officeDocument/2006/relationships/slideLayout" Target="../slideLayouts/slideLayout219.xml"/><Relationship Id="rId12" Type="http://schemas.openxmlformats.org/officeDocument/2006/relationships/theme" Target="../theme/theme20.xml"/><Relationship Id="rId2" Type="http://schemas.openxmlformats.org/officeDocument/2006/relationships/slideLayout" Target="../slideLayouts/slideLayout214.xml"/><Relationship Id="rId1" Type="http://schemas.openxmlformats.org/officeDocument/2006/relationships/slideLayout" Target="../slideLayouts/slideLayout213.xml"/><Relationship Id="rId6" Type="http://schemas.openxmlformats.org/officeDocument/2006/relationships/slideLayout" Target="../slideLayouts/slideLayout218.xml"/><Relationship Id="rId11" Type="http://schemas.openxmlformats.org/officeDocument/2006/relationships/slideLayout" Target="../slideLayouts/slideLayout223.xml"/><Relationship Id="rId5" Type="http://schemas.openxmlformats.org/officeDocument/2006/relationships/slideLayout" Target="../slideLayouts/slideLayout217.xml"/><Relationship Id="rId10" Type="http://schemas.openxmlformats.org/officeDocument/2006/relationships/slideLayout" Target="../slideLayouts/slideLayout222.xml"/><Relationship Id="rId4" Type="http://schemas.openxmlformats.org/officeDocument/2006/relationships/slideLayout" Target="../slideLayouts/slideLayout216.xml"/><Relationship Id="rId9" Type="http://schemas.openxmlformats.org/officeDocument/2006/relationships/slideLayout" Target="../slideLayouts/slideLayout221.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31.xml"/><Relationship Id="rId3" Type="http://schemas.openxmlformats.org/officeDocument/2006/relationships/slideLayout" Target="../slideLayouts/slideLayout226.xml"/><Relationship Id="rId7" Type="http://schemas.openxmlformats.org/officeDocument/2006/relationships/slideLayout" Target="../slideLayouts/slideLayout230.xml"/><Relationship Id="rId12" Type="http://schemas.openxmlformats.org/officeDocument/2006/relationships/theme" Target="../theme/theme21.xml"/><Relationship Id="rId2" Type="http://schemas.openxmlformats.org/officeDocument/2006/relationships/slideLayout" Target="../slideLayouts/slideLayout225.xml"/><Relationship Id="rId1" Type="http://schemas.openxmlformats.org/officeDocument/2006/relationships/slideLayout" Target="../slideLayouts/slideLayout224.xml"/><Relationship Id="rId6" Type="http://schemas.openxmlformats.org/officeDocument/2006/relationships/slideLayout" Target="../slideLayouts/slideLayout229.xml"/><Relationship Id="rId11" Type="http://schemas.openxmlformats.org/officeDocument/2006/relationships/slideLayout" Target="../slideLayouts/slideLayout234.xml"/><Relationship Id="rId5" Type="http://schemas.openxmlformats.org/officeDocument/2006/relationships/slideLayout" Target="../slideLayouts/slideLayout228.xml"/><Relationship Id="rId10" Type="http://schemas.openxmlformats.org/officeDocument/2006/relationships/slideLayout" Target="../slideLayouts/slideLayout233.xml"/><Relationship Id="rId4" Type="http://schemas.openxmlformats.org/officeDocument/2006/relationships/slideLayout" Target="../slideLayouts/slideLayout227.xml"/><Relationship Id="rId9" Type="http://schemas.openxmlformats.org/officeDocument/2006/relationships/slideLayout" Target="../slideLayouts/slideLayout232.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42.xml"/><Relationship Id="rId3" Type="http://schemas.openxmlformats.org/officeDocument/2006/relationships/slideLayout" Target="../slideLayouts/slideLayout237.xml"/><Relationship Id="rId7" Type="http://schemas.openxmlformats.org/officeDocument/2006/relationships/slideLayout" Target="../slideLayouts/slideLayout241.xml"/><Relationship Id="rId12" Type="http://schemas.openxmlformats.org/officeDocument/2006/relationships/theme" Target="../theme/theme22.xml"/><Relationship Id="rId2" Type="http://schemas.openxmlformats.org/officeDocument/2006/relationships/slideLayout" Target="../slideLayouts/slideLayout236.xml"/><Relationship Id="rId1" Type="http://schemas.openxmlformats.org/officeDocument/2006/relationships/slideLayout" Target="../slideLayouts/slideLayout235.xml"/><Relationship Id="rId6" Type="http://schemas.openxmlformats.org/officeDocument/2006/relationships/slideLayout" Target="../slideLayouts/slideLayout240.xml"/><Relationship Id="rId11" Type="http://schemas.openxmlformats.org/officeDocument/2006/relationships/slideLayout" Target="../slideLayouts/slideLayout245.xml"/><Relationship Id="rId5" Type="http://schemas.openxmlformats.org/officeDocument/2006/relationships/slideLayout" Target="../slideLayouts/slideLayout239.xml"/><Relationship Id="rId10" Type="http://schemas.openxmlformats.org/officeDocument/2006/relationships/slideLayout" Target="../slideLayouts/slideLayout244.xml"/><Relationship Id="rId4" Type="http://schemas.openxmlformats.org/officeDocument/2006/relationships/slideLayout" Target="../slideLayouts/slideLayout238.xml"/><Relationship Id="rId9" Type="http://schemas.openxmlformats.org/officeDocument/2006/relationships/slideLayout" Target="../slideLayouts/slideLayout243.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53.xml"/><Relationship Id="rId3" Type="http://schemas.openxmlformats.org/officeDocument/2006/relationships/slideLayout" Target="../slideLayouts/slideLayout248.xml"/><Relationship Id="rId7" Type="http://schemas.openxmlformats.org/officeDocument/2006/relationships/slideLayout" Target="../slideLayouts/slideLayout252.xml"/><Relationship Id="rId12" Type="http://schemas.openxmlformats.org/officeDocument/2006/relationships/theme" Target="../theme/theme23.xml"/><Relationship Id="rId2" Type="http://schemas.openxmlformats.org/officeDocument/2006/relationships/slideLayout" Target="../slideLayouts/slideLayout247.xml"/><Relationship Id="rId1" Type="http://schemas.openxmlformats.org/officeDocument/2006/relationships/slideLayout" Target="../slideLayouts/slideLayout246.xml"/><Relationship Id="rId6" Type="http://schemas.openxmlformats.org/officeDocument/2006/relationships/slideLayout" Target="../slideLayouts/slideLayout251.xml"/><Relationship Id="rId11" Type="http://schemas.openxmlformats.org/officeDocument/2006/relationships/slideLayout" Target="../slideLayouts/slideLayout256.xml"/><Relationship Id="rId5" Type="http://schemas.openxmlformats.org/officeDocument/2006/relationships/slideLayout" Target="../slideLayouts/slideLayout250.xml"/><Relationship Id="rId10" Type="http://schemas.openxmlformats.org/officeDocument/2006/relationships/slideLayout" Target="../slideLayouts/slideLayout255.xml"/><Relationship Id="rId4" Type="http://schemas.openxmlformats.org/officeDocument/2006/relationships/slideLayout" Target="../slideLayouts/slideLayout249.xml"/><Relationship Id="rId9" Type="http://schemas.openxmlformats.org/officeDocument/2006/relationships/slideLayout" Target="../slideLayouts/slideLayout254.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64.xml"/><Relationship Id="rId3" Type="http://schemas.openxmlformats.org/officeDocument/2006/relationships/slideLayout" Target="../slideLayouts/slideLayout259.xml"/><Relationship Id="rId7" Type="http://schemas.openxmlformats.org/officeDocument/2006/relationships/slideLayout" Target="../slideLayouts/slideLayout263.xml"/><Relationship Id="rId12" Type="http://schemas.openxmlformats.org/officeDocument/2006/relationships/theme" Target="../theme/theme24.xml"/><Relationship Id="rId2" Type="http://schemas.openxmlformats.org/officeDocument/2006/relationships/slideLayout" Target="../slideLayouts/slideLayout258.xml"/><Relationship Id="rId1" Type="http://schemas.openxmlformats.org/officeDocument/2006/relationships/slideLayout" Target="../slideLayouts/slideLayout257.xml"/><Relationship Id="rId6" Type="http://schemas.openxmlformats.org/officeDocument/2006/relationships/slideLayout" Target="../slideLayouts/slideLayout262.xml"/><Relationship Id="rId11" Type="http://schemas.openxmlformats.org/officeDocument/2006/relationships/slideLayout" Target="../slideLayouts/slideLayout267.xml"/><Relationship Id="rId5" Type="http://schemas.openxmlformats.org/officeDocument/2006/relationships/slideLayout" Target="../slideLayouts/slideLayout261.xml"/><Relationship Id="rId10" Type="http://schemas.openxmlformats.org/officeDocument/2006/relationships/slideLayout" Target="../slideLayouts/slideLayout266.xml"/><Relationship Id="rId4" Type="http://schemas.openxmlformats.org/officeDocument/2006/relationships/slideLayout" Target="../slideLayouts/slideLayout260.xml"/><Relationship Id="rId9" Type="http://schemas.openxmlformats.org/officeDocument/2006/relationships/slideLayout" Target="../slideLayouts/slideLayout265.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75.xml"/><Relationship Id="rId3" Type="http://schemas.openxmlformats.org/officeDocument/2006/relationships/slideLayout" Target="../slideLayouts/slideLayout270.xml"/><Relationship Id="rId7" Type="http://schemas.openxmlformats.org/officeDocument/2006/relationships/slideLayout" Target="../slideLayouts/slideLayout274.xml"/><Relationship Id="rId12" Type="http://schemas.openxmlformats.org/officeDocument/2006/relationships/theme" Target="../theme/theme25.xml"/><Relationship Id="rId2" Type="http://schemas.openxmlformats.org/officeDocument/2006/relationships/slideLayout" Target="../slideLayouts/slideLayout269.xml"/><Relationship Id="rId1" Type="http://schemas.openxmlformats.org/officeDocument/2006/relationships/slideLayout" Target="../slideLayouts/slideLayout268.xml"/><Relationship Id="rId6" Type="http://schemas.openxmlformats.org/officeDocument/2006/relationships/slideLayout" Target="../slideLayouts/slideLayout273.xml"/><Relationship Id="rId11" Type="http://schemas.openxmlformats.org/officeDocument/2006/relationships/slideLayout" Target="../slideLayouts/slideLayout278.xml"/><Relationship Id="rId5" Type="http://schemas.openxmlformats.org/officeDocument/2006/relationships/slideLayout" Target="../slideLayouts/slideLayout272.xml"/><Relationship Id="rId10" Type="http://schemas.openxmlformats.org/officeDocument/2006/relationships/slideLayout" Target="../slideLayouts/slideLayout277.xml"/><Relationship Id="rId4" Type="http://schemas.openxmlformats.org/officeDocument/2006/relationships/slideLayout" Target="../slideLayouts/slideLayout271.xml"/><Relationship Id="rId9" Type="http://schemas.openxmlformats.org/officeDocument/2006/relationships/slideLayout" Target="../slideLayouts/slideLayout276.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286.xml"/><Relationship Id="rId3" Type="http://schemas.openxmlformats.org/officeDocument/2006/relationships/slideLayout" Target="../slideLayouts/slideLayout281.xml"/><Relationship Id="rId7" Type="http://schemas.openxmlformats.org/officeDocument/2006/relationships/slideLayout" Target="../slideLayouts/slideLayout285.xml"/><Relationship Id="rId12" Type="http://schemas.openxmlformats.org/officeDocument/2006/relationships/theme" Target="../theme/theme26.xml"/><Relationship Id="rId2" Type="http://schemas.openxmlformats.org/officeDocument/2006/relationships/slideLayout" Target="../slideLayouts/slideLayout280.xml"/><Relationship Id="rId1" Type="http://schemas.openxmlformats.org/officeDocument/2006/relationships/slideLayout" Target="../slideLayouts/slideLayout279.xml"/><Relationship Id="rId6" Type="http://schemas.openxmlformats.org/officeDocument/2006/relationships/slideLayout" Target="../slideLayouts/slideLayout284.xml"/><Relationship Id="rId11" Type="http://schemas.openxmlformats.org/officeDocument/2006/relationships/slideLayout" Target="../slideLayouts/slideLayout289.xml"/><Relationship Id="rId5" Type="http://schemas.openxmlformats.org/officeDocument/2006/relationships/slideLayout" Target="../slideLayouts/slideLayout283.xml"/><Relationship Id="rId10" Type="http://schemas.openxmlformats.org/officeDocument/2006/relationships/slideLayout" Target="../slideLayouts/slideLayout288.xml"/><Relationship Id="rId4" Type="http://schemas.openxmlformats.org/officeDocument/2006/relationships/slideLayout" Target="../slideLayouts/slideLayout282.xml"/><Relationship Id="rId9" Type="http://schemas.openxmlformats.org/officeDocument/2006/relationships/slideLayout" Target="../slideLayouts/slideLayout287.xml"/></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297.xml"/><Relationship Id="rId3" Type="http://schemas.openxmlformats.org/officeDocument/2006/relationships/slideLayout" Target="../slideLayouts/slideLayout292.xml"/><Relationship Id="rId7" Type="http://schemas.openxmlformats.org/officeDocument/2006/relationships/slideLayout" Target="../slideLayouts/slideLayout296.xml"/><Relationship Id="rId12" Type="http://schemas.openxmlformats.org/officeDocument/2006/relationships/theme" Target="../theme/theme27.xml"/><Relationship Id="rId2" Type="http://schemas.openxmlformats.org/officeDocument/2006/relationships/slideLayout" Target="../slideLayouts/slideLayout291.xml"/><Relationship Id="rId1" Type="http://schemas.openxmlformats.org/officeDocument/2006/relationships/slideLayout" Target="../slideLayouts/slideLayout290.xml"/><Relationship Id="rId6" Type="http://schemas.openxmlformats.org/officeDocument/2006/relationships/slideLayout" Target="../slideLayouts/slideLayout295.xml"/><Relationship Id="rId11" Type="http://schemas.openxmlformats.org/officeDocument/2006/relationships/slideLayout" Target="../slideLayouts/slideLayout300.xml"/><Relationship Id="rId5" Type="http://schemas.openxmlformats.org/officeDocument/2006/relationships/slideLayout" Target="../slideLayouts/slideLayout294.xml"/><Relationship Id="rId10" Type="http://schemas.openxmlformats.org/officeDocument/2006/relationships/slideLayout" Target="../slideLayouts/slideLayout299.xml"/><Relationship Id="rId4" Type="http://schemas.openxmlformats.org/officeDocument/2006/relationships/slideLayout" Target="../slideLayouts/slideLayout293.xml"/><Relationship Id="rId9" Type="http://schemas.openxmlformats.org/officeDocument/2006/relationships/slideLayout" Target="../slideLayouts/slideLayout298.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08.xml"/><Relationship Id="rId3" Type="http://schemas.openxmlformats.org/officeDocument/2006/relationships/slideLayout" Target="../slideLayouts/slideLayout303.xml"/><Relationship Id="rId7" Type="http://schemas.openxmlformats.org/officeDocument/2006/relationships/slideLayout" Target="../slideLayouts/slideLayout307.xml"/><Relationship Id="rId12" Type="http://schemas.openxmlformats.org/officeDocument/2006/relationships/theme" Target="../theme/theme28.xml"/><Relationship Id="rId2" Type="http://schemas.openxmlformats.org/officeDocument/2006/relationships/slideLayout" Target="../slideLayouts/slideLayout302.xml"/><Relationship Id="rId1" Type="http://schemas.openxmlformats.org/officeDocument/2006/relationships/slideLayout" Target="../slideLayouts/slideLayout301.xml"/><Relationship Id="rId6" Type="http://schemas.openxmlformats.org/officeDocument/2006/relationships/slideLayout" Target="../slideLayouts/slideLayout306.xml"/><Relationship Id="rId11" Type="http://schemas.openxmlformats.org/officeDocument/2006/relationships/slideLayout" Target="../slideLayouts/slideLayout311.xml"/><Relationship Id="rId5" Type="http://schemas.openxmlformats.org/officeDocument/2006/relationships/slideLayout" Target="../slideLayouts/slideLayout305.xml"/><Relationship Id="rId10" Type="http://schemas.openxmlformats.org/officeDocument/2006/relationships/slideLayout" Target="../slideLayouts/slideLayout310.xml"/><Relationship Id="rId4" Type="http://schemas.openxmlformats.org/officeDocument/2006/relationships/slideLayout" Target="../slideLayouts/slideLayout304.xml"/><Relationship Id="rId9" Type="http://schemas.openxmlformats.org/officeDocument/2006/relationships/slideLayout" Target="../slideLayouts/slideLayout309.xml"/></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319.xml"/><Relationship Id="rId3" Type="http://schemas.openxmlformats.org/officeDocument/2006/relationships/slideLayout" Target="../slideLayouts/slideLayout314.xml"/><Relationship Id="rId7" Type="http://schemas.openxmlformats.org/officeDocument/2006/relationships/slideLayout" Target="../slideLayouts/slideLayout318.xml"/><Relationship Id="rId12" Type="http://schemas.openxmlformats.org/officeDocument/2006/relationships/theme" Target="../theme/theme29.xml"/><Relationship Id="rId2" Type="http://schemas.openxmlformats.org/officeDocument/2006/relationships/slideLayout" Target="../slideLayouts/slideLayout313.xml"/><Relationship Id="rId1" Type="http://schemas.openxmlformats.org/officeDocument/2006/relationships/slideLayout" Target="../slideLayouts/slideLayout312.xml"/><Relationship Id="rId6" Type="http://schemas.openxmlformats.org/officeDocument/2006/relationships/slideLayout" Target="../slideLayouts/slideLayout317.xml"/><Relationship Id="rId11" Type="http://schemas.openxmlformats.org/officeDocument/2006/relationships/slideLayout" Target="../slideLayouts/slideLayout322.xml"/><Relationship Id="rId5" Type="http://schemas.openxmlformats.org/officeDocument/2006/relationships/slideLayout" Target="../slideLayouts/slideLayout316.xml"/><Relationship Id="rId10" Type="http://schemas.openxmlformats.org/officeDocument/2006/relationships/slideLayout" Target="../slideLayouts/slideLayout321.xml"/><Relationship Id="rId4" Type="http://schemas.openxmlformats.org/officeDocument/2006/relationships/slideLayout" Target="../slideLayouts/slideLayout315.xml"/><Relationship Id="rId9" Type="http://schemas.openxmlformats.org/officeDocument/2006/relationships/slideLayout" Target="../slideLayouts/slideLayout3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30.xml.rels><?xml version="1.0" encoding="UTF-8" standalone="yes"?>
<Relationships xmlns="http://schemas.openxmlformats.org/package/2006/relationships"><Relationship Id="rId8" Type="http://schemas.openxmlformats.org/officeDocument/2006/relationships/slideLayout" Target="../slideLayouts/slideLayout330.xml"/><Relationship Id="rId3" Type="http://schemas.openxmlformats.org/officeDocument/2006/relationships/slideLayout" Target="../slideLayouts/slideLayout325.xml"/><Relationship Id="rId7" Type="http://schemas.openxmlformats.org/officeDocument/2006/relationships/slideLayout" Target="../slideLayouts/slideLayout329.xml"/><Relationship Id="rId12" Type="http://schemas.openxmlformats.org/officeDocument/2006/relationships/theme" Target="../theme/theme30.xml"/><Relationship Id="rId2" Type="http://schemas.openxmlformats.org/officeDocument/2006/relationships/slideLayout" Target="../slideLayouts/slideLayout324.xml"/><Relationship Id="rId1" Type="http://schemas.openxmlformats.org/officeDocument/2006/relationships/slideLayout" Target="../slideLayouts/slideLayout323.xml"/><Relationship Id="rId6" Type="http://schemas.openxmlformats.org/officeDocument/2006/relationships/slideLayout" Target="../slideLayouts/slideLayout328.xml"/><Relationship Id="rId11" Type="http://schemas.openxmlformats.org/officeDocument/2006/relationships/slideLayout" Target="../slideLayouts/slideLayout333.xml"/><Relationship Id="rId5" Type="http://schemas.openxmlformats.org/officeDocument/2006/relationships/slideLayout" Target="../slideLayouts/slideLayout327.xml"/><Relationship Id="rId10" Type="http://schemas.openxmlformats.org/officeDocument/2006/relationships/slideLayout" Target="../slideLayouts/slideLayout332.xml"/><Relationship Id="rId4" Type="http://schemas.openxmlformats.org/officeDocument/2006/relationships/slideLayout" Target="../slideLayouts/slideLayout326.xml"/><Relationship Id="rId9" Type="http://schemas.openxmlformats.org/officeDocument/2006/relationships/slideLayout" Target="../slideLayouts/slideLayout331.xml"/></Relationships>
</file>

<file path=ppt/slideMasters/_rels/slideMaster31.xml.rels><?xml version="1.0" encoding="UTF-8" standalone="yes"?>
<Relationships xmlns="http://schemas.openxmlformats.org/package/2006/relationships"><Relationship Id="rId8" Type="http://schemas.openxmlformats.org/officeDocument/2006/relationships/slideLayout" Target="../slideLayouts/slideLayout341.xml"/><Relationship Id="rId3" Type="http://schemas.openxmlformats.org/officeDocument/2006/relationships/slideLayout" Target="../slideLayouts/slideLayout336.xml"/><Relationship Id="rId7" Type="http://schemas.openxmlformats.org/officeDocument/2006/relationships/slideLayout" Target="../slideLayouts/slideLayout340.xml"/><Relationship Id="rId12" Type="http://schemas.openxmlformats.org/officeDocument/2006/relationships/theme" Target="../theme/theme31.xml"/><Relationship Id="rId2" Type="http://schemas.openxmlformats.org/officeDocument/2006/relationships/slideLayout" Target="../slideLayouts/slideLayout335.xml"/><Relationship Id="rId1" Type="http://schemas.openxmlformats.org/officeDocument/2006/relationships/slideLayout" Target="../slideLayouts/slideLayout334.xml"/><Relationship Id="rId6" Type="http://schemas.openxmlformats.org/officeDocument/2006/relationships/slideLayout" Target="../slideLayouts/slideLayout339.xml"/><Relationship Id="rId11" Type="http://schemas.openxmlformats.org/officeDocument/2006/relationships/slideLayout" Target="../slideLayouts/slideLayout344.xml"/><Relationship Id="rId5" Type="http://schemas.openxmlformats.org/officeDocument/2006/relationships/slideLayout" Target="../slideLayouts/slideLayout338.xml"/><Relationship Id="rId10" Type="http://schemas.openxmlformats.org/officeDocument/2006/relationships/slideLayout" Target="../slideLayouts/slideLayout343.xml"/><Relationship Id="rId4" Type="http://schemas.openxmlformats.org/officeDocument/2006/relationships/slideLayout" Target="../slideLayouts/slideLayout337.xml"/><Relationship Id="rId9" Type="http://schemas.openxmlformats.org/officeDocument/2006/relationships/slideLayout" Target="../slideLayouts/slideLayout342.xml"/></Relationships>
</file>

<file path=ppt/slideMasters/_rels/slideMaster32.xml.rels><?xml version="1.0" encoding="UTF-8" standalone="yes"?>
<Relationships xmlns="http://schemas.openxmlformats.org/package/2006/relationships"><Relationship Id="rId8" Type="http://schemas.openxmlformats.org/officeDocument/2006/relationships/slideLayout" Target="../slideLayouts/slideLayout352.xml"/><Relationship Id="rId3" Type="http://schemas.openxmlformats.org/officeDocument/2006/relationships/slideLayout" Target="../slideLayouts/slideLayout347.xml"/><Relationship Id="rId7" Type="http://schemas.openxmlformats.org/officeDocument/2006/relationships/slideLayout" Target="../slideLayouts/slideLayout351.xml"/><Relationship Id="rId12" Type="http://schemas.openxmlformats.org/officeDocument/2006/relationships/theme" Target="../theme/theme32.xml"/><Relationship Id="rId2" Type="http://schemas.openxmlformats.org/officeDocument/2006/relationships/slideLayout" Target="../slideLayouts/slideLayout346.xml"/><Relationship Id="rId1" Type="http://schemas.openxmlformats.org/officeDocument/2006/relationships/slideLayout" Target="../slideLayouts/slideLayout345.xml"/><Relationship Id="rId6" Type="http://schemas.openxmlformats.org/officeDocument/2006/relationships/slideLayout" Target="../slideLayouts/slideLayout350.xml"/><Relationship Id="rId11" Type="http://schemas.openxmlformats.org/officeDocument/2006/relationships/slideLayout" Target="../slideLayouts/slideLayout355.xml"/><Relationship Id="rId5" Type="http://schemas.openxmlformats.org/officeDocument/2006/relationships/slideLayout" Target="../slideLayouts/slideLayout349.xml"/><Relationship Id="rId10" Type="http://schemas.openxmlformats.org/officeDocument/2006/relationships/slideLayout" Target="../slideLayouts/slideLayout354.xml"/><Relationship Id="rId4" Type="http://schemas.openxmlformats.org/officeDocument/2006/relationships/slideLayout" Target="../slideLayouts/slideLayout348.xml"/><Relationship Id="rId9" Type="http://schemas.openxmlformats.org/officeDocument/2006/relationships/slideLayout" Target="../slideLayouts/slideLayout353.xml"/></Relationships>
</file>

<file path=ppt/slideMasters/_rels/slideMaster33.xml.rels><?xml version="1.0" encoding="UTF-8" standalone="yes"?>
<Relationships xmlns="http://schemas.openxmlformats.org/package/2006/relationships"><Relationship Id="rId8" Type="http://schemas.openxmlformats.org/officeDocument/2006/relationships/slideLayout" Target="../slideLayouts/slideLayout363.xml"/><Relationship Id="rId3" Type="http://schemas.openxmlformats.org/officeDocument/2006/relationships/slideLayout" Target="../slideLayouts/slideLayout358.xml"/><Relationship Id="rId7" Type="http://schemas.openxmlformats.org/officeDocument/2006/relationships/slideLayout" Target="../slideLayouts/slideLayout362.xml"/><Relationship Id="rId12" Type="http://schemas.openxmlformats.org/officeDocument/2006/relationships/theme" Target="../theme/theme33.xml"/><Relationship Id="rId2" Type="http://schemas.openxmlformats.org/officeDocument/2006/relationships/slideLayout" Target="../slideLayouts/slideLayout357.xml"/><Relationship Id="rId1" Type="http://schemas.openxmlformats.org/officeDocument/2006/relationships/slideLayout" Target="../slideLayouts/slideLayout356.xml"/><Relationship Id="rId6" Type="http://schemas.openxmlformats.org/officeDocument/2006/relationships/slideLayout" Target="../slideLayouts/slideLayout361.xml"/><Relationship Id="rId11" Type="http://schemas.openxmlformats.org/officeDocument/2006/relationships/slideLayout" Target="../slideLayouts/slideLayout366.xml"/><Relationship Id="rId5" Type="http://schemas.openxmlformats.org/officeDocument/2006/relationships/slideLayout" Target="../slideLayouts/slideLayout360.xml"/><Relationship Id="rId10" Type="http://schemas.openxmlformats.org/officeDocument/2006/relationships/slideLayout" Target="../slideLayouts/slideLayout365.xml"/><Relationship Id="rId4" Type="http://schemas.openxmlformats.org/officeDocument/2006/relationships/slideLayout" Target="../slideLayouts/slideLayout359.xml"/><Relationship Id="rId9" Type="http://schemas.openxmlformats.org/officeDocument/2006/relationships/slideLayout" Target="../slideLayouts/slideLayout364.xml"/></Relationships>
</file>

<file path=ppt/slideMasters/_rels/slideMaster34.xml.rels><?xml version="1.0" encoding="UTF-8" standalone="yes"?>
<Relationships xmlns="http://schemas.openxmlformats.org/package/2006/relationships"><Relationship Id="rId8" Type="http://schemas.openxmlformats.org/officeDocument/2006/relationships/slideLayout" Target="../slideLayouts/slideLayout374.xml"/><Relationship Id="rId3" Type="http://schemas.openxmlformats.org/officeDocument/2006/relationships/slideLayout" Target="../slideLayouts/slideLayout369.xml"/><Relationship Id="rId7" Type="http://schemas.openxmlformats.org/officeDocument/2006/relationships/slideLayout" Target="../slideLayouts/slideLayout373.xml"/><Relationship Id="rId12" Type="http://schemas.openxmlformats.org/officeDocument/2006/relationships/theme" Target="../theme/theme34.xml"/><Relationship Id="rId2" Type="http://schemas.openxmlformats.org/officeDocument/2006/relationships/slideLayout" Target="../slideLayouts/slideLayout368.xml"/><Relationship Id="rId1" Type="http://schemas.openxmlformats.org/officeDocument/2006/relationships/slideLayout" Target="../slideLayouts/slideLayout367.xml"/><Relationship Id="rId6" Type="http://schemas.openxmlformats.org/officeDocument/2006/relationships/slideLayout" Target="../slideLayouts/slideLayout372.xml"/><Relationship Id="rId11" Type="http://schemas.openxmlformats.org/officeDocument/2006/relationships/slideLayout" Target="../slideLayouts/slideLayout377.xml"/><Relationship Id="rId5" Type="http://schemas.openxmlformats.org/officeDocument/2006/relationships/slideLayout" Target="../slideLayouts/slideLayout371.xml"/><Relationship Id="rId10" Type="http://schemas.openxmlformats.org/officeDocument/2006/relationships/slideLayout" Target="../slideLayouts/slideLayout376.xml"/><Relationship Id="rId4" Type="http://schemas.openxmlformats.org/officeDocument/2006/relationships/slideLayout" Target="../slideLayouts/slideLayout370.xml"/><Relationship Id="rId9" Type="http://schemas.openxmlformats.org/officeDocument/2006/relationships/slideLayout" Target="../slideLayouts/slideLayout375.xml"/></Relationships>
</file>

<file path=ppt/slideMasters/_rels/slideMaster35.xml.rels><?xml version="1.0" encoding="UTF-8" standalone="yes"?>
<Relationships xmlns="http://schemas.openxmlformats.org/package/2006/relationships"><Relationship Id="rId8" Type="http://schemas.openxmlformats.org/officeDocument/2006/relationships/slideLayout" Target="../slideLayouts/slideLayout385.xml"/><Relationship Id="rId3" Type="http://schemas.openxmlformats.org/officeDocument/2006/relationships/slideLayout" Target="../slideLayouts/slideLayout380.xml"/><Relationship Id="rId7" Type="http://schemas.openxmlformats.org/officeDocument/2006/relationships/slideLayout" Target="../slideLayouts/slideLayout384.xml"/><Relationship Id="rId12" Type="http://schemas.openxmlformats.org/officeDocument/2006/relationships/theme" Target="../theme/theme35.xml"/><Relationship Id="rId2" Type="http://schemas.openxmlformats.org/officeDocument/2006/relationships/slideLayout" Target="../slideLayouts/slideLayout379.xml"/><Relationship Id="rId1" Type="http://schemas.openxmlformats.org/officeDocument/2006/relationships/slideLayout" Target="../slideLayouts/slideLayout378.xml"/><Relationship Id="rId6" Type="http://schemas.openxmlformats.org/officeDocument/2006/relationships/slideLayout" Target="../slideLayouts/slideLayout383.xml"/><Relationship Id="rId11" Type="http://schemas.openxmlformats.org/officeDocument/2006/relationships/slideLayout" Target="../slideLayouts/slideLayout388.xml"/><Relationship Id="rId5" Type="http://schemas.openxmlformats.org/officeDocument/2006/relationships/slideLayout" Target="../slideLayouts/slideLayout382.xml"/><Relationship Id="rId10" Type="http://schemas.openxmlformats.org/officeDocument/2006/relationships/slideLayout" Target="../slideLayouts/slideLayout387.xml"/><Relationship Id="rId4" Type="http://schemas.openxmlformats.org/officeDocument/2006/relationships/slideLayout" Target="../slideLayouts/slideLayout381.xml"/><Relationship Id="rId9" Type="http://schemas.openxmlformats.org/officeDocument/2006/relationships/slideLayout" Target="../slideLayouts/slideLayout386.xml"/></Relationships>
</file>

<file path=ppt/slideMasters/_rels/slideMaster36.xml.rels><?xml version="1.0" encoding="UTF-8" standalone="yes"?>
<Relationships xmlns="http://schemas.openxmlformats.org/package/2006/relationships"><Relationship Id="rId8" Type="http://schemas.openxmlformats.org/officeDocument/2006/relationships/slideLayout" Target="../slideLayouts/slideLayout396.xml"/><Relationship Id="rId3" Type="http://schemas.openxmlformats.org/officeDocument/2006/relationships/slideLayout" Target="../slideLayouts/slideLayout391.xml"/><Relationship Id="rId7" Type="http://schemas.openxmlformats.org/officeDocument/2006/relationships/slideLayout" Target="../slideLayouts/slideLayout395.xml"/><Relationship Id="rId12" Type="http://schemas.openxmlformats.org/officeDocument/2006/relationships/theme" Target="../theme/theme36.xml"/><Relationship Id="rId2" Type="http://schemas.openxmlformats.org/officeDocument/2006/relationships/slideLayout" Target="../slideLayouts/slideLayout390.xml"/><Relationship Id="rId1" Type="http://schemas.openxmlformats.org/officeDocument/2006/relationships/slideLayout" Target="../slideLayouts/slideLayout389.xml"/><Relationship Id="rId6" Type="http://schemas.openxmlformats.org/officeDocument/2006/relationships/slideLayout" Target="../slideLayouts/slideLayout394.xml"/><Relationship Id="rId11" Type="http://schemas.openxmlformats.org/officeDocument/2006/relationships/slideLayout" Target="../slideLayouts/slideLayout399.xml"/><Relationship Id="rId5" Type="http://schemas.openxmlformats.org/officeDocument/2006/relationships/slideLayout" Target="../slideLayouts/slideLayout393.xml"/><Relationship Id="rId10" Type="http://schemas.openxmlformats.org/officeDocument/2006/relationships/slideLayout" Target="../slideLayouts/slideLayout398.xml"/><Relationship Id="rId4" Type="http://schemas.openxmlformats.org/officeDocument/2006/relationships/slideLayout" Target="../slideLayouts/slideLayout392.xml"/><Relationship Id="rId9" Type="http://schemas.openxmlformats.org/officeDocument/2006/relationships/slideLayout" Target="../slideLayouts/slideLayout397.xml"/></Relationships>
</file>

<file path=ppt/slideMasters/_rels/slideMaster37.xml.rels><?xml version="1.0" encoding="UTF-8" standalone="yes"?>
<Relationships xmlns="http://schemas.openxmlformats.org/package/2006/relationships"><Relationship Id="rId8" Type="http://schemas.openxmlformats.org/officeDocument/2006/relationships/slideLayout" Target="../slideLayouts/slideLayout407.xml"/><Relationship Id="rId13" Type="http://schemas.openxmlformats.org/officeDocument/2006/relationships/theme" Target="../theme/theme37.xml"/><Relationship Id="rId3" Type="http://schemas.openxmlformats.org/officeDocument/2006/relationships/slideLayout" Target="../slideLayouts/slideLayout402.xml"/><Relationship Id="rId7" Type="http://schemas.openxmlformats.org/officeDocument/2006/relationships/slideLayout" Target="../slideLayouts/slideLayout406.xml"/><Relationship Id="rId12" Type="http://schemas.openxmlformats.org/officeDocument/2006/relationships/slideLayout" Target="../slideLayouts/slideLayout411.xml"/><Relationship Id="rId2" Type="http://schemas.openxmlformats.org/officeDocument/2006/relationships/slideLayout" Target="../slideLayouts/slideLayout401.xml"/><Relationship Id="rId1" Type="http://schemas.openxmlformats.org/officeDocument/2006/relationships/slideLayout" Target="../slideLayouts/slideLayout400.xml"/><Relationship Id="rId6" Type="http://schemas.openxmlformats.org/officeDocument/2006/relationships/slideLayout" Target="../slideLayouts/slideLayout405.xml"/><Relationship Id="rId11" Type="http://schemas.openxmlformats.org/officeDocument/2006/relationships/slideLayout" Target="../slideLayouts/slideLayout410.xml"/><Relationship Id="rId5" Type="http://schemas.openxmlformats.org/officeDocument/2006/relationships/slideLayout" Target="../slideLayouts/slideLayout404.xml"/><Relationship Id="rId10" Type="http://schemas.openxmlformats.org/officeDocument/2006/relationships/slideLayout" Target="../slideLayouts/slideLayout409.xml"/><Relationship Id="rId4" Type="http://schemas.openxmlformats.org/officeDocument/2006/relationships/slideLayout" Target="../slideLayouts/slideLayout403.xml"/><Relationship Id="rId9" Type="http://schemas.openxmlformats.org/officeDocument/2006/relationships/slideLayout" Target="../slideLayouts/slideLayout408.xml"/></Relationships>
</file>

<file path=ppt/slideMasters/_rels/slideMaster38.xml.rels><?xml version="1.0" encoding="UTF-8" standalone="yes"?>
<Relationships xmlns="http://schemas.openxmlformats.org/package/2006/relationships"><Relationship Id="rId8" Type="http://schemas.openxmlformats.org/officeDocument/2006/relationships/slideLayout" Target="../slideLayouts/slideLayout419.xml"/><Relationship Id="rId3" Type="http://schemas.openxmlformats.org/officeDocument/2006/relationships/slideLayout" Target="../slideLayouts/slideLayout414.xml"/><Relationship Id="rId7" Type="http://schemas.openxmlformats.org/officeDocument/2006/relationships/slideLayout" Target="../slideLayouts/slideLayout418.xml"/><Relationship Id="rId12" Type="http://schemas.openxmlformats.org/officeDocument/2006/relationships/theme" Target="../theme/theme38.xml"/><Relationship Id="rId2" Type="http://schemas.openxmlformats.org/officeDocument/2006/relationships/slideLayout" Target="../slideLayouts/slideLayout413.xml"/><Relationship Id="rId1" Type="http://schemas.openxmlformats.org/officeDocument/2006/relationships/slideLayout" Target="../slideLayouts/slideLayout412.xml"/><Relationship Id="rId6" Type="http://schemas.openxmlformats.org/officeDocument/2006/relationships/slideLayout" Target="../slideLayouts/slideLayout417.xml"/><Relationship Id="rId11" Type="http://schemas.openxmlformats.org/officeDocument/2006/relationships/slideLayout" Target="../slideLayouts/slideLayout422.xml"/><Relationship Id="rId5" Type="http://schemas.openxmlformats.org/officeDocument/2006/relationships/slideLayout" Target="../slideLayouts/slideLayout416.xml"/><Relationship Id="rId10" Type="http://schemas.openxmlformats.org/officeDocument/2006/relationships/slideLayout" Target="../slideLayouts/slideLayout421.xml"/><Relationship Id="rId4" Type="http://schemas.openxmlformats.org/officeDocument/2006/relationships/slideLayout" Target="../slideLayouts/slideLayout415.xml"/><Relationship Id="rId9" Type="http://schemas.openxmlformats.org/officeDocument/2006/relationships/slideLayout" Target="../slideLayouts/slideLayout420.xml"/></Relationships>
</file>

<file path=ppt/slideMasters/_rels/slideMaster39.xml.rels><?xml version="1.0" encoding="UTF-8" standalone="yes"?>
<Relationships xmlns="http://schemas.openxmlformats.org/package/2006/relationships"><Relationship Id="rId8" Type="http://schemas.openxmlformats.org/officeDocument/2006/relationships/slideLayout" Target="../slideLayouts/slideLayout430.xml"/><Relationship Id="rId3" Type="http://schemas.openxmlformats.org/officeDocument/2006/relationships/slideLayout" Target="../slideLayouts/slideLayout425.xml"/><Relationship Id="rId7" Type="http://schemas.openxmlformats.org/officeDocument/2006/relationships/slideLayout" Target="../slideLayouts/slideLayout429.xml"/><Relationship Id="rId12" Type="http://schemas.openxmlformats.org/officeDocument/2006/relationships/theme" Target="../theme/theme39.xml"/><Relationship Id="rId2" Type="http://schemas.openxmlformats.org/officeDocument/2006/relationships/slideLayout" Target="../slideLayouts/slideLayout424.xml"/><Relationship Id="rId1" Type="http://schemas.openxmlformats.org/officeDocument/2006/relationships/slideLayout" Target="../slideLayouts/slideLayout423.xml"/><Relationship Id="rId6" Type="http://schemas.openxmlformats.org/officeDocument/2006/relationships/slideLayout" Target="../slideLayouts/slideLayout428.xml"/><Relationship Id="rId11" Type="http://schemas.openxmlformats.org/officeDocument/2006/relationships/slideLayout" Target="../slideLayouts/slideLayout433.xml"/><Relationship Id="rId5" Type="http://schemas.openxmlformats.org/officeDocument/2006/relationships/slideLayout" Target="../slideLayouts/slideLayout427.xml"/><Relationship Id="rId10" Type="http://schemas.openxmlformats.org/officeDocument/2006/relationships/slideLayout" Target="../slideLayouts/slideLayout432.xml"/><Relationship Id="rId4" Type="http://schemas.openxmlformats.org/officeDocument/2006/relationships/slideLayout" Target="../slideLayouts/slideLayout426.xml"/><Relationship Id="rId9" Type="http://schemas.openxmlformats.org/officeDocument/2006/relationships/slideLayout" Target="../slideLayouts/slideLayout4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theme" Target="../theme/theme5.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6.xml"/><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theme" Target="../theme/theme6.xm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0" Type="http://schemas.openxmlformats.org/officeDocument/2006/relationships/slideLayout" Target="../slideLayouts/slideLayout68.xml"/><Relationship Id="rId4" Type="http://schemas.openxmlformats.org/officeDocument/2006/relationships/slideLayout" Target="../slideLayouts/slideLayout62.xml"/><Relationship Id="rId9" Type="http://schemas.openxmlformats.org/officeDocument/2006/relationships/slideLayout" Target="../slideLayouts/slideLayout67.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7.xml"/><Relationship Id="rId3" Type="http://schemas.openxmlformats.org/officeDocument/2006/relationships/slideLayout" Target="../slideLayouts/slideLayout72.xml"/><Relationship Id="rId7" Type="http://schemas.openxmlformats.org/officeDocument/2006/relationships/slideLayout" Target="../slideLayouts/slideLayout76.xml"/><Relationship Id="rId12" Type="http://schemas.openxmlformats.org/officeDocument/2006/relationships/theme" Target="../theme/theme7.xml"/><Relationship Id="rId2" Type="http://schemas.openxmlformats.org/officeDocument/2006/relationships/slideLayout" Target="../slideLayouts/slideLayout71.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5" Type="http://schemas.openxmlformats.org/officeDocument/2006/relationships/slideLayout" Target="../slideLayouts/slideLayout74.xml"/><Relationship Id="rId10" Type="http://schemas.openxmlformats.org/officeDocument/2006/relationships/slideLayout" Target="../slideLayouts/slideLayout79.xml"/><Relationship Id="rId4" Type="http://schemas.openxmlformats.org/officeDocument/2006/relationships/slideLayout" Target="../slideLayouts/slideLayout73.xml"/><Relationship Id="rId9" Type="http://schemas.openxmlformats.org/officeDocument/2006/relationships/slideLayout" Target="../slideLayouts/slideLayout78.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8.xml"/><Relationship Id="rId3" Type="http://schemas.openxmlformats.org/officeDocument/2006/relationships/slideLayout" Target="../slideLayouts/slideLayout83.xml"/><Relationship Id="rId7" Type="http://schemas.openxmlformats.org/officeDocument/2006/relationships/slideLayout" Target="../slideLayouts/slideLayout87.xml"/><Relationship Id="rId12" Type="http://schemas.openxmlformats.org/officeDocument/2006/relationships/theme" Target="../theme/theme8.xml"/><Relationship Id="rId2" Type="http://schemas.openxmlformats.org/officeDocument/2006/relationships/slideLayout" Target="../slideLayouts/slideLayout82.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5" Type="http://schemas.openxmlformats.org/officeDocument/2006/relationships/slideLayout" Target="../slideLayouts/slideLayout85.xml"/><Relationship Id="rId10" Type="http://schemas.openxmlformats.org/officeDocument/2006/relationships/slideLayout" Target="../slideLayouts/slideLayout90.xml"/><Relationship Id="rId4" Type="http://schemas.openxmlformats.org/officeDocument/2006/relationships/slideLayout" Target="../slideLayouts/slideLayout84.xml"/><Relationship Id="rId9" Type="http://schemas.openxmlformats.org/officeDocument/2006/relationships/slideLayout" Target="../slideLayouts/slideLayout89.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9.xml"/><Relationship Id="rId3" Type="http://schemas.openxmlformats.org/officeDocument/2006/relationships/slideLayout" Target="../slideLayouts/slideLayout94.xml"/><Relationship Id="rId7" Type="http://schemas.openxmlformats.org/officeDocument/2006/relationships/slideLayout" Target="../slideLayouts/slideLayout98.xml"/><Relationship Id="rId12" Type="http://schemas.openxmlformats.org/officeDocument/2006/relationships/theme" Target="../theme/theme9.xml"/><Relationship Id="rId2" Type="http://schemas.openxmlformats.org/officeDocument/2006/relationships/slideLayout" Target="../slideLayouts/slideLayout93.xml"/><Relationship Id="rId1" Type="http://schemas.openxmlformats.org/officeDocument/2006/relationships/slideLayout" Target="../slideLayouts/slideLayout92.xml"/><Relationship Id="rId6" Type="http://schemas.openxmlformats.org/officeDocument/2006/relationships/slideLayout" Target="../slideLayouts/slideLayout97.xml"/><Relationship Id="rId11" Type="http://schemas.openxmlformats.org/officeDocument/2006/relationships/slideLayout" Target="../slideLayouts/slideLayout102.xml"/><Relationship Id="rId5" Type="http://schemas.openxmlformats.org/officeDocument/2006/relationships/slideLayout" Target="../slideLayouts/slideLayout96.xml"/><Relationship Id="rId10" Type="http://schemas.openxmlformats.org/officeDocument/2006/relationships/slideLayout" Target="../slideLayouts/slideLayout101.xml"/><Relationship Id="rId4" Type="http://schemas.openxmlformats.org/officeDocument/2006/relationships/slideLayout" Target="../slideLayouts/slideLayout95.xml"/><Relationship Id="rId9" Type="http://schemas.openxmlformats.org/officeDocument/2006/relationships/slideLayout" Target="../slideLayouts/slideLayout10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z="2200" dirty="0" smtClean="0">
                <a:latin typeface="Arial" pitchFamily="34" charset="0"/>
                <a:cs typeface="Arial" pitchFamily="34" charset="0"/>
              </a:rPr>
              <a:t>Il programma del corso</a:t>
            </a:r>
            <a:endParaRPr lang="it-IT" dirty="0"/>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2675BF-4B4A-4538-8E69-C63DD6816A4A}" type="datetime1">
              <a:rPr lang="it-IT" smtClean="0"/>
              <a:pPr/>
              <a:t>05/03/2015</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E41E9D-D994-440C-AE1D-21ABFEE96755}" type="slidenum">
              <a:rPr lang="it-IT" smtClean="0"/>
              <a:pPr/>
              <a:t>‹N›</a:t>
            </a:fld>
            <a:endParaRPr lang="it-IT"/>
          </a:p>
        </p:txBody>
      </p:sp>
    </p:spTree>
  </p:cSld>
  <p:clrMap bg1="lt1" tx1="dk1" bg2="lt2" tx2="dk2" accent1="accent1" accent2="accent2" accent3="accent3" accent4="accent4" accent5="accent5" accent6="accent6" hlink="hlink" folHlink="folHlink"/>
  <p:sldLayoutIdLst>
    <p:sldLayoutId id="2147483649" r:id="rId1"/>
    <p:sldLayoutId id="2147483698" r:id="rId2"/>
    <p:sldLayoutId id="2147483672" r:id="rId3"/>
    <p:sldLayoutId id="2147483650" r:id="rId4"/>
    <p:sldLayoutId id="2147483711"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132940-B2C4-4FB8-A9D7-D97DFAF689A1}" type="datetimeFigureOut">
              <a:rPr lang="it-IT" smtClean="0"/>
              <a:pPr/>
              <a:t>05/03/2015</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FC7AAA-2F5A-41BD-B044-A5BB4B3745EE}" type="slidenum">
              <a:rPr lang="it-IT" smtClean="0"/>
              <a:pPr/>
              <a:t>‹N›</a:t>
            </a:fld>
            <a:endParaRPr lang="it-IT"/>
          </a:p>
        </p:txBody>
      </p:sp>
    </p:spTree>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64ECD4-2DE2-4ADC-9F11-23CEB65F6871}" type="datetimeFigureOut">
              <a:rPr lang="it-IT" smtClean="0"/>
              <a:pPr/>
              <a:t>05/03/2015</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4BA7F0-B088-4E36-B611-1BE80840E362}" type="slidenum">
              <a:rPr lang="it-IT" smtClean="0"/>
              <a:pPr/>
              <a:t>‹N›</a:t>
            </a:fld>
            <a:endParaRPr lang="it-IT"/>
          </a:p>
        </p:txBody>
      </p:sp>
    </p:spTree>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AC3E83-4FD4-4811-B6F7-97EE4F5A13CB}" type="datetimeFigureOut">
              <a:rPr lang="it-IT" smtClean="0"/>
              <a:pPr/>
              <a:t>05/03/2015</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34F2C5-0B24-4D8A-8E26-FB9C70F0E794}" type="slidenum">
              <a:rPr lang="it-IT" smtClean="0"/>
              <a:pPr/>
              <a:t>‹N›</a:t>
            </a:fld>
            <a:endParaRPr lang="it-IT"/>
          </a:p>
        </p:txBody>
      </p:sp>
    </p:spTree>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635378-6B48-45D1-8BAD-83985093E6C6}" type="datetimeFigureOut">
              <a:rPr lang="it-IT" smtClean="0"/>
              <a:pPr/>
              <a:t>05/03/2015</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F83C5C-E67D-4D67-853B-8ACEAC22ECE7}" type="slidenum">
              <a:rPr lang="it-IT" smtClean="0"/>
              <a:pPr/>
              <a:t>‹N›</a:t>
            </a:fld>
            <a:endParaRPr lang="it-IT"/>
          </a:p>
        </p:txBody>
      </p:sp>
    </p:spTree>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3980E8-A732-443D-A00F-78390EFB90F2}" type="datetimeFigureOut">
              <a:rPr lang="it-IT" smtClean="0"/>
              <a:pPr/>
              <a:t>05/03/2015</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21227E-9634-4A4E-B2CC-A316E816AEAB}" type="slidenum">
              <a:rPr lang="it-IT" smtClean="0"/>
              <a:pPr/>
              <a:t>‹N›</a:t>
            </a:fld>
            <a:endParaRPr lang="it-IT"/>
          </a:p>
        </p:txBody>
      </p:sp>
    </p:spTree>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32891D-213B-4805-B02B-E73B326AA7BF}" type="datetimeFigureOut">
              <a:rPr lang="it-IT" smtClean="0"/>
              <a:pPr/>
              <a:t>05/03/2015</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D29079-839E-472E-91A8-449F2F934CC5}" type="slidenum">
              <a:rPr lang="it-IT" smtClean="0"/>
              <a:pPr/>
              <a:t>‹N›</a:t>
            </a:fld>
            <a:endParaRPr lang="it-IT"/>
          </a:p>
        </p:txBody>
      </p:sp>
    </p:spTree>
  </p:cSld>
  <p:clrMap bg1="lt1" tx1="dk1" bg2="lt2" tx2="dk2" accent1="accent1" accent2="accent2" accent3="accent3" accent4="accent4" accent5="accent5" accent6="accent6" hlink="hlink" folHlink="folHlink"/>
  <p:sldLayoutIdLst>
    <p:sldLayoutId id="2147483881" r:id="rId1"/>
    <p:sldLayoutId id="2147483882" r:id="rId2"/>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0730B2-F677-43A0-8CBC-8F6CAD3BC4DD}" type="datetimeFigureOut">
              <a:rPr lang="it-IT" smtClean="0"/>
              <a:pPr/>
              <a:t>05/03/2015</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2D972B-1711-467E-A98D-B90064A56225}" type="slidenum">
              <a:rPr lang="it-IT" smtClean="0"/>
              <a:pPr/>
              <a:t>‹N›</a:t>
            </a:fld>
            <a:endParaRPr lang="it-IT"/>
          </a:p>
        </p:txBody>
      </p:sp>
    </p:spTree>
  </p:cSld>
  <p:clrMap bg1="lt1" tx1="dk1" bg2="lt2" tx2="dk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 id="2147483897" r:id="rId5"/>
    <p:sldLayoutId id="2147483898" r:id="rId6"/>
    <p:sldLayoutId id="2147483899" r:id="rId7"/>
    <p:sldLayoutId id="2147483900" r:id="rId8"/>
    <p:sldLayoutId id="2147483901" r:id="rId9"/>
    <p:sldLayoutId id="2147483902" r:id="rId10"/>
    <p:sldLayoutId id="214748390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C4C66F-B3D8-41ED-9B10-AD7D18FF7EF0}" type="datetimeFigureOut">
              <a:rPr lang="it-IT" smtClean="0"/>
              <a:pPr/>
              <a:t>05/03/2015</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13D36B-661D-4B1B-A790-9D4AD24818FE}" type="slidenum">
              <a:rPr lang="it-IT" smtClean="0"/>
              <a:pPr/>
              <a:t>‹N›</a:t>
            </a:fld>
            <a:endParaRPr lang="it-IT"/>
          </a:p>
        </p:txBody>
      </p:sp>
    </p:spTree>
  </p:cSld>
  <p:clrMap bg1="lt1" tx1="dk1" bg2="lt2" tx2="dk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1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793C76-F039-428C-9E7E-C6268BA54678}" type="datetimeFigureOut">
              <a:rPr lang="it-IT" smtClean="0"/>
              <a:pPr/>
              <a:t>05/03/2015</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E68BA7-20FA-4A83-AF02-4C624381BFC4}" type="slidenum">
              <a:rPr lang="it-IT" smtClean="0"/>
              <a:pPr/>
              <a:t>‹N›</a:t>
            </a:fld>
            <a:endParaRPr lang="it-IT"/>
          </a:p>
        </p:txBody>
      </p:sp>
    </p:spTree>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99274B-01F1-427A-8FE7-DDDB195C0289}" type="datetimeFigureOut">
              <a:rPr lang="it-IT" smtClean="0"/>
              <a:pPr/>
              <a:t>05/03/2015</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CD5738-BFDD-41B7-A6A1-7BDC052A6DEF}" type="slidenum">
              <a:rPr lang="it-IT" smtClean="0"/>
              <a:pPr/>
              <a:t>‹N›</a:t>
            </a:fld>
            <a:endParaRPr lang="it-IT"/>
          </a:p>
        </p:txBody>
      </p:sp>
    </p:spTree>
  </p:cSld>
  <p:clrMap bg1="lt1" tx1="dk1" bg2="lt2" tx2="dk2" accent1="accent1" accent2="accent2" accent3="accent3" accent4="accent4" accent5="accent5" accent6="accent6" hlink="hlink" folHlink="folHlink"/>
  <p:sldLayoutIdLst>
    <p:sldLayoutId id="2147483929" r:id="rId1"/>
    <p:sldLayoutId id="2147483930" r:id="rId2"/>
    <p:sldLayoutId id="2147483931" r:id="rId3"/>
    <p:sldLayoutId id="2147483932" r:id="rId4"/>
    <p:sldLayoutId id="2147483933" r:id="rId5"/>
    <p:sldLayoutId id="2147483934" r:id="rId6"/>
    <p:sldLayoutId id="2147483935" r:id="rId7"/>
    <p:sldLayoutId id="2147483936" r:id="rId8"/>
    <p:sldLayoutId id="2147483937" r:id="rId9"/>
    <p:sldLayoutId id="2147483938" r:id="rId10"/>
    <p:sldLayoutId id="214748393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BC26EB-6963-4F46-BD1C-3B8B730E5FA6}" type="datetimeFigureOut">
              <a:rPr lang="it-IT" smtClean="0"/>
              <a:pPr/>
              <a:t>05/03/2015</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BE6756-ED87-462C-B8D0-77CAB854C136}" type="slidenum">
              <a:rPr lang="it-IT" smtClean="0"/>
              <a:pPr/>
              <a:t>‹N›</a:t>
            </a:fld>
            <a:endParaRPr lang="it-IT"/>
          </a:p>
        </p:txBody>
      </p:sp>
    </p:spTree>
  </p:cSld>
  <p:clrMap bg1="lt1" tx1="dk1" bg2="lt2" tx2="dk2" accent1="accent1" accent2="accent2" accent3="accent3" accent4="accent4" accent5="accent5" accent6="accent6" hlink="hlink" folHlink="folHlink"/>
  <p:sldLayoutIdLst>
    <p:sldLayoutId id="2147484121" r:id="rId1"/>
    <p:sldLayoutId id="2147484122" r:id="rId2"/>
    <p:sldLayoutId id="2147484123" r:id="rId3"/>
    <p:sldLayoutId id="2147484124" r:id="rId4"/>
    <p:sldLayoutId id="2147484125" r:id="rId5"/>
    <p:sldLayoutId id="2147484126" r:id="rId6"/>
    <p:sldLayoutId id="2147484127" r:id="rId7"/>
    <p:sldLayoutId id="2147484128" r:id="rId8"/>
    <p:sldLayoutId id="2147484129" r:id="rId9"/>
    <p:sldLayoutId id="2147484130" r:id="rId10"/>
    <p:sldLayoutId id="21474841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6306D3-BE00-4E04-96BC-C41F3B68E9EB}" type="datetimeFigureOut">
              <a:rPr lang="it-IT" smtClean="0"/>
              <a:pPr/>
              <a:t>05/03/2015</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FFDC8C-41E7-4C52-94B6-8013D988B0DC}" type="slidenum">
              <a:rPr lang="it-IT" smtClean="0"/>
              <a:pPr/>
              <a:t>‹N›</a:t>
            </a:fld>
            <a:endParaRPr lang="it-IT"/>
          </a:p>
        </p:txBody>
      </p:sp>
    </p:spTree>
  </p:cSld>
  <p:clrMap bg1="lt1" tx1="dk1" bg2="lt2" tx2="dk2" accent1="accent1" accent2="accent2" accent3="accent3" accent4="accent4" accent5="accent5" accent6="accent6" hlink="hlink" folHlink="folHlink"/>
  <p:sldLayoutIdLst>
    <p:sldLayoutId id="2147483941" r:id="rId1"/>
    <p:sldLayoutId id="2147483942" r:id="rId2"/>
    <p:sldLayoutId id="2147483943" r:id="rId3"/>
    <p:sldLayoutId id="2147483944" r:id="rId4"/>
    <p:sldLayoutId id="2147483945" r:id="rId5"/>
    <p:sldLayoutId id="2147483946" r:id="rId6"/>
    <p:sldLayoutId id="2147483947" r:id="rId7"/>
    <p:sldLayoutId id="2147483948" r:id="rId8"/>
    <p:sldLayoutId id="2147483949" r:id="rId9"/>
    <p:sldLayoutId id="2147483950" r:id="rId10"/>
    <p:sldLayoutId id="214748395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503805-C883-481F-BB26-0AA91118D0E4}" type="datetimeFigureOut">
              <a:rPr lang="it-IT" smtClean="0"/>
              <a:pPr/>
              <a:t>05/03/2015</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DF995B-42E1-4B0E-ACF0-8698FFA58A45}" type="slidenum">
              <a:rPr lang="it-IT" smtClean="0"/>
              <a:pPr/>
              <a:t>‹N›</a:t>
            </a:fld>
            <a:endParaRPr lang="it-IT"/>
          </a:p>
        </p:txBody>
      </p:sp>
    </p:spTree>
  </p:cSld>
  <p:clrMap bg1="lt1" tx1="dk1" bg2="lt2" tx2="dk2" accent1="accent1" accent2="accent2" accent3="accent3" accent4="accent4" accent5="accent5" accent6="accent6" hlink="hlink" folHlink="folHlink"/>
  <p:sldLayoutIdLst>
    <p:sldLayoutId id="2147483953" r:id="rId1"/>
    <p:sldLayoutId id="2147483954" r:id="rId2"/>
    <p:sldLayoutId id="2147483955" r:id="rId3"/>
    <p:sldLayoutId id="2147483956" r:id="rId4"/>
    <p:sldLayoutId id="2147483957" r:id="rId5"/>
    <p:sldLayoutId id="2147483958" r:id="rId6"/>
    <p:sldLayoutId id="2147483959" r:id="rId7"/>
    <p:sldLayoutId id="2147483960" r:id="rId8"/>
    <p:sldLayoutId id="2147483961" r:id="rId9"/>
    <p:sldLayoutId id="2147483962" r:id="rId10"/>
    <p:sldLayoutId id="214748396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8A9380-4343-479C-BE70-D7CF11D4413E}" type="datetimeFigureOut">
              <a:rPr lang="it-IT" smtClean="0"/>
              <a:pPr/>
              <a:t>05/03/2015</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5468DF-FC55-49C8-96CE-CA8538492C87}" type="slidenum">
              <a:rPr lang="it-IT" smtClean="0"/>
              <a:pPr/>
              <a:t>‹N›</a:t>
            </a:fld>
            <a:endParaRPr lang="it-IT"/>
          </a:p>
        </p:txBody>
      </p:sp>
    </p:spTree>
  </p:cSld>
  <p:clrMap bg1="lt1" tx1="dk1" bg2="lt2" tx2="dk2" accent1="accent1" accent2="accent2" accent3="accent3" accent4="accent4" accent5="accent5" accent6="accent6" hlink="hlink" folHlink="folHlink"/>
  <p:sldLayoutIdLst>
    <p:sldLayoutId id="2147483965" r:id="rId1"/>
    <p:sldLayoutId id="2147483966" r:id="rId2"/>
    <p:sldLayoutId id="2147483967" r:id="rId3"/>
    <p:sldLayoutId id="2147483968" r:id="rId4"/>
    <p:sldLayoutId id="2147483969" r:id="rId5"/>
    <p:sldLayoutId id="2147483970" r:id="rId6"/>
    <p:sldLayoutId id="2147483971" r:id="rId7"/>
    <p:sldLayoutId id="2147483972" r:id="rId8"/>
    <p:sldLayoutId id="2147483973" r:id="rId9"/>
    <p:sldLayoutId id="2147483974" r:id="rId10"/>
    <p:sldLayoutId id="214748397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2EF229-7126-4FE7-B1E5-81B5E2831100}" type="datetimeFigureOut">
              <a:rPr lang="it-IT" smtClean="0"/>
              <a:pPr/>
              <a:t>05/03/2015</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301E0E-1A01-41FA-A0D4-1C64C6859BAA}" type="slidenum">
              <a:rPr lang="it-IT" smtClean="0"/>
              <a:pPr/>
              <a:t>‹N›</a:t>
            </a:fld>
            <a:endParaRPr lang="it-IT"/>
          </a:p>
        </p:txBody>
      </p:sp>
    </p:spTree>
  </p:cSld>
  <p:clrMap bg1="lt1" tx1="dk1" bg2="lt2" tx2="dk2" accent1="accent1" accent2="accent2" accent3="accent3" accent4="accent4" accent5="accent5" accent6="accent6" hlink="hlink" folHlink="folHlink"/>
  <p:sldLayoutIdLst>
    <p:sldLayoutId id="2147483977" r:id="rId1"/>
    <p:sldLayoutId id="2147483978" r:id="rId2"/>
    <p:sldLayoutId id="2147483979" r:id="rId3"/>
    <p:sldLayoutId id="2147483980" r:id="rId4"/>
    <p:sldLayoutId id="2147483981" r:id="rId5"/>
    <p:sldLayoutId id="2147483982" r:id="rId6"/>
    <p:sldLayoutId id="2147483983" r:id="rId7"/>
    <p:sldLayoutId id="2147483984" r:id="rId8"/>
    <p:sldLayoutId id="2147483985" r:id="rId9"/>
    <p:sldLayoutId id="2147483986" r:id="rId10"/>
    <p:sldLayoutId id="214748398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A0A432-6811-4F38-B932-81A083C36AE0}" type="datetimeFigureOut">
              <a:rPr lang="it-IT" smtClean="0"/>
              <a:pPr/>
              <a:t>05/03/2015</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F12963-517B-4E3C-8641-2ADA65B44CC3}" type="slidenum">
              <a:rPr lang="it-IT" smtClean="0"/>
              <a:pPr/>
              <a:t>‹N›</a:t>
            </a:fld>
            <a:endParaRPr lang="it-IT"/>
          </a:p>
        </p:txBody>
      </p:sp>
    </p:spTree>
  </p:cSld>
  <p:clrMap bg1="lt1" tx1="dk1" bg2="lt2" tx2="dk2" accent1="accent1" accent2="accent2" accent3="accent3" accent4="accent4" accent5="accent5" accent6="accent6" hlink="hlink" folHlink="folHlink"/>
  <p:sldLayoutIdLst>
    <p:sldLayoutId id="2147483989" r:id="rId1"/>
    <p:sldLayoutId id="2147483990" r:id="rId2"/>
    <p:sldLayoutId id="2147483991" r:id="rId3"/>
    <p:sldLayoutId id="2147483992" r:id="rId4"/>
    <p:sldLayoutId id="2147483993" r:id="rId5"/>
    <p:sldLayoutId id="2147483994" r:id="rId6"/>
    <p:sldLayoutId id="2147483995" r:id="rId7"/>
    <p:sldLayoutId id="2147483996" r:id="rId8"/>
    <p:sldLayoutId id="2147483997" r:id="rId9"/>
    <p:sldLayoutId id="2147483998" r:id="rId10"/>
    <p:sldLayoutId id="214748399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BA85CB-7FD4-4300-935B-D5F62C51836D}" type="datetimeFigureOut">
              <a:rPr lang="it-IT" smtClean="0"/>
              <a:pPr/>
              <a:t>05/03/2015</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B1161F-A8C4-4C8F-992C-377E509DFD1D}" type="slidenum">
              <a:rPr lang="it-IT" smtClean="0"/>
              <a:pPr/>
              <a:t>‹N›</a:t>
            </a:fld>
            <a:endParaRPr lang="it-IT"/>
          </a:p>
        </p:txBody>
      </p:sp>
    </p:spTree>
  </p:cSld>
  <p:clrMap bg1="lt1" tx1="dk1" bg2="lt2" tx2="dk2" accent1="accent1" accent2="accent2" accent3="accent3" accent4="accent4" accent5="accent5" accent6="accent6" hlink="hlink" folHlink="folHlink"/>
  <p:sldLayoutIdLst>
    <p:sldLayoutId id="2147484001" r:id="rId1"/>
    <p:sldLayoutId id="2147484002" r:id="rId2"/>
    <p:sldLayoutId id="2147484003" r:id="rId3"/>
    <p:sldLayoutId id="2147484004" r:id="rId4"/>
    <p:sldLayoutId id="2147484005" r:id="rId5"/>
    <p:sldLayoutId id="2147484006" r:id="rId6"/>
    <p:sldLayoutId id="2147484007" r:id="rId7"/>
    <p:sldLayoutId id="2147484008" r:id="rId8"/>
    <p:sldLayoutId id="2147484009" r:id="rId9"/>
    <p:sldLayoutId id="2147484010" r:id="rId10"/>
    <p:sldLayoutId id="214748401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C0095A-E9CC-4D6C-8C92-025865477CDA}" type="datetimeFigureOut">
              <a:rPr lang="it-IT" smtClean="0"/>
              <a:pPr/>
              <a:t>05/03/2015</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F79479-A153-4C1E-B95F-24A6C74831FE}" type="slidenum">
              <a:rPr lang="it-IT" smtClean="0"/>
              <a:pPr/>
              <a:t>‹N›</a:t>
            </a:fld>
            <a:endParaRPr lang="it-IT"/>
          </a:p>
        </p:txBody>
      </p:sp>
    </p:spTree>
  </p:cSld>
  <p:clrMap bg1="lt1" tx1="dk1" bg2="lt2" tx2="dk2" accent1="accent1" accent2="accent2" accent3="accent3" accent4="accent4" accent5="accent5" accent6="accent6" hlink="hlink" folHlink="folHlink"/>
  <p:sldLayoutIdLst>
    <p:sldLayoutId id="2147484013" r:id="rId1"/>
    <p:sldLayoutId id="2147484014" r:id="rId2"/>
    <p:sldLayoutId id="2147484015" r:id="rId3"/>
    <p:sldLayoutId id="2147484016" r:id="rId4"/>
    <p:sldLayoutId id="2147484017" r:id="rId5"/>
    <p:sldLayoutId id="2147484018" r:id="rId6"/>
    <p:sldLayoutId id="2147484019" r:id="rId7"/>
    <p:sldLayoutId id="2147484020" r:id="rId8"/>
    <p:sldLayoutId id="2147484021" r:id="rId9"/>
    <p:sldLayoutId id="2147484022" r:id="rId10"/>
    <p:sldLayoutId id="214748402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6ED6F-2C31-403B-8C2E-5C2FE9B0DF10}" type="datetimeFigureOut">
              <a:rPr lang="it-IT" smtClean="0"/>
              <a:pPr/>
              <a:t>05/03/2015</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C2273E-AE05-4D90-A720-B7141466A4D7}" type="slidenum">
              <a:rPr lang="it-IT" smtClean="0"/>
              <a:pPr/>
              <a:t>‹N›</a:t>
            </a:fld>
            <a:endParaRPr lang="it-IT"/>
          </a:p>
        </p:txBody>
      </p:sp>
    </p:spTree>
  </p:cSld>
  <p:clrMap bg1="lt1" tx1="dk1" bg2="lt2" tx2="dk2" accent1="accent1" accent2="accent2" accent3="accent3" accent4="accent4" accent5="accent5" accent6="accent6" hlink="hlink" folHlink="folHlink"/>
  <p:sldLayoutIdLst>
    <p:sldLayoutId id="2147484025" r:id="rId1"/>
    <p:sldLayoutId id="2147484026" r:id="rId2"/>
    <p:sldLayoutId id="2147484027" r:id="rId3"/>
    <p:sldLayoutId id="2147484028" r:id="rId4"/>
    <p:sldLayoutId id="2147484029" r:id="rId5"/>
    <p:sldLayoutId id="2147484030" r:id="rId6"/>
    <p:sldLayoutId id="2147484031" r:id="rId7"/>
    <p:sldLayoutId id="2147484032" r:id="rId8"/>
    <p:sldLayoutId id="2147484033" r:id="rId9"/>
    <p:sldLayoutId id="2147484034" r:id="rId10"/>
    <p:sldLayoutId id="214748403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CFF6C2-78FD-47BC-B1A9-0CC9AEA145C4}" type="datetimeFigureOut">
              <a:rPr lang="it-IT" smtClean="0"/>
              <a:pPr/>
              <a:t>05/03/2015</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A96AC7-BB60-41F2-A99E-3A6C37D5BCF3}" type="slidenum">
              <a:rPr lang="it-IT" smtClean="0"/>
              <a:pPr/>
              <a:t>‹N›</a:t>
            </a:fld>
            <a:endParaRPr lang="it-IT"/>
          </a:p>
        </p:txBody>
      </p:sp>
    </p:spTree>
  </p:cSld>
  <p:clrMap bg1="lt1" tx1="dk1" bg2="lt2" tx2="dk2" accent1="accent1" accent2="accent2" accent3="accent3" accent4="accent4" accent5="accent5" accent6="accent6" hlink="hlink" folHlink="folHlink"/>
  <p:sldLayoutIdLst>
    <p:sldLayoutId id="2147484037" r:id="rId1"/>
    <p:sldLayoutId id="2147484038" r:id="rId2"/>
    <p:sldLayoutId id="2147484039" r:id="rId3"/>
    <p:sldLayoutId id="2147484040" r:id="rId4"/>
    <p:sldLayoutId id="2147484041" r:id="rId5"/>
    <p:sldLayoutId id="2147484042" r:id="rId6"/>
    <p:sldLayoutId id="2147484043" r:id="rId7"/>
    <p:sldLayoutId id="2147484044" r:id="rId8"/>
    <p:sldLayoutId id="2147484045" r:id="rId9"/>
    <p:sldLayoutId id="2147484046" r:id="rId10"/>
    <p:sldLayoutId id="214748404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A48FC0-00F3-44BB-8B0E-E311280F717E}" type="datetimeFigureOut">
              <a:rPr lang="it-IT" smtClean="0"/>
              <a:pPr/>
              <a:t>05/03/2015</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E2CC91-A8F3-4D8D-8F9C-3A540F15325C}" type="slidenum">
              <a:rPr lang="it-IT" smtClean="0"/>
              <a:pPr/>
              <a:t>‹N›</a:t>
            </a:fld>
            <a:endParaRPr lang="it-IT"/>
          </a:p>
        </p:txBody>
      </p:sp>
    </p:spTree>
  </p:cSld>
  <p:clrMap bg1="lt1" tx1="dk1" bg2="lt2" tx2="dk2" accent1="accent1" accent2="accent2" accent3="accent3" accent4="accent4" accent5="accent5" accent6="accent6" hlink="hlink" folHlink="folHlink"/>
  <p:sldLayoutIdLst>
    <p:sldLayoutId id="2147484049" r:id="rId1"/>
    <p:sldLayoutId id="2147484050" r:id="rId2"/>
    <p:sldLayoutId id="2147484051" r:id="rId3"/>
    <p:sldLayoutId id="2147484052" r:id="rId4"/>
    <p:sldLayoutId id="2147484053" r:id="rId5"/>
    <p:sldLayoutId id="2147484054" r:id="rId6"/>
    <p:sldLayoutId id="2147484055" r:id="rId7"/>
    <p:sldLayoutId id="2147484056" r:id="rId8"/>
    <p:sldLayoutId id="2147484057" r:id="rId9"/>
    <p:sldLayoutId id="2147484058" r:id="rId10"/>
    <p:sldLayoutId id="21474840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97988C-3F4B-4EDE-80D9-543D2AA08A84}" type="datetimeFigureOut">
              <a:rPr lang="it-IT" smtClean="0"/>
              <a:pPr/>
              <a:t>05/03/2015</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E77DF3-4BB1-466D-95FC-18604B5239F0}" type="slidenum">
              <a:rPr lang="it-IT" smtClean="0"/>
              <a:pPr/>
              <a:t>‹N›</a:t>
            </a:fld>
            <a:endParaRPr lang="it-IT"/>
          </a:p>
        </p:txBody>
      </p:sp>
    </p:spTree>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B7F53D-C1A6-44CA-A744-B7871CB1D70F}" type="datetimeFigureOut">
              <a:rPr lang="it-IT" smtClean="0"/>
              <a:pPr/>
              <a:t>05/03/2015</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CE8631-491C-4F7A-BCB8-8F07D4BBA085}" type="slidenum">
              <a:rPr lang="it-IT" smtClean="0"/>
              <a:pPr/>
              <a:t>‹N›</a:t>
            </a:fld>
            <a:endParaRPr lang="it-IT"/>
          </a:p>
        </p:txBody>
      </p:sp>
    </p:spTree>
  </p:cSld>
  <p:clrMap bg1="lt1" tx1="dk1" bg2="lt2" tx2="dk2" accent1="accent1" accent2="accent2" accent3="accent3" accent4="accent4" accent5="accent5" accent6="accent6" hlink="hlink" folHlink="folHlink"/>
  <p:sldLayoutIdLst>
    <p:sldLayoutId id="2147484061" r:id="rId1"/>
    <p:sldLayoutId id="2147484062" r:id="rId2"/>
    <p:sldLayoutId id="2147484063" r:id="rId3"/>
    <p:sldLayoutId id="2147484064" r:id="rId4"/>
    <p:sldLayoutId id="2147484065" r:id="rId5"/>
    <p:sldLayoutId id="2147484066" r:id="rId6"/>
    <p:sldLayoutId id="2147484067" r:id="rId7"/>
    <p:sldLayoutId id="2147484068" r:id="rId8"/>
    <p:sldLayoutId id="2147484069" r:id="rId9"/>
    <p:sldLayoutId id="2147484070" r:id="rId10"/>
    <p:sldLayoutId id="21474840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62E6BF-B203-4A84-B7DC-E25632C987B6}" type="datetimeFigureOut">
              <a:rPr lang="it-IT" smtClean="0"/>
              <a:pPr/>
              <a:t>05/03/2015</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F8BEB7-48C4-45F4-A046-84A71D64FAD7}" type="slidenum">
              <a:rPr lang="it-IT" smtClean="0"/>
              <a:pPr/>
              <a:t>‹N›</a:t>
            </a:fld>
            <a:endParaRPr lang="it-IT"/>
          </a:p>
        </p:txBody>
      </p:sp>
    </p:spTree>
  </p:cSld>
  <p:clrMap bg1="lt1" tx1="dk1" bg2="lt2" tx2="dk2" accent1="accent1" accent2="accent2" accent3="accent3" accent4="accent4" accent5="accent5" accent6="accent6" hlink="hlink" folHlink="folHlink"/>
  <p:sldLayoutIdLst>
    <p:sldLayoutId id="2147484073" r:id="rId1"/>
    <p:sldLayoutId id="2147484074" r:id="rId2"/>
    <p:sldLayoutId id="2147484075" r:id="rId3"/>
    <p:sldLayoutId id="2147484076" r:id="rId4"/>
    <p:sldLayoutId id="2147484077" r:id="rId5"/>
    <p:sldLayoutId id="2147484078" r:id="rId6"/>
    <p:sldLayoutId id="2147484079" r:id="rId7"/>
    <p:sldLayoutId id="2147484080" r:id="rId8"/>
    <p:sldLayoutId id="2147484081" r:id="rId9"/>
    <p:sldLayoutId id="2147484082" r:id="rId10"/>
    <p:sldLayoutId id="21474840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E12E15-7EF6-4948-9894-AE80202A19AC}" type="datetimeFigureOut">
              <a:rPr lang="it-IT" smtClean="0"/>
              <a:pPr/>
              <a:t>05/03/2015</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DFD673-2234-492A-9E6E-6E80FE0202E7}" type="slidenum">
              <a:rPr lang="it-IT" smtClean="0"/>
              <a:pPr/>
              <a:t>‹N›</a:t>
            </a:fld>
            <a:endParaRPr lang="it-IT"/>
          </a:p>
        </p:txBody>
      </p:sp>
    </p:spTree>
  </p:cSld>
  <p:clrMap bg1="lt1" tx1="dk1" bg2="lt2" tx2="dk2" accent1="accent1" accent2="accent2" accent3="accent3" accent4="accent4" accent5="accent5" accent6="accent6" hlink="hlink" folHlink="folHlink"/>
  <p:sldLayoutIdLst>
    <p:sldLayoutId id="2147484085" r:id="rId1"/>
    <p:sldLayoutId id="2147484086" r:id="rId2"/>
    <p:sldLayoutId id="2147484087" r:id="rId3"/>
    <p:sldLayoutId id="2147484088" r:id="rId4"/>
    <p:sldLayoutId id="2147484089" r:id="rId5"/>
    <p:sldLayoutId id="2147484090" r:id="rId6"/>
    <p:sldLayoutId id="2147484091" r:id="rId7"/>
    <p:sldLayoutId id="2147484092" r:id="rId8"/>
    <p:sldLayoutId id="2147484093" r:id="rId9"/>
    <p:sldLayoutId id="2147484094" r:id="rId10"/>
    <p:sldLayoutId id="21474840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DAE70D-DB82-4962-A5AC-5DB32EFFD5BA}" type="datetimeFigureOut">
              <a:rPr lang="it-IT" smtClean="0"/>
              <a:pPr/>
              <a:t>05/03/2015</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F376F0-CE68-4EBA-A6EC-70857B3DA45A}" type="slidenum">
              <a:rPr lang="it-IT" smtClean="0"/>
              <a:pPr/>
              <a:t>‹N›</a:t>
            </a:fld>
            <a:endParaRPr lang="it-IT"/>
          </a:p>
        </p:txBody>
      </p:sp>
    </p:spTree>
  </p:cSld>
  <p:clrMap bg1="lt1" tx1="dk1" bg2="lt2" tx2="dk2" accent1="accent1" accent2="accent2" accent3="accent3" accent4="accent4" accent5="accent5" accent6="accent6" hlink="hlink" folHlink="folHlink"/>
  <p:sldLayoutIdLst>
    <p:sldLayoutId id="2147484097" r:id="rId1"/>
    <p:sldLayoutId id="2147484098" r:id="rId2"/>
    <p:sldLayoutId id="2147484099" r:id="rId3"/>
    <p:sldLayoutId id="2147484100" r:id="rId4"/>
    <p:sldLayoutId id="2147484101" r:id="rId5"/>
    <p:sldLayoutId id="2147484102" r:id="rId6"/>
    <p:sldLayoutId id="2147484103" r:id="rId7"/>
    <p:sldLayoutId id="2147484104" r:id="rId8"/>
    <p:sldLayoutId id="2147484105" r:id="rId9"/>
    <p:sldLayoutId id="2147484106" r:id="rId10"/>
    <p:sldLayoutId id="21474841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4CABF3-8D77-4144-84A3-9D28AD6DCF8F}" type="datetimeFigureOut">
              <a:rPr lang="it-IT" smtClean="0"/>
              <a:pPr/>
              <a:t>05/03/2015</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0A0DC2-68F6-49A6-8564-275954F20B38}" type="slidenum">
              <a:rPr lang="it-IT" smtClean="0"/>
              <a:pPr/>
              <a:t>‹N›</a:t>
            </a:fld>
            <a:endParaRPr lang="it-IT"/>
          </a:p>
        </p:txBody>
      </p:sp>
    </p:spTree>
  </p:cSld>
  <p:clrMap bg1="lt1" tx1="dk1" bg2="lt2" tx2="dk2" accent1="accent1" accent2="accent2" accent3="accent3" accent4="accent4" accent5="accent5" accent6="accent6" hlink="hlink" folHlink="folHlink"/>
  <p:sldLayoutIdLst>
    <p:sldLayoutId id="2147484109" r:id="rId1"/>
    <p:sldLayoutId id="2147484110" r:id="rId2"/>
    <p:sldLayoutId id="2147484111" r:id="rId3"/>
    <p:sldLayoutId id="2147484112" r:id="rId4"/>
    <p:sldLayoutId id="2147484113" r:id="rId5"/>
    <p:sldLayoutId id="2147484114" r:id="rId6"/>
    <p:sldLayoutId id="2147484115" r:id="rId7"/>
    <p:sldLayoutId id="2147484116" r:id="rId8"/>
    <p:sldLayoutId id="2147484117" r:id="rId9"/>
    <p:sldLayoutId id="2147484118" r:id="rId10"/>
    <p:sldLayoutId id="21474841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6506FC-21B0-497E-A5E2-D0E7EE89AF74}" type="datetimeFigureOut">
              <a:rPr lang="it-IT" smtClean="0"/>
              <a:pPr/>
              <a:t>05/03/2015</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127D46-79C4-4D7F-983A-96523E4FDF88}" type="slidenum">
              <a:rPr lang="it-IT" smtClean="0"/>
              <a:pPr/>
              <a:t>‹N›</a:t>
            </a:fld>
            <a:endParaRPr lang="it-IT"/>
          </a:p>
        </p:txBody>
      </p:sp>
    </p:spTree>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93C552-ECFF-4119-9F50-0AD4A7BB8365}" type="datetimeFigureOut">
              <a:rPr lang="it-IT" smtClean="0"/>
              <a:pPr/>
              <a:t>05/03/2015</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34E0BA-5802-4523-A67D-4EF16B7341F6}" type="slidenum">
              <a:rPr lang="it-IT" smtClean="0"/>
              <a:pPr/>
              <a:t>‹N›</a:t>
            </a:fld>
            <a:endParaRPr lang="it-IT"/>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966F00-5985-4FCD-8632-86C54C5B2661}" type="datetime1">
              <a:rPr lang="it-IT" smtClean="0"/>
              <a:pPr/>
              <a:t>05/03/2015</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DCB118-9B77-4D98-992A-27776518BB60}" type="slidenum">
              <a:rPr lang="it-IT" smtClean="0"/>
              <a:pPr/>
              <a:t>‹N›</a:t>
            </a:fld>
            <a:endParaRPr lang="it-IT"/>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97D689-08A3-4C66-9002-691131266840}" type="datetime1">
              <a:rPr lang="it-IT" smtClean="0"/>
              <a:pPr/>
              <a:t>05/03/2015</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028EE8-31CB-4861-9BB0-E8B62874F12F}" type="slidenum">
              <a:rPr lang="it-IT" smtClean="0"/>
              <a:pPr/>
              <a:t>‹N›</a:t>
            </a:fld>
            <a:endParaRPr lang="it-IT"/>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EBD39D-1592-4A17-80AA-966F5ACCF632}" type="datetime1">
              <a:rPr lang="it-IT" smtClean="0"/>
              <a:pPr/>
              <a:t>05/03/2015</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9B6054-8FFE-4B3D-B718-C2558627F383}" type="slidenum">
              <a:rPr lang="it-IT" smtClean="0"/>
              <a:pPr/>
              <a:t>‹N›</a:t>
            </a:fld>
            <a:endParaRPr lang="it-IT"/>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59F16A-CD18-4E04-AA7D-567C2F8416D3}" type="datetimeFigureOut">
              <a:rPr lang="it-IT" smtClean="0"/>
              <a:pPr/>
              <a:t>05/03/2015</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8D04C5-C439-42C2-849B-E7CD79CE968F}" type="slidenum">
              <a:rPr lang="it-IT" smtClean="0"/>
              <a:pPr/>
              <a:t>‹N›</a:t>
            </a:fld>
            <a:endParaRPr lang="it-IT"/>
          </a:p>
        </p:txBody>
      </p:sp>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495268-3426-4BE9-AE63-F666A83BFAC8}" type="datetimeFigureOut">
              <a:rPr lang="it-IT" smtClean="0"/>
              <a:pPr/>
              <a:t>05/03/2015</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54D7A8-CFD5-49A9-B868-595EEBB54808}" type="slidenum">
              <a:rPr lang="it-IT" smtClean="0"/>
              <a:pPr/>
              <a:t>‹N›</a:t>
            </a:fld>
            <a:endParaRPr lang="it-IT"/>
          </a:p>
        </p:txBody>
      </p:sp>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480517-0354-4694-B535-D3D644C981AD}" type="datetimeFigureOut">
              <a:rPr lang="it-IT" smtClean="0"/>
              <a:pPr/>
              <a:t>05/03/2015</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B44C2A-0D21-4FCC-9FAE-B7B80DD9E451}" type="slidenum">
              <a:rPr lang="it-IT" smtClean="0"/>
              <a:pPr/>
              <a:t>‹N›</a:t>
            </a:fld>
            <a:endParaRPr lang="it-IT"/>
          </a:p>
        </p:txBody>
      </p:sp>
    </p:spTree>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FF33E9-6C7E-4585-8EB7-D565D5FE9554}" type="datetimeFigureOut">
              <a:rPr lang="it-IT" smtClean="0"/>
              <a:pPr/>
              <a:t>05/03/2015</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0095FD-318D-49DA-BF32-0E3052DC513F}" type="slidenum">
              <a:rPr lang="it-IT" smtClean="0"/>
              <a:pPr/>
              <a:t>‹N›</a:t>
            </a:fld>
            <a:endParaRPr lang="it-IT"/>
          </a:p>
        </p:txBody>
      </p:sp>
    </p:spTree>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B97F2B-0199-4603-A0C6-68B50D68AC02}" type="datetimeFigureOut">
              <a:rPr lang="it-IT" smtClean="0"/>
              <a:pPr/>
              <a:t>05/03/2015</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0A2EFD-20B7-4991-976D-7EE7130791AD}" type="slidenum">
              <a:rPr lang="it-IT" smtClean="0"/>
              <a:pPr/>
              <a:t>‹N›</a:t>
            </a:fld>
            <a:endParaRPr lang="it-IT"/>
          </a:p>
        </p:txBody>
      </p:sp>
    </p:spTree>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5EAD15-34D5-4134-AB53-12306B7A8999}" type="datetimeFigureOut">
              <a:rPr lang="it-IT" smtClean="0"/>
              <a:pPr/>
              <a:t>05/03/2015</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BDF635-2479-4B71-B0BB-96A1AC890E03}" type="slidenum">
              <a:rPr lang="it-IT" smtClean="0"/>
              <a:pPr/>
              <a:t>‹N›</a:t>
            </a:fld>
            <a:endParaRPr lang="it-IT"/>
          </a:p>
        </p:txBody>
      </p:sp>
    </p:spTree>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wmf"/><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9.gi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gi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image" Target="../media/image23.emf"/><Relationship Id="rId1" Type="http://schemas.openxmlformats.org/officeDocument/2006/relationships/slideLayout" Target="../slideLayouts/slideLayout4.xml"/><Relationship Id="rId4" Type="http://schemas.openxmlformats.org/officeDocument/2006/relationships/image" Target="../media/image13.gif"/></Relationships>
</file>

<file path=ppt/slides/_rels/slide17.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6.gif"/><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9.gif"/><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9.gif"/><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gif"/><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hyperlink" Target="http://www.google.it/url?sa=i&amp;source=images&amp;cd=&amp;cad=rja&amp;docid=g76o-a3vw1FE-M&amp;tbnid=9J4dE_hMSA9YzM:&amp;ved=0CAgQjRwwAA&amp;url=http://runjva.appspot.com/logging101/index.html&amp;ei=vnBHUaqdGIbY7AaRuYGABQ&amp;psig=AFQjCNE-GPRJH33SJGgyk-UrQDom3sbdyg&amp;ust=1363722814424247" TargetMode="External"/><Relationship Id="rId2" Type="http://schemas.openxmlformats.org/officeDocument/2006/relationships/image" Target="../media/image35.gif"/><Relationship Id="rId1" Type="http://schemas.openxmlformats.org/officeDocument/2006/relationships/slideLayout" Target="../slideLayouts/slideLayout4.xml"/><Relationship Id="rId4" Type="http://schemas.openxmlformats.org/officeDocument/2006/relationships/image" Target="../media/image36.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gif"/><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hyperlink" Target="http://www.youtube.com/watch?v=H5b9CrK5Xog&amp;list=PL5DEE07948B04B310" TargetMode="External"/><Relationship Id="rId2" Type="http://schemas.openxmlformats.org/officeDocument/2006/relationships/hyperlink" Target="http://www.youtube.com/watch?v=mPCvlr9QRII&amp;list=PL5DEE07948B04B310&amp;index=10" TargetMode="External"/><Relationship Id="rId1" Type="http://schemas.openxmlformats.org/officeDocument/2006/relationships/slideLayout" Target="../slideLayouts/slideLayout4.xml"/><Relationship Id="rId6" Type="http://schemas.openxmlformats.org/officeDocument/2006/relationships/hyperlink" Target="http://www.youtube.com/watch?v=huGP7qOkvs4&amp;list=PL5DEE07948B04B310" TargetMode="External"/><Relationship Id="rId5" Type="http://schemas.openxmlformats.org/officeDocument/2006/relationships/hyperlink" Target="http://www.youtube.com/watch?v=fl8SvfCMCt4&amp;list=PL5DEE07948B04B310" TargetMode="External"/><Relationship Id="rId4" Type="http://schemas.openxmlformats.org/officeDocument/2006/relationships/hyperlink" Target="http://www.youtube.com/watch?v=EajxkIRfSZo&amp;list=PL5DEE07948B04B310"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gif"/><Relationship Id="rId1" Type="http://schemas.openxmlformats.org/officeDocument/2006/relationships/slideLayout" Target="../slideLayouts/slideLayout4.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467544" y="1196752"/>
            <a:ext cx="7988424" cy="1080120"/>
          </a:xfrm>
          <a:noFill/>
          <a:ln>
            <a:noFill/>
          </a:ln>
          <a:effectLst/>
          <a:scene3d>
            <a:camera prst="orthographicFront"/>
            <a:lightRig rig="threePt" dir="t"/>
          </a:scene3d>
          <a:sp3d>
            <a:bevelT w="139700" prst="cross"/>
          </a:sp3d>
        </p:spPr>
        <p:txBody>
          <a:bodyPr>
            <a:normAutofit fontScale="90000"/>
            <a:sp3d/>
          </a:bodyPr>
          <a:lstStyle/>
          <a:p>
            <a:r>
              <a:rPr lang="it-IT" sz="2000" b="1" dirty="0" smtClean="0">
                <a:latin typeface="Times New Roman" pitchFamily="18" charset="0"/>
                <a:cs typeface="Times New Roman" pitchFamily="18" charset="0"/>
              </a:rPr>
              <a:t/>
            </a:r>
            <a:br>
              <a:rPr lang="it-IT" sz="2000" b="1" dirty="0" smtClean="0">
                <a:latin typeface="Times New Roman" pitchFamily="18" charset="0"/>
                <a:cs typeface="Times New Roman" pitchFamily="18" charset="0"/>
              </a:rPr>
            </a:br>
            <a:r>
              <a:rPr lang="it-IT" sz="2000" b="1" dirty="0" smtClean="0">
                <a:latin typeface="Times New Roman" pitchFamily="18" charset="0"/>
                <a:cs typeface="Times New Roman" pitchFamily="18" charset="0"/>
              </a:rPr>
              <a:t/>
            </a:r>
            <a:br>
              <a:rPr lang="it-IT" sz="2000" b="1" dirty="0" smtClean="0">
                <a:latin typeface="Times New Roman" pitchFamily="18" charset="0"/>
                <a:cs typeface="Times New Roman" pitchFamily="18" charset="0"/>
              </a:rPr>
            </a:br>
            <a:r>
              <a:rPr lang="it-IT" sz="2000" b="1" dirty="0" smtClean="0">
                <a:latin typeface="Times New Roman" pitchFamily="18" charset="0"/>
                <a:cs typeface="Times New Roman" pitchFamily="18" charset="0"/>
              </a:rPr>
              <a:t/>
            </a:r>
            <a:br>
              <a:rPr lang="it-IT" sz="2000" b="1" dirty="0" smtClean="0">
                <a:latin typeface="Times New Roman" pitchFamily="18" charset="0"/>
                <a:cs typeface="Times New Roman" pitchFamily="18" charset="0"/>
              </a:rPr>
            </a:br>
            <a:r>
              <a:rPr lang="it-IT" sz="1800" b="1" dirty="0" err="1">
                <a:latin typeface="Times New Roman" pitchFamily="18" charset="0"/>
                <a:cs typeface="Times New Roman" pitchFamily="18" charset="0"/>
              </a:rPr>
              <a:t>CdL</a:t>
            </a:r>
            <a:r>
              <a:rPr lang="it-IT" sz="1800" b="1" dirty="0">
                <a:latin typeface="Times New Roman" pitchFamily="18" charset="0"/>
                <a:cs typeface="Times New Roman" pitchFamily="18" charset="0"/>
              </a:rPr>
              <a:t> in Ingegneria Elettronica e delle Telecomunicazioni</a:t>
            </a:r>
            <a:br>
              <a:rPr lang="it-IT" sz="1800" b="1" dirty="0">
                <a:latin typeface="Times New Roman" pitchFamily="18" charset="0"/>
                <a:cs typeface="Times New Roman" pitchFamily="18" charset="0"/>
              </a:rPr>
            </a:br>
            <a:r>
              <a:rPr lang="it-IT" sz="1800" b="1" dirty="0" err="1">
                <a:latin typeface="Times New Roman" pitchFamily="18" charset="0"/>
                <a:cs typeface="Times New Roman" pitchFamily="18" charset="0"/>
              </a:rPr>
              <a:t>CdLM</a:t>
            </a:r>
            <a:r>
              <a:rPr lang="it-IT" sz="1800" b="1" dirty="0">
                <a:latin typeface="Times New Roman" pitchFamily="18" charset="0"/>
                <a:cs typeface="Times New Roman" pitchFamily="18" charset="0"/>
              </a:rPr>
              <a:t> in Telecomunicazioni</a:t>
            </a:r>
            <a:r>
              <a:rPr lang="it-IT" sz="2400" b="1" dirty="0">
                <a:latin typeface="Times New Roman" pitchFamily="18" charset="0"/>
                <a:cs typeface="Times New Roman" pitchFamily="18" charset="0"/>
              </a:rPr>
              <a:t/>
            </a:r>
            <a:br>
              <a:rPr lang="it-IT" sz="2400" b="1" dirty="0">
                <a:latin typeface="Times New Roman" pitchFamily="18" charset="0"/>
                <a:cs typeface="Times New Roman" pitchFamily="18" charset="0"/>
              </a:rPr>
            </a:br>
            <a:r>
              <a:rPr lang="it-IT" sz="3100" b="1" dirty="0">
                <a:solidFill>
                  <a:srgbClr val="FF0000"/>
                </a:solidFill>
                <a:latin typeface="Times New Roman" pitchFamily="18" charset="0"/>
                <a:cs typeface="Times New Roman" pitchFamily="18" charset="0"/>
              </a:rPr>
              <a:t>Fondamenti dei S.O. (6CFU)</a:t>
            </a:r>
            <a:r>
              <a:rPr lang="it-IT" sz="3100" dirty="0">
                <a:solidFill>
                  <a:srgbClr val="0000FF"/>
                </a:solidFill>
                <a:latin typeface="Times New Roman" pitchFamily="18" charset="0"/>
                <a:cs typeface="Times New Roman" pitchFamily="18" charset="0"/>
              </a:rPr>
              <a:t/>
            </a:r>
            <a:br>
              <a:rPr lang="it-IT" sz="3100" dirty="0">
                <a:solidFill>
                  <a:srgbClr val="0000FF"/>
                </a:solidFill>
                <a:latin typeface="Times New Roman" pitchFamily="18" charset="0"/>
                <a:cs typeface="Times New Roman" pitchFamily="18" charset="0"/>
              </a:rPr>
            </a:br>
            <a:r>
              <a:rPr lang="it-IT" sz="3200" dirty="0" smtClean="0">
                <a:solidFill>
                  <a:srgbClr val="0000FF"/>
                </a:solidFill>
                <a:latin typeface="Comic Sans MS" pitchFamily="66" charset="0"/>
              </a:rPr>
              <a:t/>
            </a:r>
            <a:br>
              <a:rPr lang="it-IT" sz="3200" dirty="0" smtClean="0">
                <a:solidFill>
                  <a:srgbClr val="0000FF"/>
                </a:solidFill>
                <a:latin typeface="Comic Sans MS" pitchFamily="66" charset="0"/>
              </a:rPr>
            </a:br>
            <a:r>
              <a:rPr lang="it-IT" sz="3200" dirty="0" smtClean="0">
                <a:solidFill>
                  <a:srgbClr val="0000FF"/>
                </a:solidFill>
                <a:effectLst>
                  <a:outerShdw blurRad="38100" dist="38100" dir="2700000" algn="tl">
                    <a:srgbClr val="000000">
                      <a:alpha val="43137"/>
                    </a:srgbClr>
                  </a:outerShdw>
                </a:effectLst>
                <a:latin typeface="Comic Sans MS" pitchFamily="66" charset="0"/>
              </a:rPr>
              <a:t>Capitolo 1 : Introduzione ai Sistemi Operativi</a:t>
            </a:r>
            <a:endParaRPr lang="it-IT" sz="3200" dirty="0">
              <a:solidFill>
                <a:srgbClr val="0000FF"/>
              </a:solidFill>
              <a:effectLst>
                <a:outerShdw blurRad="38100" dist="38100" dir="2700000" algn="tl">
                  <a:srgbClr val="000000">
                    <a:alpha val="43137"/>
                  </a:srgbClr>
                </a:outerShdw>
              </a:effectLst>
              <a:latin typeface="Comic Sans MS" pitchFamily="66" charset="0"/>
            </a:endParaRPr>
          </a:p>
        </p:txBody>
      </p:sp>
      <p:pic>
        <p:nvPicPr>
          <p:cNvPr id="1026" name="Picture 2"/>
          <p:cNvPicPr>
            <a:picLocks noChangeAspect="1" noChangeArrowheads="1"/>
          </p:cNvPicPr>
          <p:nvPr/>
        </p:nvPicPr>
        <p:blipFill>
          <a:blip r:embed="rId3" cstate="print"/>
          <a:srcRect/>
          <a:stretch>
            <a:fillRect/>
          </a:stretch>
        </p:blipFill>
        <p:spPr bwMode="auto">
          <a:xfrm>
            <a:off x="323528" y="188640"/>
            <a:ext cx="2088232" cy="804154"/>
          </a:xfrm>
          <a:prstGeom prst="rect">
            <a:avLst/>
          </a:prstGeom>
          <a:noFill/>
          <a:ln w="9525">
            <a:noFill/>
            <a:miter lim="800000"/>
            <a:headEnd/>
            <a:tailEnd/>
          </a:ln>
        </p:spPr>
      </p:pic>
      <p:sp>
        <p:nvSpPr>
          <p:cNvPr id="10" name="Rettangolo 9"/>
          <p:cNvSpPr>
            <a:spLocks noChangeAspect="1"/>
          </p:cNvSpPr>
          <p:nvPr/>
        </p:nvSpPr>
        <p:spPr>
          <a:xfrm>
            <a:off x="3563888" y="6453336"/>
            <a:ext cx="2051720" cy="246221"/>
          </a:xfrm>
          <a:prstGeom prst="rect">
            <a:avLst/>
          </a:prstGeom>
        </p:spPr>
        <p:txBody>
          <a:bodyPr wrap="square">
            <a:spAutoFit/>
          </a:bodyPr>
          <a:lstStyle/>
          <a:p>
            <a:pPr algn="ctr"/>
            <a:r>
              <a:rPr lang="it-IT" sz="1000" b="1" dirty="0" smtClean="0">
                <a:latin typeface="Times New Roman" pitchFamily="18" charset="0"/>
                <a:cs typeface="Times New Roman" pitchFamily="18" charset="0"/>
              </a:rPr>
              <a:t>Giacomo PISCITELLI</a:t>
            </a:r>
          </a:p>
        </p:txBody>
      </p:sp>
      <p:pic>
        <p:nvPicPr>
          <p:cNvPr id="1031" name="Picture 7"/>
          <p:cNvPicPr>
            <a:picLocks noChangeAspect="1" noChangeArrowheads="1"/>
          </p:cNvPicPr>
          <p:nvPr/>
        </p:nvPicPr>
        <p:blipFill>
          <a:blip r:embed="rId4" cstate="print"/>
          <a:srcRect/>
          <a:stretch>
            <a:fillRect/>
          </a:stretch>
        </p:blipFill>
        <p:spPr bwMode="auto">
          <a:xfrm>
            <a:off x="7812360" y="188640"/>
            <a:ext cx="956021" cy="936104"/>
          </a:xfrm>
          <a:prstGeom prst="rect">
            <a:avLst/>
          </a:prstGeom>
          <a:noFill/>
          <a:ln w="9525">
            <a:noFill/>
            <a:miter lim="800000"/>
            <a:headEnd/>
            <a:tailEnd/>
          </a:ln>
        </p:spPr>
      </p:pic>
      <p:pic>
        <p:nvPicPr>
          <p:cNvPr id="1032" name="Picture 8"/>
          <p:cNvPicPr>
            <a:picLocks noChangeAspect="1" noChangeArrowheads="1"/>
          </p:cNvPicPr>
          <p:nvPr/>
        </p:nvPicPr>
        <p:blipFill>
          <a:blip r:embed="rId5" cstate="print"/>
          <a:srcRect l="6250" r="6249" b="6966"/>
          <a:stretch>
            <a:fillRect/>
          </a:stretch>
        </p:blipFill>
        <p:spPr bwMode="auto">
          <a:xfrm>
            <a:off x="3362266" y="3212976"/>
            <a:ext cx="2217846" cy="31683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olo 14"/>
          <p:cNvSpPr>
            <a:spLocks noGrp="1"/>
          </p:cNvSpPr>
          <p:nvPr>
            <p:ph type="title"/>
          </p:nvPr>
        </p:nvSpPr>
        <p:spPr>
          <a:xfrm>
            <a:off x="457200" y="274638"/>
            <a:ext cx="8229600" cy="778098"/>
          </a:xfrm>
        </p:spPr>
        <p:txBody>
          <a:bodyPr>
            <a:normAutofit/>
            <a:scene3d>
              <a:camera prst="orthographicFront"/>
              <a:lightRig rig="threePt" dir="t"/>
            </a:scene3d>
            <a:sp3d extrusionH="57150">
              <a:bevelT w="38100" h="38100" prst="angle"/>
            </a:sp3d>
          </a:bodyPr>
          <a:lstStyle/>
          <a:p>
            <a:r>
              <a:rPr lang="it-IT" sz="28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Prima dei Sistemi Operativi</a:t>
            </a:r>
          </a:p>
        </p:txBody>
      </p:sp>
      <p:pic>
        <p:nvPicPr>
          <p:cNvPr id="4098" name="Picture 2"/>
          <p:cNvPicPr>
            <a:picLocks noGrp="1" noChangeAspect="1" noChangeArrowheads="1"/>
          </p:cNvPicPr>
          <p:nvPr>
            <p:ph idx="1"/>
          </p:nvPr>
        </p:nvPicPr>
        <p:blipFill>
          <a:blip r:embed="rId2" cstate="print"/>
          <a:srcRect/>
          <a:stretch>
            <a:fillRect/>
          </a:stretch>
        </p:blipFill>
        <p:spPr bwMode="auto">
          <a:xfrm>
            <a:off x="395536" y="1340768"/>
            <a:ext cx="3959466" cy="4713288"/>
          </a:xfrm>
          <a:prstGeom prst="rect">
            <a:avLst/>
          </a:prstGeom>
          <a:noFill/>
          <a:ln w="9525">
            <a:noFill/>
            <a:miter lim="800000"/>
            <a:headEnd/>
            <a:tailEnd/>
          </a:ln>
        </p:spPr>
      </p:pic>
      <p:sp>
        <p:nvSpPr>
          <p:cNvPr id="6" name="Rettangolo 5"/>
          <p:cNvSpPr/>
          <p:nvPr/>
        </p:nvSpPr>
        <p:spPr>
          <a:xfrm>
            <a:off x="4427984" y="1196752"/>
            <a:ext cx="4536504" cy="5247590"/>
          </a:xfrm>
          <a:prstGeom prst="rect">
            <a:avLst/>
          </a:prstGeom>
        </p:spPr>
        <p:txBody>
          <a:bodyPr wrap="square">
            <a:spAutoFit/>
          </a:bodyPr>
          <a:lstStyle/>
          <a:p>
            <a:pPr>
              <a:spcAft>
                <a:spcPts val="600"/>
              </a:spcAft>
            </a:pPr>
            <a:r>
              <a:rPr lang="it-IT" sz="2000" b="1" dirty="0" smtClean="0">
                <a:solidFill>
                  <a:srgbClr val="FF0000"/>
                </a:solidFill>
                <a:latin typeface="Arial" pitchFamily="34" charset="0"/>
                <a:cs typeface="Arial" pitchFamily="34" charset="0"/>
              </a:rPr>
              <a:t>1944-Harvard Mark-1</a:t>
            </a:r>
          </a:p>
          <a:p>
            <a:pPr>
              <a:spcAft>
                <a:spcPts val="600"/>
              </a:spcAft>
            </a:pPr>
            <a:r>
              <a:rPr lang="it-IT" sz="2000" dirty="0" smtClean="0">
                <a:latin typeface="Arial" pitchFamily="34" charset="0"/>
                <a:cs typeface="Arial" pitchFamily="34" charset="0"/>
              </a:rPr>
              <a:t>Ideata ad Harvard dal prof. Howard </a:t>
            </a:r>
            <a:r>
              <a:rPr lang="it-IT" sz="2000" dirty="0" err="1" smtClean="0">
                <a:latin typeface="Arial" pitchFamily="34" charset="0"/>
                <a:cs typeface="Arial" pitchFamily="34" charset="0"/>
              </a:rPr>
              <a:t>Aiken</a:t>
            </a:r>
            <a:r>
              <a:rPr lang="it-IT" sz="2000" dirty="0" smtClean="0">
                <a:latin typeface="Arial" pitchFamily="34" charset="0"/>
                <a:cs typeface="Arial" pitchFamily="34" charset="0"/>
              </a:rPr>
              <a:t>, progettata e costruita dalla </a:t>
            </a:r>
            <a:r>
              <a:rPr lang="en-US" sz="2000" dirty="0" smtClean="0">
                <a:latin typeface="Arial" pitchFamily="34" charset="0"/>
                <a:cs typeface="Arial" pitchFamily="34" charset="0"/>
              </a:rPr>
              <a:t>IBM, </a:t>
            </a:r>
            <a:r>
              <a:rPr lang="en-US" sz="2000" dirty="0" err="1" smtClean="0">
                <a:latin typeface="Arial" pitchFamily="34" charset="0"/>
                <a:cs typeface="Arial" pitchFamily="34" charset="0"/>
              </a:rPr>
              <a:t>occupava</a:t>
            </a:r>
            <a:r>
              <a:rPr lang="en-US" sz="2000" dirty="0" smtClean="0">
                <a:latin typeface="Arial" pitchFamily="34" charset="0"/>
                <a:cs typeface="Arial" pitchFamily="34" charset="0"/>
              </a:rPr>
              <a:t> </a:t>
            </a:r>
            <a:r>
              <a:rPr lang="it-IT" sz="2000" dirty="0" smtClean="0">
                <a:latin typeface="Arial" pitchFamily="34" charset="0"/>
                <a:cs typeface="Arial" pitchFamily="34" charset="0"/>
              </a:rPr>
              <a:t>un’intera stanza ed era un calcolatore costituito da interruttori, relè, alberi di rotazione e frizioni.</a:t>
            </a:r>
          </a:p>
          <a:p>
            <a:pPr>
              <a:spcAft>
                <a:spcPts val="600"/>
              </a:spcAft>
            </a:pPr>
            <a:r>
              <a:rPr lang="it-IT" sz="2000" dirty="0" smtClean="0">
                <a:latin typeface="Arial" pitchFamily="34" charset="0"/>
                <a:cs typeface="Arial" pitchFamily="34" charset="0"/>
              </a:rPr>
              <a:t>Poteva memorizzare 72 numeri di 23 cifre decimali. Eseguiva tre addizioni o sottrazioni al secondo, una moltiplicazione in 6 secondi, una divisione in 15,3 secondi.</a:t>
            </a:r>
          </a:p>
          <a:p>
            <a:r>
              <a:rPr lang="it-IT" sz="2000" dirty="0" smtClean="0">
                <a:latin typeface="Arial" pitchFamily="34" charset="0"/>
                <a:cs typeface="Arial" pitchFamily="34" charset="0"/>
              </a:rPr>
              <a:t>Leggeva le istruzioni su delle schede perforate e, eseguita l'istruzione corrente, passava alla successiva. La separazione tra dati e istruzioni è conosciuta come Architettura Harvard.</a:t>
            </a:r>
          </a:p>
        </p:txBody>
      </p:sp>
      <p:sp>
        <p:nvSpPr>
          <p:cNvPr id="7" name="Rettangolo 6"/>
          <p:cNvSpPr/>
          <p:nvPr/>
        </p:nvSpPr>
        <p:spPr>
          <a:xfrm>
            <a:off x="488831" y="6095867"/>
            <a:ext cx="3528392" cy="246221"/>
          </a:xfrm>
          <a:prstGeom prst="rect">
            <a:avLst/>
          </a:prstGeom>
        </p:spPr>
        <p:txBody>
          <a:bodyPr wrap="square">
            <a:spAutoFit/>
          </a:bodyPr>
          <a:lstStyle/>
          <a:p>
            <a:r>
              <a:rPr lang="it-IT" sz="1000" dirty="0" smtClean="0">
                <a:latin typeface="Arial" pitchFamily="34" charset="0"/>
                <a:cs typeface="Arial" pitchFamily="34" charset="0"/>
              </a:rPr>
              <a:t>A.A. 2011/20012 Corso: Sistemi Operativi © Danilo Bruschi</a:t>
            </a:r>
            <a:endParaRPr lang="it-IT" sz="1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457200" y="476672"/>
            <a:ext cx="8229600" cy="792088"/>
          </a:xfrm>
        </p:spPr>
        <p:txBody>
          <a:bodyPr>
            <a:normAutofit/>
            <a:scene3d>
              <a:camera prst="orthographicFront"/>
              <a:lightRig rig="threePt" dir="t"/>
            </a:scene3d>
            <a:sp3d extrusionH="57150">
              <a:bevelT w="38100" h="38100" prst="angle"/>
            </a:sp3d>
          </a:bodyPr>
          <a:lstStyle/>
          <a:p>
            <a:r>
              <a:rPr lang="it-IT" sz="28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Prima dei Sistemi Operativi</a:t>
            </a:r>
          </a:p>
        </p:txBody>
      </p:sp>
      <p:sp>
        <p:nvSpPr>
          <p:cNvPr id="5" name="Segnaposto contenuto 4"/>
          <p:cNvSpPr>
            <a:spLocks noGrp="1"/>
          </p:cNvSpPr>
          <p:nvPr>
            <p:ph idx="1"/>
          </p:nvPr>
        </p:nvSpPr>
        <p:spPr>
          <a:xfrm>
            <a:off x="5292080" y="1412777"/>
            <a:ext cx="3528392" cy="4464496"/>
          </a:xfrm>
        </p:spPr>
        <p:txBody>
          <a:bodyPr>
            <a:normAutofit fontScale="25000" lnSpcReduction="20000"/>
          </a:bodyPr>
          <a:lstStyle/>
          <a:p>
            <a:pPr marL="0" indent="0">
              <a:spcBef>
                <a:spcPts val="0"/>
              </a:spcBef>
              <a:spcAft>
                <a:spcPts val="600"/>
              </a:spcAft>
              <a:buNone/>
            </a:pPr>
            <a:r>
              <a:rPr lang="it-IT" sz="8000" dirty="0" smtClean="0">
                <a:latin typeface="Arial" pitchFamily="34" charset="0"/>
                <a:cs typeface="Arial" pitchFamily="34" charset="0"/>
              </a:rPr>
              <a:t>Febbraio 1946: il pubblico ha il primo assaggio di </a:t>
            </a:r>
            <a:r>
              <a:rPr lang="it-IT" sz="8000" b="1" dirty="0" smtClean="0">
                <a:solidFill>
                  <a:srgbClr val="0000FF"/>
                </a:solidFill>
                <a:latin typeface="Arial" pitchFamily="34" charset="0"/>
                <a:cs typeface="Arial" pitchFamily="34" charset="0"/>
              </a:rPr>
              <a:t>ENIAC</a:t>
            </a:r>
            <a:r>
              <a:rPr lang="it-IT" sz="8000" dirty="0" smtClean="0">
                <a:latin typeface="Arial" pitchFamily="34" charset="0"/>
                <a:cs typeface="Arial" pitchFamily="34" charset="0"/>
              </a:rPr>
              <a:t>, una macchina costruita da John </a:t>
            </a:r>
            <a:r>
              <a:rPr lang="it-IT" sz="8000" dirty="0" err="1" smtClean="0">
                <a:latin typeface="Arial" pitchFamily="34" charset="0"/>
                <a:cs typeface="Arial" pitchFamily="34" charset="0"/>
              </a:rPr>
              <a:t>Mauchly</a:t>
            </a:r>
            <a:r>
              <a:rPr lang="it-IT" sz="8000" dirty="0" smtClean="0">
                <a:latin typeface="Arial" pitchFamily="34" charset="0"/>
                <a:cs typeface="Arial" pitchFamily="34" charset="0"/>
              </a:rPr>
              <a:t> e J. </a:t>
            </a:r>
            <a:r>
              <a:rPr lang="it-IT" sz="8000" dirty="0" err="1" smtClean="0">
                <a:latin typeface="Arial" pitchFamily="34" charset="0"/>
                <a:cs typeface="Arial" pitchFamily="34" charset="0"/>
              </a:rPr>
              <a:t>Eckert</a:t>
            </a:r>
            <a:r>
              <a:rPr lang="it-IT" sz="8000" dirty="0" smtClean="0">
                <a:latin typeface="Arial" pitchFamily="34" charset="0"/>
                <a:cs typeface="Arial" pitchFamily="34" charset="0"/>
              </a:rPr>
              <a:t> </a:t>
            </a:r>
            <a:r>
              <a:rPr lang="it-IT" sz="8000" dirty="0" err="1" smtClean="0">
                <a:latin typeface="Arial" pitchFamily="34" charset="0"/>
                <a:cs typeface="Arial" pitchFamily="34" charset="0"/>
              </a:rPr>
              <a:t>Presper</a:t>
            </a:r>
            <a:r>
              <a:rPr lang="it-IT" sz="8000" dirty="0" smtClean="0">
                <a:latin typeface="Arial" pitchFamily="34" charset="0"/>
                <a:cs typeface="Arial" pitchFamily="34" charset="0"/>
              </a:rPr>
              <a:t> che migliora di 1.000 volte la velocità delle macchine contemporanee.</a:t>
            </a:r>
          </a:p>
          <a:p>
            <a:pPr>
              <a:spcBef>
                <a:spcPts val="0"/>
              </a:spcBef>
              <a:spcAft>
                <a:spcPts val="600"/>
              </a:spcAft>
              <a:buNone/>
            </a:pPr>
            <a:r>
              <a:rPr lang="it-IT" sz="8000" dirty="0" smtClean="0">
                <a:latin typeface="Arial" pitchFamily="34" charset="0"/>
                <a:cs typeface="Arial" pitchFamily="34" charset="0"/>
              </a:rPr>
              <a:t>Start of </a:t>
            </a:r>
            <a:r>
              <a:rPr lang="it-IT" sz="8000" dirty="0" err="1" smtClean="0">
                <a:latin typeface="Arial" pitchFamily="34" charset="0"/>
                <a:cs typeface="Arial" pitchFamily="34" charset="0"/>
              </a:rPr>
              <a:t>project</a:t>
            </a:r>
            <a:r>
              <a:rPr lang="it-IT" sz="8000" dirty="0" smtClean="0">
                <a:latin typeface="Arial" pitchFamily="34" charset="0"/>
                <a:cs typeface="Arial" pitchFamily="34" charset="0"/>
              </a:rPr>
              <a:t>: 1943</a:t>
            </a:r>
            <a:endParaRPr lang="it-IT" sz="8000" dirty="0" smtClean="0">
              <a:latin typeface="Arial" pitchFamily="34" charset="0"/>
              <a:cs typeface="Arial" pitchFamily="34" charset="0"/>
            </a:endParaRPr>
          </a:p>
          <a:p>
            <a:pPr>
              <a:spcBef>
                <a:spcPts val="0"/>
              </a:spcBef>
              <a:spcAft>
                <a:spcPts val="600"/>
              </a:spcAft>
              <a:buNone/>
            </a:pPr>
            <a:r>
              <a:rPr lang="it-IT" sz="8000" dirty="0" err="1" smtClean="0">
                <a:latin typeface="Arial" pitchFamily="34" charset="0"/>
                <a:cs typeface="Arial" pitchFamily="34" charset="0"/>
              </a:rPr>
              <a:t>Completed</a:t>
            </a:r>
            <a:r>
              <a:rPr lang="it-IT" sz="8000" dirty="0" smtClean="0">
                <a:latin typeface="Arial" pitchFamily="34" charset="0"/>
                <a:cs typeface="Arial" pitchFamily="34" charset="0"/>
              </a:rPr>
              <a:t>: 1946</a:t>
            </a:r>
            <a:endParaRPr lang="it-IT" sz="8000" dirty="0" smtClean="0">
              <a:latin typeface="Arial" pitchFamily="34" charset="0"/>
              <a:cs typeface="Arial" pitchFamily="34" charset="0"/>
            </a:endParaRPr>
          </a:p>
          <a:p>
            <a:pPr>
              <a:spcBef>
                <a:spcPts val="0"/>
              </a:spcBef>
              <a:spcAft>
                <a:spcPts val="600"/>
              </a:spcAft>
              <a:buNone/>
            </a:pPr>
            <a:r>
              <a:rPr lang="it-IT" sz="8000" dirty="0" smtClean="0">
                <a:latin typeface="Arial" pitchFamily="34" charset="0"/>
                <a:cs typeface="Arial" pitchFamily="34" charset="0"/>
              </a:rPr>
              <a:t>Velocità</a:t>
            </a:r>
            <a:r>
              <a:rPr lang="it-IT" sz="8000" dirty="0" smtClean="0">
                <a:latin typeface="Arial" pitchFamily="34" charset="0"/>
                <a:cs typeface="Arial" pitchFamily="34" charset="0"/>
              </a:rPr>
              <a:t>: 5,000 </a:t>
            </a:r>
            <a:r>
              <a:rPr lang="it-IT" sz="8000" dirty="0" smtClean="0">
                <a:latin typeface="Arial" pitchFamily="34" charset="0"/>
                <a:cs typeface="Arial" pitchFamily="34" charset="0"/>
              </a:rPr>
              <a:t>operazioni al secondo</a:t>
            </a:r>
          </a:p>
          <a:p>
            <a:pPr>
              <a:spcBef>
                <a:spcPts val="0"/>
              </a:spcBef>
              <a:spcAft>
                <a:spcPts val="600"/>
              </a:spcAft>
              <a:buNone/>
            </a:pPr>
            <a:r>
              <a:rPr lang="it-IT" sz="8000" dirty="0" smtClean="0">
                <a:latin typeface="Arial" pitchFamily="34" charset="0"/>
                <a:cs typeface="Arial" pitchFamily="34" charset="0"/>
              </a:rPr>
              <a:t>Input/output: schede perforate, luci, interruttori, prese</a:t>
            </a:r>
          </a:p>
          <a:p>
            <a:pPr>
              <a:spcBef>
                <a:spcPts val="0"/>
              </a:spcBef>
              <a:spcAft>
                <a:spcPts val="600"/>
              </a:spcAft>
              <a:buNone/>
            </a:pPr>
            <a:r>
              <a:rPr lang="it-IT" sz="8000" dirty="0" smtClean="0">
                <a:latin typeface="Arial" pitchFamily="34" charset="0"/>
                <a:cs typeface="Arial" pitchFamily="34" charset="0"/>
              </a:rPr>
              <a:t>Spazio</a:t>
            </a:r>
            <a:r>
              <a:rPr lang="it-IT" sz="8000" dirty="0" smtClean="0">
                <a:latin typeface="Arial" pitchFamily="34" charset="0"/>
                <a:cs typeface="Arial" pitchFamily="34" charset="0"/>
              </a:rPr>
              <a:t>: 100 </a:t>
            </a:r>
            <a:r>
              <a:rPr lang="it-IT" sz="8000" dirty="0" smtClean="0">
                <a:latin typeface="Arial" pitchFamily="34" charset="0"/>
                <a:cs typeface="Arial" pitchFamily="34" charset="0"/>
              </a:rPr>
              <a:t>metri quadri</a:t>
            </a:r>
          </a:p>
          <a:p>
            <a:pPr>
              <a:buNone/>
            </a:pPr>
            <a:endParaRPr lang="it-IT" dirty="0" smtClean="0"/>
          </a:p>
        </p:txBody>
      </p:sp>
      <p:pic>
        <p:nvPicPr>
          <p:cNvPr id="5122" name="Picture 2"/>
          <p:cNvPicPr>
            <a:picLocks noChangeAspect="1" noChangeArrowheads="1"/>
          </p:cNvPicPr>
          <p:nvPr/>
        </p:nvPicPr>
        <p:blipFill>
          <a:blip r:embed="rId2" cstate="print"/>
          <a:srcRect/>
          <a:stretch>
            <a:fillRect/>
          </a:stretch>
        </p:blipFill>
        <p:spPr bwMode="auto">
          <a:xfrm>
            <a:off x="395536" y="1484784"/>
            <a:ext cx="4608512" cy="4691598"/>
          </a:xfrm>
          <a:prstGeom prst="rect">
            <a:avLst/>
          </a:prstGeom>
          <a:noFill/>
          <a:ln w="9525">
            <a:noFill/>
            <a:miter lim="800000"/>
            <a:headEnd/>
            <a:tailEnd/>
          </a:ln>
        </p:spPr>
      </p:pic>
      <p:sp>
        <p:nvSpPr>
          <p:cNvPr id="6" name="Rettangolo 5"/>
          <p:cNvSpPr/>
          <p:nvPr/>
        </p:nvSpPr>
        <p:spPr>
          <a:xfrm>
            <a:off x="5292080" y="5635234"/>
            <a:ext cx="3528392" cy="246221"/>
          </a:xfrm>
          <a:prstGeom prst="rect">
            <a:avLst/>
          </a:prstGeom>
        </p:spPr>
        <p:txBody>
          <a:bodyPr wrap="square">
            <a:spAutoFit/>
          </a:bodyPr>
          <a:lstStyle/>
          <a:p>
            <a:r>
              <a:rPr lang="it-IT" sz="1000" dirty="0" smtClean="0">
                <a:latin typeface="Arial" pitchFamily="34" charset="0"/>
                <a:cs typeface="Arial" pitchFamily="34" charset="0"/>
              </a:rPr>
              <a:t>A.A. 2011/20012 Corso: Sistemi Operativi © Danilo Bruschi</a:t>
            </a:r>
            <a:endParaRPr lang="it-IT" sz="1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51520" y="620688"/>
            <a:ext cx="8640960" cy="796950"/>
          </a:xfrm>
        </p:spPr>
        <p:txBody>
          <a:bodyPr>
            <a:noAutofit/>
            <a:scene3d>
              <a:camera prst="orthographicFront"/>
              <a:lightRig rig="threePt" dir="t"/>
            </a:scene3d>
            <a:sp3d extrusionH="57150">
              <a:bevelT w="38100" h="38100" prst="angle"/>
            </a:sp3d>
          </a:bodyPr>
          <a:lstStyle/>
          <a:p>
            <a:r>
              <a:rPr lang="en-GB" sz="2500" dirty="0" err="1"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Primi</a:t>
            </a:r>
            <a:r>
              <a:rPr lang="en-GB" sz="25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 </a:t>
            </a:r>
            <a:r>
              <a:rPr lang="en-GB" sz="2500" dirty="0" err="1"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sistemi</a:t>
            </a:r>
            <a:r>
              <a:rPr lang="en-GB" sz="25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 – (</a:t>
            </a:r>
            <a:r>
              <a:rPr lang="en-GB" sz="2500" dirty="0" err="1"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inizio</a:t>
            </a:r>
            <a:r>
              <a:rPr lang="en-GB" sz="25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 </a:t>
            </a:r>
            <a:r>
              <a:rPr lang="en-GB" sz="2500" dirty="0" err="1"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anni</a:t>
            </a:r>
            <a:r>
              <a:rPr lang="en-GB" sz="25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 ’50): mainframe systems    1/2</a:t>
            </a:r>
            <a:endParaRPr lang="it-IT" sz="2500" dirty="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endParaRPr>
          </a:p>
        </p:txBody>
      </p:sp>
      <p:sp>
        <p:nvSpPr>
          <p:cNvPr id="3" name="Segnaposto contenuto 2"/>
          <p:cNvSpPr>
            <a:spLocks noGrp="1"/>
          </p:cNvSpPr>
          <p:nvPr>
            <p:ph idx="1"/>
          </p:nvPr>
        </p:nvSpPr>
        <p:spPr>
          <a:xfrm>
            <a:off x="323528" y="1340768"/>
            <a:ext cx="8568952" cy="4669979"/>
          </a:xfrm>
        </p:spPr>
        <p:txBody>
          <a:bodyPr>
            <a:normAutofit/>
          </a:bodyPr>
          <a:lstStyle/>
          <a:p>
            <a:pPr lvl="0"/>
            <a:r>
              <a:rPr lang="it-IT" sz="2100" b="1" i="1" dirty="0" smtClean="0">
                <a:solidFill>
                  <a:srgbClr val="0000FF"/>
                </a:solidFill>
                <a:latin typeface="Arial" pitchFamily="34" charset="0"/>
                <a:cs typeface="Arial" pitchFamily="34" charset="0"/>
              </a:rPr>
              <a:t>Struttura</a:t>
            </a:r>
            <a:endParaRPr lang="it-IT" sz="2100" dirty="0" smtClean="0">
              <a:solidFill>
                <a:srgbClr val="0000FF"/>
              </a:solidFill>
              <a:latin typeface="Arial" pitchFamily="34" charset="0"/>
              <a:cs typeface="Arial" pitchFamily="34" charset="0"/>
            </a:endParaRPr>
          </a:p>
          <a:p>
            <a:r>
              <a:rPr lang="it-IT" sz="2100" i="1" dirty="0" smtClean="0">
                <a:solidFill>
                  <a:srgbClr val="FF0000"/>
                </a:solidFill>
                <a:latin typeface="Arial" pitchFamily="34" charset="0"/>
                <a:cs typeface="Arial" pitchFamily="34" charset="0"/>
              </a:rPr>
              <a:t>Grandi calcolatori</a:t>
            </a:r>
            <a:r>
              <a:rPr lang="it-IT" sz="2100" dirty="0" smtClean="0">
                <a:solidFill>
                  <a:srgbClr val="FF0000"/>
                </a:solidFill>
                <a:latin typeface="Arial" pitchFamily="34" charset="0"/>
                <a:cs typeface="Arial" pitchFamily="34" charset="0"/>
              </a:rPr>
              <a:t> </a:t>
            </a:r>
            <a:r>
              <a:rPr lang="it-IT" sz="2100" dirty="0" smtClean="0">
                <a:latin typeface="Arial" pitchFamily="34" charset="0"/>
                <a:cs typeface="Arial" pitchFamily="34" charset="0"/>
              </a:rPr>
              <a:t>funzionanti solo da console e per un solo utente (</a:t>
            </a:r>
            <a:r>
              <a:rPr lang="it-IT" sz="2100" i="1" dirty="0" smtClean="0">
                <a:latin typeface="Arial" pitchFamily="34" charset="0"/>
                <a:cs typeface="Arial" pitchFamily="34" charset="0"/>
              </a:rPr>
              <a:t>Open Shop</a:t>
            </a:r>
            <a:r>
              <a:rPr lang="it-IT" sz="2100" dirty="0" smtClean="0">
                <a:latin typeface="Arial" pitchFamily="34" charset="0"/>
                <a:cs typeface="Arial" pitchFamily="34" charset="0"/>
              </a:rPr>
              <a:t>): il programmatore era anche utente e operatore</a:t>
            </a:r>
          </a:p>
          <a:p>
            <a:pPr lvl="0">
              <a:spcBef>
                <a:spcPts val="200"/>
              </a:spcBef>
              <a:buNone/>
            </a:pPr>
            <a:r>
              <a:rPr lang="it-IT" sz="2100" i="1" dirty="0" smtClean="0">
                <a:latin typeface="Arial" pitchFamily="34" charset="0"/>
                <a:cs typeface="Arial" pitchFamily="34" charset="0"/>
              </a:rPr>
              <a:t>	</a:t>
            </a:r>
            <a:r>
              <a:rPr lang="it-IT" sz="2100" i="1" dirty="0" smtClean="0">
                <a:solidFill>
                  <a:srgbClr val="FF0000"/>
                </a:solidFill>
                <a:latin typeface="Arial" pitchFamily="34" charset="0"/>
                <a:cs typeface="Arial" pitchFamily="34" charset="0"/>
              </a:rPr>
              <a:t>I/O</a:t>
            </a:r>
            <a:r>
              <a:rPr lang="it-IT" sz="2100" dirty="0" smtClean="0">
                <a:latin typeface="Arial" pitchFamily="34" charset="0"/>
                <a:cs typeface="Arial" pitchFamily="34" charset="0"/>
              </a:rPr>
              <a:t> con schede di collegamento, poi nastri perforati o schede perforate</a:t>
            </a:r>
          </a:p>
          <a:p>
            <a:pPr lvl="0">
              <a:spcBef>
                <a:spcPts val="600"/>
              </a:spcBef>
            </a:pPr>
            <a:r>
              <a:rPr lang="it-IT" sz="2100" b="1" i="1" dirty="0" smtClean="0">
                <a:solidFill>
                  <a:srgbClr val="0000FF"/>
                </a:solidFill>
                <a:latin typeface="Arial" pitchFamily="34" charset="0"/>
                <a:cs typeface="Arial" pitchFamily="34" charset="0"/>
              </a:rPr>
              <a:t>Primi Software</a:t>
            </a:r>
            <a:endParaRPr lang="it-IT" sz="2100" dirty="0" smtClean="0">
              <a:solidFill>
                <a:srgbClr val="0000FF"/>
              </a:solidFill>
              <a:latin typeface="Arial" pitchFamily="34" charset="0"/>
              <a:cs typeface="Arial" pitchFamily="34" charset="0"/>
            </a:endParaRPr>
          </a:p>
          <a:p>
            <a:pPr lvl="0">
              <a:spcBef>
                <a:spcPts val="0"/>
              </a:spcBef>
              <a:buNone/>
            </a:pPr>
            <a:r>
              <a:rPr lang="it-IT" sz="2100" i="1" dirty="0" smtClean="0">
                <a:latin typeface="Arial" pitchFamily="34" charset="0"/>
                <a:cs typeface="Arial" pitchFamily="34" charset="0"/>
              </a:rPr>
              <a:t>	</a:t>
            </a:r>
            <a:r>
              <a:rPr lang="it-IT" sz="2100" i="1" dirty="0" smtClean="0">
                <a:solidFill>
                  <a:srgbClr val="FF0000"/>
                </a:solidFill>
                <a:latin typeface="Arial" pitchFamily="34" charset="0"/>
                <a:cs typeface="Arial" pitchFamily="34" charset="0"/>
              </a:rPr>
              <a:t>Assemblatori, compilatori, </a:t>
            </a:r>
            <a:r>
              <a:rPr lang="it-IT" sz="2100" i="1" dirty="0" err="1" smtClean="0">
                <a:solidFill>
                  <a:srgbClr val="FF0000"/>
                </a:solidFill>
                <a:latin typeface="Arial" pitchFamily="34" charset="0"/>
                <a:cs typeface="Arial" pitchFamily="34" charset="0"/>
              </a:rPr>
              <a:t>linker</a:t>
            </a:r>
            <a:r>
              <a:rPr lang="it-IT" sz="2100" i="1" dirty="0" smtClean="0">
                <a:solidFill>
                  <a:srgbClr val="FF0000"/>
                </a:solidFill>
                <a:latin typeface="Arial" pitchFamily="34" charset="0"/>
                <a:cs typeface="Arial" pitchFamily="34" charset="0"/>
              </a:rPr>
              <a:t>, </a:t>
            </a:r>
            <a:r>
              <a:rPr lang="it-IT" sz="2100" i="1" dirty="0" err="1" smtClean="0">
                <a:solidFill>
                  <a:srgbClr val="FF0000"/>
                </a:solidFill>
                <a:latin typeface="Arial" pitchFamily="34" charset="0"/>
                <a:cs typeface="Arial" pitchFamily="34" charset="0"/>
              </a:rPr>
              <a:t>loader</a:t>
            </a:r>
            <a:r>
              <a:rPr lang="it-IT" sz="2100" dirty="0" smtClean="0">
                <a:latin typeface="Arial" pitchFamily="34" charset="0"/>
                <a:cs typeface="Arial" pitchFamily="34" charset="0"/>
              </a:rPr>
              <a:t>, </a:t>
            </a:r>
            <a:r>
              <a:rPr lang="it-IT" sz="2100" dirty="0" smtClean="0">
                <a:solidFill>
                  <a:srgbClr val="FF0000"/>
                </a:solidFill>
                <a:latin typeface="Arial" pitchFamily="34" charset="0"/>
                <a:cs typeface="Arial" pitchFamily="34" charset="0"/>
              </a:rPr>
              <a:t>Librerie di</a:t>
            </a:r>
            <a:r>
              <a:rPr lang="it-IT" sz="2100" i="1" dirty="0" smtClean="0">
                <a:solidFill>
                  <a:srgbClr val="FF0000"/>
                </a:solidFill>
                <a:latin typeface="Arial" pitchFamily="34" charset="0"/>
                <a:cs typeface="Arial" pitchFamily="34" charset="0"/>
              </a:rPr>
              <a:t> subroutine comuni</a:t>
            </a:r>
            <a:r>
              <a:rPr lang="it-IT" sz="2100" i="1" dirty="0" smtClean="0">
                <a:latin typeface="Arial" pitchFamily="34" charset="0"/>
                <a:cs typeface="Arial" pitchFamily="34" charset="0"/>
              </a:rPr>
              <a:t>,</a:t>
            </a:r>
            <a:r>
              <a:rPr lang="it-IT" sz="2100" dirty="0" smtClean="0">
                <a:latin typeface="Arial" pitchFamily="34" charset="0"/>
                <a:cs typeface="Arial" pitchFamily="34" charset="0"/>
              </a:rPr>
              <a:t> </a:t>
            </a:r>
            <a:r>
              <a:rPr lang="it-IT" sz="2100" i="1" dirty="0" smtClean="0">
                <a:solidFill>
                  <a:srgbClr val="FF0000"/>
                </a:solidFill>
                <a:latin typeface="Arial" pitchFamily="34" charset="0"/>
                <a:cs typeface="Arial" pitchFamily="34" charset="0"/>
              </a:rPr>
              <a:t>Driver</a:t>
            </a:r>
            <a:r>
              <a:rPr lang="it-IT" sz="2100" i="1" dirty="0" smtClean="0">
                <a:latin typeface="Arial" pitchFamily="34" charset="0"/>
                <a:cs typeface="Arial" pitchFamily="34" charset="0"/>
              </a:rPr>
              <a:t> </a:t>
            </a:r>
            <a:r>
              <a:rPr lang="it-IT" sz="2100" dirty="0" smtClean="0">
                <a:latin typeface="Arial" pitchFamily="34" charset="0"/>
                <a:cs typeface="Arial" pitchFamily="34" charset="0"/>
              </a:rPr>
              <a:t>di dispositivi</a:t>
            </a:r>
          </a:p>
          <a:p>
            <a:pPr lvl="0">
              <a:spcBef>
                <a:spcPts val="600"/>
              </a:spcBef>
            </a:pPr>
            <a:r>
              <a:rPr lang="it-IT" sz="2100" b="1" i="1" dirty="0" smtClean="0">
                <a:solidFill>
                  <a:srgbClr val="0000FF"/>
                </a:solidFill>
                <a:latin typeface="Arial" pitchFamily="34" charset="0"/>
                <a:cs typeface="Arial" pitchFamily="34" charset="0"/>
              </a:rPr>
              <a:t>Uso inefficiente di risorse assai costose</a:t>
            </a:r>
            <a:endParaRPr lang="it-IT" sz="2100" dirty="0" smtClean="0">
              <a:solidFill>
                <a:srgbClr val="0000FF"/>
              </a:solidFill>
              <a:latin typeface="Arial" pitchFamily="34" charset="0"/>
              <a:cs typeface="Arial" pitchFamily="34" charset="0"/>
            </a:endParaRPr>
          </a:p>
          <a:p>
            <a:pPr lvl="0">
              <a:spcBef>
                <a:spcPts val="0"/>
              </a:spcBef>
              <a:buNone/>
            </a:pPr>
            <a:r>
              <a:rPr lang="it-IT" sz="2100" dirty="0" smtClean="0">
                <a:latin typeface="Arial" pitchFamily="34" charset="0"/>
                <a:cs typeface="Arial" pitchFamily="34" charset="0"/>
              </a:rPr>
              <a:t>	Monoprogrammazione e bassa utilizzazione della CPU</a:t>
            </a:r>
          </a:p>
          <a:p>
            <a:pPr lvl="0">
              <a:spcBef>
                <a:spcPts val="0"/>
              </a:spcBef>
              <a:buNone/>
            </a:pPr>
            <a:r>
              <a:rPr lang="it-IT" sz="2100" dirty="0" smtClean="0">
                <a:latin typeface="Arial" pitchFamily="34" charset="0"/>
                <a:cs typeface="Arial" pitchFamily="34" charset="0"/>
              </a:rPr>
              <a:t>	Accesso a turno </a:t>
            </a:r>
            <a:r>
              <a:rPr lang="it-IT" sz="2100" dirty="0" smtClean="0">
                <a:latin typeface="Arial" pitchFamily="34" charset="0"/>
                <a:cs typeface="Arial" pitchFamily="34" charset="0"/>
                <a:sym typeface="Wingdings" pitchFamily="2" charset="2"/>
              </a:rPr>
              <a:t> m</a:t>
            </a:r>
            <a:r>
              <a:rPr lang="it-IT" sz="2100" dirty="0" smtClean="0">
                <a:latin typeface="Arial" pitchFamily="34" charset="0"/>
                <a:cs typeface="Arial" pitchFamily="34" charset="0"/>
              </a:rPr>
              <a:t>olto tempo impiegato nel </a:t>
            </a:r>
            <a:r>
              <a:rPr lang="it-IT" sz="2100" dirty="0" err="1" smtClean="0">
                <a:latin typeface="Arial" pitchFamily="34" charset="0"/>
                <a:cs typeface="Arial" pitchFamily="34" charset="0"/>
              </a:rPr>
              <a:t>setup</a:t>
            </a:r>
            <a:r>
              <a:rPr lang="it-IT" sz="2100" dirty="0" smtClean="0">
                <a:latin typeface="Arial" pitchFamily="34" charset="0"/>
                <a:cs typeface="Arial" pitchFamily="34" charset="0"/>
              </a:rPr>
              <a:t> dei programmi</a:t>
            </a:r>
          </a:p>
        </p:txBody>
      </p:sp>
      <p:pic>
        <p:nvPicPr>
          <p:cNvPr id="6146" name="Picture 2"/>
          <p:cNvPicPr>
            <a:picLocks noChangeAspect="1" noChangeArrowheads="1"/>
          </p:cNvPicPr>
          <p:nvPr/>
        </p:nvPicPr>
        <p:blipFill>
          <a:blip r:embed="rId2" cstate="print"/>
          <a:srcRect/>
          <a:stretch>
            <a:fillRect/>
          </a:stretch>
        </p:blipFill>
        <p:spPr bwMode="auto">
          <a:xfrm>
            <a:off x="3203848" y="5157192"/>
            <a:ext cx="3686347" cy="1254927"/>
          </a:xfrm>
          <a:prstGeom prst="rect">
            <a:avLst/>
          </a:prstGeom>
          <a:noFill/>
          <a:ln w="9525">
            <a:noFill/>
            <a:miter lim="800000"/>
            <a:headEnd/>
            <a:tailEnd/>
          </a:ln>
        </p:spPr>
      </p:pic>
      <p:sp>
        <p:nvSpPr>
          <p:cNvPr id="5" name="Rettangolo 4"/>
          <p:cNvSpPr/>
          <p:nvPr/>
        </p:nvSpPr>
        <p:spPr>
          <a:xfrm>
            <a:off x="755576" y="5589240"/>
            <a:ext cx="2221193" cy="307777"/>
          </a:xfrm>
          <a:prstGeom prst="rect">
            <a:avLst/>
          </a:prstGeom>
        </p:spPr>
        <p:txBody>
          <a:bodyPr wrap="square">
            <a:spAutoFit/>
          </a:bodyPr>
          <a:lstStyle/>
          <a:p>
            <a:r>
              <a:rPr lang="it-IT" sz="1400" dirty="0" smtClean="0">
                <a:solidFill>
                  <a:srgbClr val="FF0000"/>
                </a:solidFill>
                <a:latin typeface="Arial" pitchFamily="34" charset="0"/>
                <a:cs typeface="Arial" pitchFamily="34" charset="0"/>
              </a:rPr>
              <a:t>monoprogrammazione</a:t>
            </a:r>
            <a:endParaRPr lang="it-IT" sz="1400" dirty="0">
              <a:solidFill>
                <a:srgbClr val="FF00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79512" y="332656"/>
            <a:ext cx="8784976" cy="1012974"/>
          </a:xfrm>
        </p:spPr>
        <p:txBody>
          <a:bodyPr>
            <a:normAutofit/>
            <a:scene3d>
              <a:camera prst="orthographicFront"/>
              <a:lightRig rig="threePt" dir="t"/>
            </a:scene3d>
            <a:sp3d extrusionH="57150">
              <a:bevelT w="38100" h="38100" prst="angle"/>
            </a:sp3d>
          </a:bodyPr>
          <a:lstStyle/>
          <a:p>
            <a:r>
              <a:rPr lang="en-GB" sz="2500" dirty="0" err="1"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Primi</a:t>
            </a:r>
            <a:r>
              <a:rPr lang="en-GB" sz="25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 </a:t>
            </a:r>
            <a:r>
              <a:rPr lang="en-GB" sz="2500" dirty="0" err="1"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sistemi</a:t>
            </a:r>
            <a:r>
              <a:rPr lang="en-GB" sz="25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 – (</a:t>
            </a:r>
            <a:r>
              <a:rPr lang="en-GB" sz="2500" dirty="0" err="1"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inizio</a:t>
            </a:r>
            <a:r>
              <a:rPr lang="en-GB" sz="25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 </a:t>
            </a:r>
            <a:r>
              <a:rPr lang="en-GB" sz="2500" dirty="0" err="1"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anni</a:t>
            </a:r>
            <a:r>
              <a:rPr lang="en-GB" sz="25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 ’50): mainframe systems    2/2</a:t>
            </a:r>
            <a:endParaRPr lang="it-IT" sz="25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endParaRPr>
          </a:p>
        </p:txBody>
      </p:sp>
      <p:sp>
        <p:nvSpPr>
          <p:cNvPr id="3" name="Segnaposto contenuto 2"/>
          <p:cNvSpPr>
            <a:spLocks noGrp="1"/>
          </p:cNvSpPr>
          <p:nvPr>
            <p:ph idx="1"/>
          </p:nvPr>
        </p:nvSpPr>
        <p:spPr/>
        <p:txBody>
          <a:bodyPr>
            <a:normAutofit/>
          </a:bodyPr>
          <a:lstStyle/>
          <a:p>
            <a:pPr>
              <a:buBlip>
                <a:blip r:embed="rId2"/>
              </a:buBlip>
            </a:pPr>
            <a:r>
              <a:rPr lang="it-IT" sz="2200" dirty="0" smtClean="0">
                <a:latin typeface="Arial" pitchFamily="34" charset="0"/>
                <a:cs typeface="Arial" pitchFamily="34" charset="0"/>
              </a:rPr>
              <a:t>Tra il 1955 e il 1965, grazie ai transistor, gli elaboratori (</a:t>
            </a:r>
            <a:r>
              <a:rPr lang="it-IT" sz="2200" i="1" dirty="0" smtClean="0">
                <a:solidFill>
                  <a:srgbClr val="FF0000"/>
                </a:solidFill>
                <a:latin typeface="Arial" pitchFamily="34" charset="0"/>
                <a:cs typeface="Arial" pitchFamily="34" charset="0"/>
              </a:rPr>
              <a:t>mainframe</a:t>
            </a:r>
            <a:r>
              <a:rPr lang="it-IT" sz="2200" dirty="0" smtClean="0">
                <a:latin typeface="Arial" pitchFamily="34" charset="0"/>
                <a:cs typeface="Arial" pitchFamily="34" charset="0"/>
              </a:rPr>
              <a:t>) divennero abbastanza affidabili da poter essere costruiti e venduti in serie, anche se erano comunque macchine grosse e costosissime</a:t>
            </a:r>
          </a:p>
          <a:p>
            <a:pPr>
              <a:buBlip>
                <a:blip r:embed="rId2"/>
              </a:buBlip>
            </a:pPr>
            <a:r>
              <a:rPr lang="it-IT" sz="2200" dirty="0" smtClean="0">
                <a:latin typeface="Arial" pitchFamily="34" charset="0"/>
                <a:cs typeface="Arial" pitchFamily="34" charset="0"/>
              </a:rPr>
              <a:t>Per eseguire dei programmi (o, come venivano chiamati, </a:t>
            </a:r>
            <a:r>
              <a:rPr lang="it-IT" sz="2200" i="1" dirty="0" smtClean="0">
                <a:solidFill>
                  <a:srgbClr val="FF0000"/>
                </a:solidFill>
                <a:latin typeface="Arial" pitchFamily="34" charset="0"/>
                <a:cs typeface="Arial" pitchFamily="34" charset="0"/>
              </a:rPr>
              <a:t>job</a:t>
            </a:r>
            <a:r>
              <a:rPr lang="it-IT" sz="2200" dirty="0" smtClean="0">
                <a:latin typeface="Arial" pitchFamily="34" charset="0"/>
                <a:cs typeface="Arial" pitchFamily="34" charset="0"/>
              </a:rPr>
              <a:t>), un programmatore doveva:</a:t>
            </a:r>
          </a:p>
          <a:p>
            <a:pPr marL="717550" lvl="1" indent="-358775">
              <a:buBlip>
                <a:blip r:embed="rId3"/>
              </a:buBlip>
              <a:tabLst>
                <a:tab pos="717550" algn="l"/>
              </a:tabLst>
            </a:pPr>
            <a:r>
              <a:rPr lang="it-IT" sz="2200" dirty="0" smtClean="0">
                <a:latin typeface="Arial" pitchFamily="34" charset="0"/>
                <a:cs typeface="Arial" pitchFamily="34" charset="0"/>
              </a:rPr>
              <a:t>Scrivere il proprio programma su carta</a:t>
            </a:r>
          </a:p>
          <a:p>
            <a:pPr marL="717550" lvl="1" indent="-358775">
              <a:buBlip>
                <a:blip r:embed="rId3"/>
              </a:buBlip>
              <a:tabLst>
                <a:tab pos="717550" algn="l"/>
              </a:tabLst>
            </a:pPr>
            <a:r>
              <a:rPr lang="it-IT" sz="2200" dirty="0" smtClean="0">
                <a:latin typeface="Arial" pitchFamily="34" charset="0"/>
                <a:cs typeface="Arial" pitchFamily="34" charset="0"/>
              </a:rPr>
              <a:t>Trasferirlo su schede</a:t>
            </a:r>
          </a:p>
          <a:p>
            <a:pPr marL="717550" lvl="1" indent="-358775">
              <a:buBlip>
                <a:blip r:embed="rId3"/>
              </a:buBlip>
              <a:tabLst>
                <a:tab pos="717550" algn="l"/>
              </a:tabLst>
            </a:pPr>
            <a:r>
              <a:rPr lang="it-IT" sz="2200" dirty="0" smtClean="0">
                <a:latin typeface="Arial" pitchFamily="34" charset="0"/>
                <a:cs typeface="Arial" pitchFamily="34" charset="0"/>
              </a:rPr>
              <a:t>Caricarlo nel computer</a:t>
            </a:r>
          </a:p>
          <a:p>
            <a:pPr marL="717550" lvl="1" indent="-358775">
              <a:buBlip>
                <a:blip r:embed="rId3"/>
              </a:buBlip>
              <a:tabLst>
                <a:tab pos="717550" algn="l"/>
              </a:tabLst>
            </a:pPr>
            <a:r>
              <a:rPr lang="it-IT" sz="2200" dirty="0" smtClean="0">
                <a:latin typeface="Arial" pitchFamily="34" charset="0"/>
                <a:cs typeface="Arial" pitchFamily="34" charset="0"/>
              </a:rPr>
              <a:t>Attendere il termine dell'esecuzione e la stampa del risultato </a:t>
            </a:r>
            <a:r>
              <a:rPr lang="it-IT" sz="2000" dirty="0" smtClean="0">
                <a:latin typeface="Arial" pitchFamily="34" charset="0"/>
                <a:cs typeface="Arial" pitchFamily="34" charset="0"/>
              </a:rPr>
              <a:t>(</a:t>
            </a:r>
            <a:r>
              <a:rPr lang="it-IT" sz="2000" dirty="0" smtClean="0">
                <a:solidFill>
                  <a:srgbClr val="0000FF"/>
                </a:solidFill>
                <a:latin typeface="Arial" pitchFamily="34" charset="0"/>
                <a:cs typeface="Arial" pitchFamily="34" charset="0"/>
              </a:rPr>
              <a:t>tempo di </a:t>
            </a:r>
            <a:r>
              <a:rPr lang="it-IT" sz="2000" i="1" dirty="0" err="1" smtClean="0">
                <a:solidFill>
                  <a:srgbClr val="0000FF"/>
                </a:solidFill>
                <a:latin typeface="Arial" pitchFamily="34" charset="0"/>
                <a:cs typeface="Arial" pitchFamily="34" charset="0"/>
              </a:rPr>
              <a:t>turnaround</a:t>
            </a:r>
            <a:r>
              <a:rPr lang="it-IT" sz="2000" dirty="0" smtClean="0">
                <a:latin typeface="Arial" pitchFamily="34" charset="0"/>
                <a:cs typeface="Arial" pitchFamily="34" charset="0"/>
              </a:rPr>
              <a:t>)</a:t>
            </a:r>
            <a:endParaRPr lang="it-IT"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cstate="print"/>
          <a:srcRect l="22222" b="24432"/>
          <a:stretch>
            <a:fillRect/>
          </a:stretch>
        </p:blipFill>
        <p:spPr bwMode="auto">
          <a:xfrm>
            <a:off x="467544" y="3284984"/>
            <a:ext cx="3276468" cy="2808312"/>
          </a:xfrm>
          <a:prstGeom prst="rect">
            <a:avLst/>
          </a:prstGeom>
          <a:noFill/>
          <a:ln w="9525">
            <a:noFill/>
            <a:miter lim="800000"/>
            <a:headEnd/>
            <a:tailEnd/>
          </a:ln>
        </p:spPr>
      </p:pic>
      <p:sp>
        <p:nvSpPr>
          <p:cNvPr id="2" name="Titolo 1"/>
          <p:cNvSpPr>
            <a:spLocks noGrp="1"/>
          </p:cNvSpPr>
          <p:nvPr>
            <p:ph type="title"/>
          </p:nvPr>
        </p:nvSpPr>
        <p:spPr/>
        <p:txBody>
          <a:bodyPr>
            <a:normAutofit/>
            <a:scene3d>
              <a:camera prst="orthographicFront"/>
              <a:lightRig rig="threePt" dir="t"/>
            </a:scene3d>
            <a:sp3d extrusionH="57150">
              <a:bevelT w="38100" h="38100" prst="angle"/>
            </a:sp3d>
          </a:bodyPr>
          <a:lstStyle/>
          <a:p>
            <a:r>
              <a:rPr lang="it-IT" sz="28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La scheda perforata e la perforatrice</a:t>
            </a:r>
          </a:p>
        </p:txBody>
      </p:sp>
      <p:pic>
        <p:nvPicPr>
          <p:cNvPr id="5122" name="Picture 2"/>
          <p:cNvPicPr>
            <a:picLocks noChangeAspect="1" noChangeArrowheads="1"/>
          </p:cNvPicPr>
          <p:nvPr/>
        </p:nvPicPr>
        <p:blipFill>
          <a:blip r:embed="rId3" cstate="print"/>
          <a:srcRect l="4723" t="8718" r="4364" b="9913"/>
          <a:stretch>
            <a:fillRect/>
          </a:stretch>
        </p:blipFill>
        <p:spPr bwMode="auto">
          <a:xfrm>
            <a:off x="3275856" y="1484784"/>
            <a:ext cx="5544616" cy="2016224"/>
          </a:xfrm>
          <a:prstGeom prst="rect">
            <a:avLst/>
          </a:prstGeom>
          <a:noFill/>
          <a:ln w="9525">
            <a:noFill/>
            <a:miter lim="800000"/>
            <a:headEnd/>
            <a:tailEnd/>
          </a:ln>
        </p:spPr>
      </p:pic>
      <p:sp>
        <p:nvSpPr>
          <p:cNvPr id="6" name="Rettangolo 5"/>
          <p:cNvSpPr/>
          <p:nvPr/>
        </p:nvSpPr>
        <p:spPr>
          <a:xfrm>
            <a:off x="5292080" y="3789040"/>
            <a:ext cx="3528392" cy="246221"/>
          </a:xfrm>
          <a:prstGeom prst="rect">
            <a:avLst/>
          </a:prstGeom>
        </p:spPr>
        <p:txBody>
          <a:bodyPr wrap="square">
            <a:spAutoFit/>
          </a:bodyPr>
          <a:lstStyle/>
          <a:p>
            <a:r>
              <a:rPr lang="it-IT" sz="1000" dirty="0" smtClean="0">
                <a:latin typeface="Arial" pitchFamily="34" charset="0"/>
                <a:cs typeface="Arial" pitchFamily="34" charset="0"/>
              </a:rPr>
              <a:t>A.A. 2011/20012 Corso: Sistemi Operativi © Danilo Bruschi</a:t>
            </a:r>
            <a:endParaRPr lang="it-IT" sz="1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611560" y="476672"/>
            <a:ext cx="8229600" cy="720080"/>
          </a:xfrm>
        </p:spPr>
        <p:txBody>
          <a:bodyPr>
            <a:normAutofit fontScale="90000"/>
            <a:scene3d>
              <a:camera prst="orthographicFront"/>
              <a:lightRig rig="threePt" dir="t"/>
            </a:scene3d>
            <a:sp3d extrusionH="57150">
              <a:bevelT w="38100" h="38100" prst="angle"/>
            </a:sp3d>
          </a:bodyPr>
          <a:lstStyle/>
          <a:p>
            <a:r>
              <a:rPr lang="it-IT" dirty="0" smtClean="0">
                <a:ln>
                  <a:solidFill>
                    <a:srgbClr val="009900"/>
                  </a:solidFill>
                </a:ln>
              </a:rPr>
              <a:t/>
            </a:r>
            <a:br>
              <a:rPr lang="it-IT" dirty="0" smtClean="0">
                <a:ln>
                  <a:solidFill>
                    <a:srgbClr val="009900"/>
                  </a:solidFill>
                </a:ln>
              </a:rPr>
            </a:br>
            <a:r>
              <a:rPr lang="en-GB" sz="3200" dirty="0" smtClean="0">
                <a:ln>
                  <a:solidFill>
                    <a:srgbClr val="009900"/>
                  </a:solidFill>
                </a:ln>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latin typeface="Comic Sans MS" pitchFamily="66" charset="0"/>
                <a:cs typeface="Arial" pitchFamily="34" charset="0"/>
              </a:rPr>
              <a:t> </a:t>
            </a:r>
            <a:r>
              <a:rPr lang="en-GB" sz="31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2nd generation – (</a:t>
            </a:r>
            <a:r>
              <a:rPr lang="en-GB" sz="3100" dirty="0" err="1"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inizio</a:t>
            </a:r>
            <a:r>
              <a:rPr lang="en-GB" sz="31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 </a:t>
            </a:r>
            <a:r>
              <a:rPr lang="en-GB" sz="3100" dirty="0" err="1"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anni</a:t>
            </a:r>
            <a:r>
              <a:rPr lang="en-GB" sz="31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 ’60): </a:t>
            </a:r>
            <a:br>
              <a:rPr lang="en-GB" sz="31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br>
            <a:r>
              <a:rPr lang="en-GB" sz="31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transistors and batch systems        1/3</a:t>
            </a:r>
            <a:r>
              <a:rPr lang="it-IT" dirty="0" smtClean="0">
                <a:ln>
                  <a:solidFill>
                    <a:srgbClr val="009900"/>
                  </a:solidFill>
                </a:ln>
              </a:rPr>
              <a:t/>
            </a:r>
            <a:br>
              <a:rPr lang="it-IT" dirty="0" smtClean="0">
                <a:ln>
                  <a:solidFill>
                    <a:srgbClr val="009900"/>
                  </a:solidFill>
                </a:ln>
              </a:rPr>
            </a:br>
            <a:endParaRPr lang="it-IT" dirty="0">
              <a:ln>
                <a:solidFill>
                  <a:srgbClr val="009900"/>
                </a:solidFill>
              </a:ln>
            </a:endParaRPr>
          </a:p>
        </p:txBody>
      </p:sp>
      <p:sp>
        <p:nvSpPr>
          <p:cNvPr id="5" name="Segnaposto contenuto 4"/>
          <p:cNvSpPr>
            <a:spLocks noGrp="1"/>
          </p:cNvSpPr>
          <p:nvPr>
            <p:ph idx="1"/>
          </p:nvPr>
        </p:nvSpPr>
        <p:spPr>
          <a:xfrm>
            <a:off x="395536" y="1484784"/>
            <a:ext cx="8229600" cy="4525963"/>
          </a:xfrm>
        </p:spPr>
        <p:txBody>
          <a:bodyPr>
            <a:normAutofit/>
          </a:bodyPr>
          <a:lstStyle/>
          <a:p>
            <a:pPr>
              <a:buNone/>
            </a:pPr>
            <a:r>
              <a:rPr lang="it-IT" sz="2000" dirty="0" smtClean="0">
                <a:solidFill>
                  <a:srgbClr val="FF0000"/>
                </a:solidFill>
                <a:latin typeface="Arial" pitchFamily="34" charset="0"/>
                <a:cs typeface="Arial" pitchFamily="34" charset="0"/>
              </a:rPr>
              <a:t>…. Easy </a:t>
            </a:r>
            <a:r>
              <a:rPr lang="en-GB" sz="2000" dirty="0" smtClean="0">
                <a:solidFill>
                  <a:srgbClr val="FF0000"/>
                </a:solidFill>
                <a:latin typeface="Arial" pitchFamily="34" charset="0"/>
                <a:cs typeface="Arial" pitchFamily="34" charset="0"/>
              </a:rPr>
              <a:t>Batch Systems</a:t>
            </a:r>
            <a:endParaRPr lang="it-IT" sz="2000" dirty="0" smtClean="0">
              <a:solidFill>
                <a:srgbClr val="FF0000"/>
              </a:solidFill>
              <a:latin typeface="Arial" pitchFamily="34" charset="0"/>
              <a:cs typeface="Arial" pitchFamily="34" charset="0"/>
            </a:endParaRPr>
          </a:p>
          <a:p>
            <a:pPr lvl="0">
              <a:buBlip>
                <a:blip r:embed="rId2"/>
              </a:buBlip>
            </a:pPr>
            <a:r>
              <a:rPr lang="en-US" sz="2000" b="1" i="1" dirty="0" err="1" smtClean="0">
                <a:solidFill>
                  <a:srgbClr val="0000FF"/>
                </a:solidFill>
                <a:latin typeface="Arial" pitchFamily="34" charset="0"/>
                <a:cs typeface="Arial" pitchFamily="34" charset="0"/>
              </a:rPr>
              <a:t>Utente</a:t>
            </a:r>
            <a:r>
              <a:rPr lang="en-US" sz="2000" b="1" i="1" dirty="0" smtClean="0">
                <a:solidFill>
                  <a:srgbClr val="0000FF"/>
                </a:solidFill>
                <a:latin typeface="Arial" pitchFamily="34" charset="0"/>
                <a:cs typeface="Arial" pitchFamily="34" charset="0"/>
              </a:rPr>
              <a:t> </a:t>
            </a:r>
            <a:r>
              <a:rPr lang="it-IT" sz="2000" b="1" i="1" dirty="0" smtClean="0">
                <a:solidFill>
                  <a:srgbClr val="0000FF"/>
                </a:solidFill>
                <a:latin typeface="Arial" pitchFamily="34" charset="0"/>
                <a:cs typeface="Arial" pitchFamily="34" charset="0"/>
              </a:rPr>
              <a:t>≠ </a:t>
            </a:r>
            <a:r>
              <a:rPr lang="en-US" sz="2000" b="1" i="1" dirty="0" err="1" smtClean="0">
                <a:solidFill>
                  <a:srgbClr val="0000FF"/>
                </a:solidFill>
                <a:latin typeface="Arial" pitchFamily="34" charset="0"/>
                <a:cs typeface="Arial" pitchFamily="34" charset="0"/>
              </a:rPr>
              <a:t>Operatore</a:t>
            </a:r>
            <a:endParaRPr lang="it-IT" sz="2000" b="1" i="1" dirty="0" smtClean="0">
              <a:solidFill>
                <a:srgbClr val="0000FF"/>
              </a:solidFill>
              <a:latin typeface="Arial" pitchFamily="34" charset="0"/>
              <a:cs typeface="Arial" pitchFamily="34" charset="0"/>
            </a:endParaRPr>
          </a:p>
          <a:p>
            <a:pPr lvl="0">
              <a:buBlip>
                <a:blip r:embed="rId2"/>
              </a:buBlip>
            </a:pPr>
            <a:r>
              <a:rPr lang="en-US" sz="2000" dirty="0" err="1" smtClean="0">
                <a:latin typeface="Arial" pitchFamily="34" charset="0"/>
                <a:cs typeface="Arial" pitchFamily="34" charset="0"/>
              </a:rPr>
              <a:t>Viene</a:t>
            </a:r>
            <a:r>
              <a:rPr lang="en-US" sz="2000" dirty="0" smtClean="0">
                <a:latin typeface="Arial" pitchFamily="34" charset="0"/>
                <a:cs typeface="Arial" pitchFamily="34" charset="0"/>
              </a:rPr>
              <a:t> </a:t>
            </a:r>
            <a:r>
              <a:rPr lang="en-US" sz="2000" b="1" i="1" dirty="0" err="1" smtClean="0">
                <a:solidFill>
                  <a:srgbClr val="0000FF"/>
                </a:solidFill>
                <a:latin typeface="Arial" pitchFamily="34" charset="0"/>
                <a:cs typeface="Arial" pitchFamily="34" charset="0"/>
              </a:rPr>
              <a:t>ridotto</a:t>
            </a:r>
            <a:r>
              <a:rPr lang="en-US" sz="2000" b="1" i="1" dirty="0" smtClean="0">
                <a:solidFill>
                  <a:srgbClr val="0000FF"/>
                </a:solidFill>
                <a:latin typeface="Arial" pitchFamily="34" charset="0"/>
                <a:cs typeface="Arial" pitchFamily="34" charset="0"/>
              </a:rPr>
              <a:t> </a:t>
            </a:r>
            <a:r>
              <a:rPr lang="en-US" sz="2000" b="1" i="1" dirty="0" err="1" smtClean="0">
                <a:solidFill>
                  <a:srgbClr val="0000FF"/>
                </a:solidFill>
                <a:latin typeface="Arial" pitchFamily="34" charset="0"/>
                <a:cs typeface="Arial" pitchFamily="34" charset="0"/>
              </a:rPr>
              <a:t>il</a:t>
            </a:r>
            <a:r>
              <a:rPr lang="en-US" sz="2000" b="1" i="1" dirty="0" smtClean="0">
                <a:solidFill>
                  <a:srgbClr val="0000FF"/>
                </a:solidFill>
                <a:latin typeface="Arial" pitchFamily="34" charset="0"/>
                <a:cs typeface="Arial" pitchFamily="34" charset="0"/>
              </a:rPr>
              <a:t> tempo </a:t>
            </a:r>
            <a:r>
              <a:rPr lang="it-IT" sz="2000" b="1" i="1" dirty="0" smtClean="0">
                <a:solidFill>
                  <a:srgbClr val="0000FF"/>
                </a:solidFill>
                <a:latin typeface="Arial" pitchFamily="34" charset="0"/>
                <a:cs typeface="Arial" pitchFamily="34" charset="0"/>
              </a:rPr>
              <a:t>di</a:t>
            </a:r>
            <a:r>
              <a:rPr lang="en-US" sz="2000" b="1" i="1" dirty="0" smtClean="0">
                <a:solidFill>
                  <a:srgbClr val="0000FF"/>
                </a:solidFill>
                <a:latin typeface="Arial" pitchFamily="34" charset="0"/>
                <a:cs typeface="Arial" pitchFamily="34" charset="0"/>
              </a:rPr>
              <a:t> setup </a:t>
            </a:r>
            <a:r>
              <a:rPr lang="en-US" sz="2000" dirty="0" err="1" smtClean="0">
                <a:latin typeface="Arial" pitchFamily="34" charset="0"/>
                <a:cs typeface="Arial" pitchFamily="34" charset="0"/>
              </a:rPr>
              <a:t>raggruppando</a:t>
            </a:r>
            <a:r>
              <a:rPr lang="en-US" sz="2000" dirty="0" smtClean="0">
                <a:latin typeface="Arial" pitchFamily="34" charset="0"/>
                <a:cs typeface="Arial" pitchFamily="34" charset="0"/>
              </a:rPr>
              <a:t> (</a:t>
            </a:r>
            <a:r>
              <a:rPr lang="en-US" sz="2000" b="1" i="1" dirty="0" smtClean="0">
                <a:solidFill>
                  <a:srgbClr val="0000FF"/>
                </a:solidFill>
                <a:latin typeface="Arial" pitchFamily="34" charset="0"/>
                <a:cs typeface="Arial" pitchFamily="34" charset="0"/>
              </a:rPr>
              <a:t>batch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i</a:t>
            </a:r>
            <a:r>
              <a:rPr lang="en-US" sz="2000" dirty="0" smtClean="0">
                <a:latin typeface="Arial" pitchFamily="34" charset="0"/>
                <a:cs typeface="Arial" pitchFamily="34" charset="0"/>
              </a:rPr>
              <a:t> job </a:t>
            </a:r>
            <a:r>
              <a:rPr lang="en-US" sz="2000" dirty="0" err="1" smtClean="0">
                <a:latin typeface="Arial" pitchFamily="34" charset="0"/>
                <a:cs typeface="Arial" pitchFamily="34" charset="0"/>
              </a:rPr>
              <a:t>simili</a:t>
            </a:r>
            <a:endParaRPr lang="it-IT" sz="2000" dirty="0" smtClean="0">
              <a:latin typeface="Arial" pitchFamily="34" charset="0"/>
              <a:cs typeface="Arial" pitchFamily="34" charset="0"/>
            </a:endParaRPr>
          </a:p>
          <a:p>
            <a:pPr lvl="0">
              <a:buBlip>
                <a:blip r:embed="rId2"/>
              </a:buBlip>
            </a:pPr>
            <a:r>
              <a:rPr lang="en-US" sz="2000" b="1" i="1" dirty="0" smtClean="0">
                <a:solidFill>
                  <a:srgbClr val="0000FF"/>
                </a:solidFill>
                <a:latin typeface="Arial" pitchFamily="34" charset="0"/>
                <a:cs typeface="Arial" pitchFamily="34" charset="0"/>
              </a:rPr>
              <a:t>Automatic job sequencing</a:t>
            </a:r>
            <a:r>
              <a:rPr lang="en-US" sz="2000" dirty="0" smtClean="0">
                <a:latin typeface="Arial" pitchFamily="34" charset="0"/>
                <a:cs typeface="Arial" pitchFamily="34" charset="0"/>
              </a:rPr>
              <a:t>: </a:t>
            </a:r>
            <a:r>
              <a:rPr lang="it-IT" sz="2000" dirty="0" smtClean="0">
                <a:latin typeface="Arial" pitchFamily="34" charset="0"/>
                <a:cs typeface="Arial" pitchFamily="34" charset="0"/>
              </a:rPr>
              <a:t>si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passa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automaticamente</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dalla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esecuzione</a:t>
            </a:r>
            <a:r>
              <a:rPr lang="en-US" sz="2000" dirty="0" smtClean="0">
                <a:latin typeface="Arial" pitchFamily="34" charset="0"/>
                <a:cs typeface="Arial" pitchFamily="34" charset="0"/>
              </a:rPr>
              <a:t> di un job a </a:t>
            </a:r>
            <a:r>
              <a:rPr lang="en-US" sz="2000" dirty="0" err="1" smtClean="0">
                <a:latin typeface="Arial" pitchFamily="34" charset="0"/>
                <a:cs typeface="Arial" pitchFamily="34" charset="0"/>
              </a:rPr>
              <a:t>quella</a:t>
            </a:r>
            <a:r>
              <a:rPr lang="en-US" sz="2000" dirty="0" smtClean="0">
                <a:latin typeface="Arial" pitchFamily="34" charset="0"/>
                <a:cs typeface="Arial" pitchFamily="34" charset="0"/>
              </a:rPr>
              <a:t> del </a:t>
            </a:r>
            <a:r>
              <a:rPr lang="en-US" sz="2000" dirty="0" err="1" smtClean="0">
                <a:latin typeface="Arial" pitchFamily="34" charset="0"/>
                <a:cs typeface="Arial" pitchFamily="34" charset="0"/>
              </a:rPr>
              <a:t>successivo</a:t>
            </a:r>
            <a:r>
              <a:rPr lang="en-US" sz="2000" dirty="0" smtClean="0">
                <a:latin typeface="Arial" pitchFamily="34" charset="0"/>
                <a:cs typeface="Arial" pitchFamily="34" charset="0"/>
              </a:rPr>
              <a:t>; </a:t>
            </a:r>
            <a:r>
              <a:rPr lang="en-US" sz="2000" dirty="0" smtClean="0">
                <a:solidFill>
                  <a:srgbClr val="FF0000"/>
                </a:solidFill>
                <a:latin typeface="Arial" pitchFamily="34" charset="0"/>
                <a:cs typeface="Arial" pitchFamily="34" charset="0"/>
              </a:rPr>
              <a:t>primo </a:t>
            </a:r>
            <a:r>
              <a:rPr lang="en-US" sz="2000" dirty="0" err="1" smtClean="0">
                <a:solidFill>
                  <a:srgbClr val="FF0000"/>
                </a:solidFill>
                <a:latin typeface="Arial" pitchFamily="34" charset="0"/>
                <a:cs typeface="Arial" pitchFamily="34" charset="0"/>
              </a:rPr>
              <a:t>rudimentale</a:t>
            </a:r>
            <a:r>
              <a:rPr lang="en-US" sz="2000" dirty="0" smtClean="0">
                <a:solidFill>
                  <a:srgbClr val="FF0000"/>
                </a:solidFill>
                <a:latin typeface="Arial" pitchFamily="34" charset="0"/>
                <a:cs typeface="Arial" pitchFamily="34" charset="0"/>
              </a:rPr>
              <a:t> SO</a:t>
            </a:r>
            <a:r>
              <a:rPr lang="en-US" sz="2000" dirty="0" smtClean="0">
                <a:latin typeface="Arial" pitchFamily="34" charset="0"/>
                <a:cs typeface="Arial" pitchFamily="34" charset="0"/>
              </a:rPr>
              <a:t>. </a:t>
            </a:r>
            <a:endParaRPr lang="it-IT" sz="2000" dirty="0" smtClean="0">
              <a:latin typeface="Arial" pitchFamily="34" charset="0"/>
              <a:cs typeface="Arial" pitchFamily="34" charset="0"/>
            </a:endParaRPr>
          </a:p>
          <a:p>
            <a:pPr lvl="0">
              <a:buNone/>
            </a:pPr>
            <a:r>
              <a:rPr lang="en-US" sz="2000" dirty="0" smtClean="0">
                <a:latin typeface="Arial" pitchFamily="34" charset="0"/>
                <a:cs typeface="Arial" pitchFamily="34" charset="0"/>
              </a:rPr>
              <a:t>	Tale </a:t>
            </a:r>
            <a:r>
              <a:rPr lang="en-US" sz="2000" dirty="0" err="1" smtClean="0">
                <a:latin typeface="Arial" pitchFamily="34" charset="0"/>
                <a:cs typeface="Arial" pitchFamily="34" charset="0"/>
              </a:rPr>
              <a:t>rudimentale</a:t>
            </a:r>
            <a:r>
              <a:rPr lang="en-US" sz="2000" dirty="0" smtClean="0">
                <a:latin typeface="Arial" pitchFamily="34" charset="0"/>
                <a:cs typeface="Arial" pitchFamily="34" charset="0"/>
              </a:rPr>
              <a:t> SO (monitor) </a:t>
            </a:r>
            <a:r>
              <a:rPr lang="it-IT" sz="2000" dirty="0" smtClean="0">
                <a:latin typeface="Arial" pitchFamily="34" charset="0"/>
                <a:cs typeface="Arial" pitchFamily="34" charset="0"/>
              </a:rPr>
              <a:t>risiede</a:t>
            </a:r>
            <a:r>
              <a:rPr lang="en-US" sz="2000" dirty="0" smtClean="0">
                <a:latin typeface="Arial" pitchFamily="34" charset="0"/>
                <a:cs typeface="Arial" pitchFamily="34" charset="0"/>
              </a:rPr>
              <a:t> </a:t>
            </a:r>
            <a:r>
              <a:rPr lang="it-IT" sz="2000" dirty="0" smtClean="0">
                <a:solidFill>
                  <a:srgbClr val="FF0000"/>
                </a:solidFill>
                <a:latin typeface="Arial" pitchFamily="34" charset="0"/>
                <a:cs typeface="Arial" pitchFamily="34" charset="0"/>
              </a:rPr>
              <a:t>stabilmente</a:t>
            </a:r>
            <a:r>
              <a:rPr lang="en-US" sz="2000" dirty="0" smtClean="0">
                <a:solidFill>
                  <a:srgbClr val="FF0000"/>
                </a:solidFill>
                <a:latin typeface="Arial" pitchFamily="34" charset="0"/>
                <a:cs typeface="Arial" pitchFamily="34" charset="0"/>
              </a:rPr>
              <a:t> in </a:t>
            </a:r>
            <a:r>
              <a:rPr lang="en-US" sz="2000" dirty="0" err="1" smtClean="0">
                <a:solidFill>
                  <a:srgbClr val="FF0000"/>
                </a:solidFill>
                <a:latin typeface="Arial" pitchFamily="34" charset="0"/>
                <a:cs typeface="Arial" pitchFamily="34" charset="0"/>
              </a:rPr>
              <a:t>memoria</a:t>
            </a:r>
            <a:r>
              <a:rPr lang="en-US" sz="2000" dirty="0" smtClean="0">
                <a:latin typeface="Arial" pitchFamily="34" charset="0"/>
                <a:cs typeface="Arial" pitchFamily="34" charset="0"/>
              </a:rPr>
              <a:t>.</a:t>
            </a:r>
            <a:endParaRPr lang="it-IT" sz="2000" dirty="0" smtClean="0">
              <a:latin typeface="Arial" pitchFamily="34" charset="0"/>
              <a:cs typeface="Arial" pitchFamily="34" charset="0"/>
            </a:endParaRPr>
          </a:p>
          <a:p>
            <a:pPr lvl="0">
              <a:buNone/>
            </a:pP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Inizialmente</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viene</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eseguito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il</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programma</a:t>
            </a:r>
            <a:r>
              <a:rPr lang="en-US" sz="2000" dirty="0" smtClean="0">
                <a:latin typeface="Arial" pitchFamily="34" charset="0"/>
                <a:cs typeface="Arial" pitchFamily="34" charset="0"/>
              </a:rPr>
              <a:t> monitor.</a:t>
            </a:r>
            <a:endParaRPr lang="it-IT" sz="2000" dirty="0" smtClean="0">
              <a:latin typeface="Arial" pitchFamily="34" charset="0"/>
              <a:cs typeface="Arial" pitchFamily="34" charset="0"/>
            </a:endParaRPr>
          </a:p>
          <a:p>
            <a:pPr lvl="0">
              <a:buNone/>
            </a:pPr>
            <a:r>
              <a:rPr lang="en-US" sz="2000" dirty="0" smtClean="0">
                <a:latin typeface="Arial" pitchFamily="34" charset="0"/>
                <a:cs typeface="Arial" pitchFamily="34" charset="0"/>
              </a:rPr>
              <a:t>	Il monitor, </a:t>
            </a:r>
            <a:r>
              <a:rPr lang="en-US" sz="2000" dirty="0" err="1" smtClean="0">
                <a:latin typeface="Arial" pitchFamily="34" charset="0"/>
                <a:cs typeface="Arial" pitchFamily="34" charset="0"/>
              </a:rPr>
              <a:t>dopo</a:t>
            </a:r>
            <a:r>
              <a:rPr lang="en-US" sz="2000" dirty="0" smtClean="0">
                <a:latin typeface="Arial" pitchFamily="34" charset="0"/>
                <a:cs typeface="Arial" pitchFamily="34" charset="0"/>
              </a:rPr>
              <a:t> aver </a:t>
            </a:r>
            <a:r>
              <a:rPr lang="en-US" sz="2000" dirty="0" err="1" smtClean="0">
                <a:latin typeface="Arial" pitchFamily="34" charset="0"/>
                <a:cs typeface="Arial" pitchFamily="34" charset="0"/>
              </a:rPr>
              <a:t>controllato</a:t>
            </a:r>
            <a:r>
              <a:rPr lang="en-US" sz="2000" dirty="0" smtClean="0">
                <a:latin typeface="Arial" pitchFamily="34" charset="0"/>
                <a:cs typeface="Arial" pitchFamily="34" charset="0"/>
              </a:rPr>
              <a:t> la </a:t>
            </a:r>
            <a:r>
              <a:rPr lang="en-US" sz="2000" dirty="0" err="1" smtClean="0">
                <a:latin typeface="Arial" pitchFamily="34" charset="0"/>
                <a:cs typeface="Arial" pitchFamily="34" charset="0"/>
              </a:rPr>
              <a:t>disponibilità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delle</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risorse</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richieste</a:t>
            </a:r>
            <a:r>
              <a:rPr lang="en-US" sz="2000" dirty="0" smtClean="0">
                <a:latin typeface="Arial" pitchFamily="34" charset="0"/>
                <a:cs typeface="Arial" pitchFamily="34" charset="0"/>
              </a:rPr>
              <a:t> dal </a:t>
            </a:r>
            <a:r>
              <a:rPr lang="en-US" sz="2000" dirty="0" err="1" smtClean="0">
                <a:latin typeface="Arial" pitchFamily="34" charset="0"/>
                <a:cs typeface="Arial" pitchFamily="34" charset="0"/>
              </a:rPr>
              <a:t>successivo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programma</a:t>
            </a:r>
            <a:r>
              <a:rPr lang="en-US" sz="2000" dirty="0" smtClean="0">
                <a:latin typeface="Arial" pitchFamily="34" charset="0"/>
                <a:cs typeface="Arial" pitchFamily="34" charset="0"/>
              </a:rPr>
              <a:t>, lo </a:t>
            </a:r>
            <a:r>
              <a:rPr lang="en-US" sz="2000" dirty="0" err="1" smtClean="0">
                <a:latin typeface="Arial" pitchFamily="34" charset="0"/>
                <a:cs typeface="Arial" pitchFamily="34" charset="0"/>
              </a:rPr>
              <a:t>carica</a:t>
            </a:r>
            <a:r>
              <a:rPr lang="en-US" sz="2000" dirty="0" smtClean="0">
                <a:latin typeface="Arial" pitchFamily="34" charset="0"/>
                <a:cs typeface="Arial" pitchFamily="34" charset="0"/>
              </a:rPr>
              <a:t> in </a:t>
            </a:r>
            <a:r>
              <a:rPr lang="en-US" sz="2000" dirty="0" err="1" smtClean="0">
                <a:latin typeface="Arial" pitchFamily="34" charset="0"/>
                <a:cs typeface="Arial" pitchFamily="34" charset="0"/>
              </a:rPr>
              <a:t>memoria</a:t>
            </a:r>
            <a:r>
              <a:rPr lang="en-US" sz="2000" dirty="0" smtClean="0">
                <a:latin typeface="Arial" pitchFamily="34" charset="0"/>
                <a:cs typeface="Arial" pitchFamily="34" charset="0"/>
              </a:rPr>
              <a:t> e lo </a:t>
            </a:r>
            <a:r>
              <a:rPr lang="en-US" sz="2000" dirty="0" err="1" smtClean="0">
                <a:latin typeface="Arial" pitchFamily="34" charset="0"/>
                <a:cs typeface="Arial" pitchFamily="34" charset="0"/>
              </a:rPr>
              <a:t>esegue</a:t>
            </a:r>
            <a:r>
              <a:rPr lang="en-US" sz="2000" dirty="0" smtClean="0">
                <a:latin typeface="Arial" pitchFamily="34" charset="0"/>
                <a:cs typeface="Arial" pitchFamily="34" charset="0"/>
              </a:rPr>
              <a:t>. </a:t>
            </a:r>
            <a:endParaRPr lang="it-IT" sz="2000" dirty="0" smtClean="0">
              <a:latin typeface="Arial" pitchFamily="34" charset="0"/>
              <a:cs typeface="Arial" pitchFamily="34" charset="0"/>
            </a:endParaRPr>
          </a:p>
          <a:p>
            <a:pPr lvl="0">
              <a:buNone/>
            </a:pP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Terminata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l’esecuzione</a:t>
            </a:r>
            <a:r>
              <a:rPr lang="en-US" sz="2000" dirty="0" smtClean="0">
                <a:latin typeface="Arial" pitchFamily="34" charset="0"/>
                <a:cs typeface="Arial" pitchFamily="34" charset="0"/>
              </a:rPr>
              <a:t> del </a:t>
            </a:r>
            <a:r>
              <a:rPr lang="en-US" sz="2000" dirty="0" err="1" smtClean="0">
                <a:latin typeface="Arial" pitchFamily="34" charset="0"/>
                <a:cs typeface="Arial" pitchFamily="34" charset="0"/>
              </a:rPr>
              <a:t>programma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il</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controllo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ritorna</a:t>
            </a:r>
            <a:r>
              <a:rPr lang="en-US" sz="2000" dirty="0" smtClean="0">
                <a:latin typeface="Arial" pitchFamily="34" charset="0"/>
                <a:cs typeface="Arial" pitchFamily="34" charset="0"/>
              </a:rPr>
              <a:t> al monitor. </a:t>
            </a:r>
          </a:p>
          <a:p>
            <a:pPr lvl="0">
              <a:buNone/>
            </a:pPr>
            <a:endParaRPr lang="it-IT" sz="1400" dirty="0" smtClean="0">
              <a:latin typeface="Arial" pitchFamily="34" charset="0"/>
              <a:cs typeface="Arial" pitchFamily="34" charset="0"/>
            </a:endParaRPr>
          </a:p>
          <a:p>
            <a:pPr lvl="0">
              <a:buNone/>
            </a:pPr>
            <a:r>
              <a:rPr lang="it-IT" sz="1400" dirty="0" smtClean="0">
                <a:solidFill>
                  <a:srgbClr val="FF0000"/>
                </a:solidFill>
                <a:latin typeface="Arial" pitchFamily="34" charset="0"/>
                <a:cs typeface="Arial" pitchFamily="34" charset="0"/>
              </a:rPr>
              <a:t>Continua la monoprogrammazione</a:t>
            </a:r>
          </a:p>
        </p:txBody>
      </p:sp>
      <p:pic>
        <p:nvPicPr>
          <p:cNvPr id="4098" name="Picture 2"/>
          <p:cNvPicPr>
            <a:picLocks noChangeAspect="1" noChangeArrowheads="1"/>
          </p:cNvPicPr>
          <p:nvPr/>
        </p:nvPicPr>
        <p:blipFill>
          <a:blip r:embed="rId3" cstate="print"/>
          <a:srcRect/>
          <a:stretch>
            <a:fillRect/>
          </a:stretch>
        </p:blipFill>
        <p:spPr bwMode="auto">
          <a:xfrm>
            <a:off x="611560" y="5661248"/>
            <a:ext cx="7972425" cy="400050"/>
          </a:xfrm>
          <a:prstGeom prst="rect">
            <a:avLst/>
          </a:prstGeom>
          <a:noFill/>
          <a:ln w="9525">
            <a:noFill/>
            <a:miter lim="800000"/>
            <a:headEnd/>
            <a:tailEnd/>
          </a:ln>
        </p:spPr>
      </p:pic>
      <p:sp>
        <p:nvSpPr>
          <p:cNvPr id="7" name="Rettangolo 6"/>
          <p:cNvSpPr/>
          <p:nvPr/>
        </p:nvSpPr>
        <p:spPr>
          <a:xfrm>
            <a:off x="5615608" y="6165304"/>
            <a:ext cx="3528392" cy="246221"/>
          </a:xfrm>
          <a:prstGeom prst="rect">
            <a:avLst/>
          </a:prstGeom>
        </p:spPr>
        <p:txBody>
          <a:bodyPr wrap="square">
            <a:spAutoFit/>
          </a:bodyPr>
          <a:lstStyle/>
          <a:p>
            <a:r>
              <a:rPr lang="it-IT" sz="1000" smtClean="0">
                <a:latin typeface="Arial" pitchFamily="34" charset="0"/>
                <a:cs typeface="Arial" pitchFamily="34" charset="0"/>
              </a:rPr>
              <a:t>A.A. 2011/20012 Corso: Sistemi Operativi © Danilo Bruschi</a:t>
            </a:r>
            <a:endParaRPr lang="it-IT" sz="100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5167570" y="2348880"/>
            <a:ext cx="3976430" cy="2431410"/>
          </a:xfrm>
          <a:prstGeom prst="rect">
            <a:avLst/>
          </a:prstGeom>
          <a:noFill/>
          <a:ln w="9525">
            <a:noFill/>
            <a:miter lim="800000"/>
            <a:headEnd/>
            <a:tailEnd/>
          </a:ln>
        </p:spPr>
      </p:pic>
      <p:sp>
        <p:nvSpPr>
          <p:cNvPr id="2" name="Titolo 1"/>
          <p:cNvSpPr>
            <a:spLocks noGrp="1"/>
          </p:cNvSpPr>
          <p:nvPr>
            <p:ph type="title"/>
          </p:nvPr>
        </p:nvSpPr>
        <p:spPr/>
        <p:txBody>
          <a:bodyPr>
            <a:normAutofit/>
            <a:scene3d>
              <a:camera prst="orthographicFront"/>
              <a:lightRig rig="threePt" dir="t"/>
            </a:scene3d>
            <a:sp3d extrusionH="57150">
              <a:bevelT w="38100" h="38100" prst="angle"/>
            </a:sp3d>
          </a:bodyPr>
          <a:lstStyle/>
          <a:p>
            <a:r>
              <a:rPr lang="en-GB" sz="28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2nd generation – (</a:t>
            </a:r>
            <a:r>
              <a:rPr lang="en-GB" sz="2800" dirty="0" err="1"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inizio</a:t>
            </a:r>
            <a:r>
              <a:rPr lang="en-GB" sz="28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 </a:t>
            </a:r>
            <a:r>
              <a:rPr lang="en-GB" sz="2800" dirty="0" err="1"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anni</a:t>
            </a:r>
            <a:r>
              <a:rPr lang="en-GB" sz="28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 ’60): </a:t>
            </a:r>
            <a:br>
              <a:rPr lang="en-GB" sz="28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br>
            <a:r>
              <a:rPr lang="en-GB" sz="28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transistors and batch systems        2/3</a:t>
            </a:r>
            <a:endParaRPr lang="it-IT" sz="2800" dirty="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endParaRPr>
          </a:p>
        </p:txBody>
      </p:sp>
      <p:sp>
        <p:nvSpPr>
          <p:cNvPr id="3" name="Segnaposto contenuto 2"/>
          <p:cNvSpPr>
            <a:spLocks noGrp="1"/>
          </p:cNvSpPr>
          <p:nvPr>
            <p:ph idx="1"/>
          </p:nvPr>
        </p:nvSpPr>
        <p:spPr>
          <a:xfrm>
            <a:off x="395536" y="1700808"/>
            <a:ext cx="4896544" cy="4525963"/>
          </a:xfrm>
        </p:spPr>
        <p:txBody>
          <a:bodyPr>
            <a:normAutofit/>
          </a:bodyPr>
          <a:lstStyle/>
          <a:p>
            <a:pPr>
              <a:spcBef>
                <a:spcPts val="600"/>
              </a:spcBef>
              <a:spcAft>
                <a:spcPts val="600"/>
              </a:spcAft>
              <a:buNone/>
            </a:pPr>
            <a:r>
              <a:rPr lang="it-IT" sz="1800" dirty="0" smtClean="0">
                <a:solidFill>
                  <a:srgbClr val="FF0000"/>
                </a:solidFill>
                <a:latin typeface="Arial" pitchFamily="34" charset="0"/>
                <a:cs typeface="Arial" pitchFamily="34" charset="0"/>
              </a:rPr>
              <a:t>…. Easy </a:t>
            </a:r>
            <a:r>
              <a:rPr lang="en-GB" sz="1800" dirty="0" smtClean="0">
                <a:solidFill>
                  <a:srgbClr val="FF0000"/>
                </a:solidFill>
                <a:latin typeface="Arial" pitchFamily="34" charset="0"/>
                <a:cs typeface="Arial" pitchFamily="34" charset="0"/>
              </a:rPr>
              <a:t>Batch Systems</a:t>
            </a:r>
            <a:endParaRPr lang="it-IT" sz="1800" dirty="0" smtClean="0">
              <a:solidFill>
                <a:srgbClr val="FF0000"/>
              </a:solidFill>
              <a:latin typeface="Arial" pitchFamily="34" charset="0"/>
              <a:cs typeface="Arial" pitchFamily="34" charset="0"/>
            </a:endParaRPr>
          </a:p>
          <a:p>
            <a:pPr lvl="0">
              <a:buNone/>
            </a:pPr>
            <a:r>
              <a:rPr lang="it-IT" sz="1800" b="1" i="1" dirty="0" smtClean="0">
                <a:solidFill>
                  <a:srgbClr val="0000FF"/>
                </a:solidFill>
                <a:latin typeface="Arial" pitchFamily="34" charset="0"/>
                <a:cs typeface="Arial" pitchFamily="34" charset="0"/>
              </a:rPr>
              <a:t>Problemi</a:t>
            </a:r>
            <a:endParaRPr lang="it-IT" sz="1800" dirty="0" smtClean="0">
              <a:solidFill>
                <a:srgbClr val="0000FF"/>
              </a:solidFill>
              <a:latin typeface="Arial" pitchFamily="34" charset="0"/>
              <a:cs typeface="Arial" pitchFamily="34" charset="0"/>
            </a:endParaRPr>
          </a:p>
          <a:p>
            <a:pPr lvl="0">
              <a:buBlip>
                <a:blip r:embed="rId3"/>
              </a:buBlip>
            </a:pPr>
            <a:r>
              <a:rPr lang="it-IT" sz="1800" dirty="0" smtClean="0">
                <a:latin typeface="Arial" pitchFamily="34" charset="0"/>
                <a:cs typeface="Arial" pitchFamily="34" charset="0"/>
              </a:rPr>
              <a:t>Come fa il monitor a conoscere la natura del job (e.g., Fortran o </a:t>
            </a:r>
            <a:r>
              <a:rPr lang="it-IT" sz="1800" dirty="0" err="1" smtClean="0">
                <a:latin typeface="Arial" pitchFamily="34" charset="0"/>
                <a:cs typeface="Arial" pitchFamily="34" charset="0"/>
              </a:rPr>
              <a:t>Assembler</a:t>
            </a:r>
            <a:r>
              <a:rPr lang="it-IT" sz="1800" dirty="0" smtClean="0">
                <a:latin typeface="Arial" pitchFamily="34" charset="0"/>
                <a:cs typeface="Arial" pitchFamily="34" charset="0"/>
              </a:rPr>
              <a:t>?) o quale programma eseguire sui dati forniti?</a:t>
            </a:r>
          </a:p>
          <a:p>
            <a:pPr lvl="0">
              <a:spcAft>
                <a:spcPts val="1200"/>
              </a:spcAft>
              <a:buBlip>
                <a:blip r:embed="rId3"/>
              </a:buBlip>
            </a:pPr>
            <a:r>
              <a:rPr lang="it-IT" sz="1800" dirty="0" smtClean="0">
                <a:latin typeface="Arial" pitchFamily="34" charset="0"/>
                <a:cs typeface="Arial" pitchFamily="34" charset="0"/>
              </a:rPr>
              <a:t>Come fa il monitor a distinguere un job da un altro oppure i dati dal programma?</a:t>
            </a:r>
          </a:p>
          <a:p>
            <a:pPr>
              <a:buNone/>
            </a:pPr>
            <a:r>
              <a:rPr lang="it-IT" sz="1800" b="1" i="1" dirty="0" smtClean="0">
                <a:solidFill>
                  <a:srgbClr val="0000FF"/>
                </a:solidFill>
                <a:latin typeface="Arial" pitchFamily="34" charset="0"/>
                <a:cs typeface="Arial" pitchFamily="34" charset="0"/>
              </a:rPr>
              <a:t>Soluzione: </a:t>
            </a:r>
            <a:r>
              <a:rPr lang="it-IT" sz="1800" i="1" dirty="0" smtClean="0">
                <a:solidFill>
                  <a:srgbClr val="FF0000"/>
                </a:solidFill>
                <a:latin typeface="Arial" pitchFamily="34" charset="0"/>
                <a:cs typeface="Arial" pitchFamily="34" charset="0"/>
              </a:rPr>
              <a:t>schede di controllo</a:t>
            </a:r>
          </a:p>
          <a:p>
            <a:pPr>
              <a:buBlip>
                <a:blip r:embed="rId4"/>
              </a:buBlip>
            </a:pPr>
            <a:r>
              <a:rPr lang="it-IT" sz="1800" dirty="0" smtClean="0">
                <a:latin typeface="Arial" pitchFamily="34" charset="0"/>
                <a:cs typeface="Arial" pitchFamily="34" charset="0"/>
              </a:rPr>
              <a:t>Schede speciali che indicano al monitor residente quali programmi mandare in esecuzione </a:t>
            </a:r>
          </a:p>
          <a:p>
            <a:pPr>
              <a:buBlip>
                <a:blip r:embed="rId4"/>
              </a:buBlip>
            </a:pPr>
            <a:r>
              <a:rPr lang="it-IT" sz="1800" dirty="0" smtClean="0">
                <a:latin typeface="Arial" pitchFamily="34" charset="0"/>
                <a:cs typeface="Arial" pitchFamily="34" charset="0"/>
              </a:rPr>
              <a:t>Caratteri speciali distinguono le schede di controllo dalle schede di programma o di dati.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scene3d>
              <a:camera prst="orthographicFront"/>
              <a:lightRig rig="threePt" dir="t"/>
            </a:scene3d>
            <a:sp3d extrusionH="57150">
              <a:bevelT w="38100" h="38100" prst="angle"/>
            </a:sp3d>
          </a:bodyPr>
          <a:lstStyle/>
          <a:p>
            <a:r>
              <a:rPr lang="en-GB" sz="28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2nd generation – (</a:t>
            </a:r>
            <a:r>
              <a:rPr lang="en-GB" sz="2800" dirty="0" err="1"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inizio</a:t>
            </a:r>
            <a:r>
              <a:rPr lang="en-GB" sz="28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 </a:t>
            </a:r>
            <a:r>
              <a:rPr lang="en-GB" sz="2800" dirty="0" err="1"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anni</a:t>
            </a:r>
            <a:r>
              <a:rPr lang="en-GB" sz="28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 ’60): </a:t>
            </a:r>
            <a:br>
              <a:rPr lang="en-GB" sz="28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br>
            <a:r>
              <a:rPr lang="en-GB" sz="28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transistors and batch systems        3/3</a:t>
            </a:r>
            <a:endParaRPr lang="it-IT" sz="2800" dirty="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endParaRPr>
          </a:p>
        </p:txBody>
      </p:sp>
      <p:sp>
        <p:nvSpPr>
          <p:cNvPr id="3" name="Segnaposto contenuto 2"/>
          <p:cNvSpPr>
            <a:spLocks noGrp="1"/>
          </p:cNvSpPr>
          <p:nvPr>
            <p:ph idx="1"/>
          </p:nvPr>
        </p:nvSpPr>
        <p:spPr>
          <a:xfrm>
            <a:off x="611560" y="1600200"/>
            <a:ext cx="8064896" cy="4525963"/>
          </a:xfrm>
        </p:spPr>
        <p:txBody>
          <a:bodyPr>
            <a:normAutofit/>
          </a:bodyPr>
          <a:lstStyle/>
          <a:p>
            <a:pPr>
              <a:spcBef>
                <a:spcPts val="600"/>
              </a:spcBef>
              <a:spcAft>
                <a:spcPts val="600"/>
              </a:spcAft>
              <a:buNone/>
            </a:pPr>
            <a:r>
              <a:rPr lang="it-IT" sz="2000" smtClean="0">
                <a:solidFill>
                  <a:srgbClr val="FF0000"/>
                </a:solidFill>
                <a:latin typeface="Arial" pitchFamily="34" charset="0"/>
                <a:cs typeface="Arial" pitchFamily="34" charset="0"/>
              </a:rPr>
              <a:t>…. Easy </a:t>
            </a:r>
            <a:r>
              <a:rPr lang="en-GB" sz="2000" smtClean="0">
                <a:solidFill>
                  <a:srgbClr val="FF0000"/>
                </a:solidFill>
                <a:latin typeface="Arial" pitchFamily="34" charset="0"/>
                <a:cs typeface="Arial" pitchFamily="34" charset="0"/>
              </a:rPr>
              <a:t>Batch Systems</a:t>
            </a:r>
            <a:endParaRPr lang="it-IT" sz="2000" smtClean="0">
              <a:solidFill>
                <a:srgbClr val="FF0000"/>
              </a:solidFill>
              <a:latin typeface="Arial" pitchFamily="34" charset="0"/>
              <a:cs typeface="Arial" pitchFamily="34" charset="0"/>
            </a:endParaRPr>
          </a:p>
          <a:p>
            <a:pPr lvl="0">
              <a:buNone/>
            </a:pPr>
            <a:r>
              <a:rPr lang="it-IT" sz="2000" b="1" i="1" smtClean="0">
                <a:solidFill>
                  <a:srgbClr val="0000FF"/>
                </a:solidFill>
                <a:latin typeface="Arial" pitchFamily="34" charset="0"/>
                <a:cs typeface="Arial" pitchFamily="34" charset="0"/>
              </a:rPr>
              <a:t>Una parte del monitor residente è:</a:t>
            </a:r>
            <a:endParaRPr lang="it-IT" sz="2000" smtClean="0">
              <a:solidFill>
                <a:srgbClr val="0000FF"/>
              </a:solidFill>
              <a:latin typeface="Arial" pitchFamily="34" charset="0"/>
              <a:cs typeface="Arial" pitchFamily="34" charset="0"/>
            </a:endParaRPr>
          </a:p>
          <a:p>
            <a:pPr lvl="0">
              <a:spcBef>
                <a:spcPts val="0"/>
              </a:spcBef>
              <a:buBlip>
                <a:blip r:embed="rId2"/>
              </a:buBlip>
            </a:pPr>
            <a:r>
              <a:rPr lang="it-IT" sz="2000" smtClean="0">
                <a:solidFill>
                  <a:srgbClr val="FF0000"/>
                </a:solidFill>
                <a:latin typeface="Arial" pitchFamily="34" charset="0"/>
                <a:cs typeface="Arial" pitchFamily="34" charset="0"/>
              </a:rPr>
              <a:t>Interprete delle schede di controllo </a:t>
            </a:r>
            <a:r>
              <a:rPr lang="it-IT" sz="2000" smtClean="0">
                <a:latin typeface="Arial" pitchFamily="34" charset="0"/>
                <a:cs typeface="Arial" pitchFamily="34" charset="0"/>
              </a:rPr>
              <a:t>– responsabile della lettura ed esecuzione delle istruzioni sulle schede di controllo</a:t>
            </a:r>
          </a:p>
          <a:p>
            <a:pPr lvl="0">
              <a:spcBef>
                <a:spcPts val="0"/>
              </a:spcBef>
              <a:buBlip>
                <a:blip r:embed="rId2"/>
              </a:buBlip>
            </a:pPr>
            <a:r>
              <a:rPr lang="it-IT" sz="2000" err="1" smtClean="0">
                <a:solidFill>
                  <a:srgbClr val="FF0000"/>
                </a:solidFill>
                <a:latin typeface="Arial" pitchFamily="34" charset="0"/>
                <a:cs typeface="Arial" pitchFamily="34" charset="0"/>
              </a:rPr>
              <a:t>Loader</a:t>
            </a:r>
            <a:r>
              <a:rPr lang="it-IT" sz="2000" smtClean="0">
                <a:latin typeface="Arial" pitchFamily="34" charset="0"/>
                <a:cs typeface="Arial" pitchFamily="34" charset="0"/>
              </a:rPr>
              <a:t> – carica i programmi di sistema e applicativi in memoria</a:t>
            </a:r>
          </a:p>
          <a:p>
            <a:pPr lvl="0">
              <a:buBlip>
                <a:blip r:embed="rId2"/>
              </a:buBlip>
            </a:pPr>
            <a:r>
              <a:rPr lang="it-IT" sz="2000" smtClean="0">
                <a:solidFill>
                  <a:srgbClr val="FF0000"/>
                </a:solidFill>
                <a:latin typeface="Arial" pitchFamily="34" charset="0"/>
                <a:cs typeface="Arial" pitchFamily="34" charset="0"/>
              </a:rPr>
              <a:t>Driver dei dispositivi </a:t>
            </a:r>
            <a:r>
              <a:rPr lang="it-IT" sz="2000" smtClean="0">
                <a:latin typeface="Arial" pitchFamily="34" charset="0"/>
                <a:cs typeface="Arial" pitchFamily="34" charset="0"/>
              </a:rPr>
              <a:t>– conoscono le caratteristiche e le proprietà di ogni dispositivo di I/O.</a:t>
            </a:r>
          </a:p>
          <a:p>
            <a:pPr lvl="0">
              <a:buNone/>
            </a:pPr>
            <a:r>
              <a:rPr lang="it-IT" sz="2000" b="1" i="1" smtClean="0">
                <a:solidFill>
                  <a:srgbClr val="0000FF"/>
                </a:solidFill>
                <a:latin typeface="Arial" pitchFamily="34" charset="0"/>
                <a:cs typeface="Arial" pitchFamily="34" charset="0"/>
              </a:rPr>
              <a:t>Problema: bassa performance </a:t>
            </a:r>
            <a:r>
              <a:rPr lang="it-IT" sz="2000" smtClean="0">
                <a:latin typeface="Arial" pitchFamily="34" charset="0"/>
                <a:cs typeface="Arial" pitchFamily="34" charset="0"/>
              </a:rPr>
              <a:t>– I/O e CPU non possono sovrapporsi; stampanti e lettori di schede sono molto lenti.</a:t>
            </a:r>
          </a:p>
          <a:p>
            <a:pPr>
              <a:buNone/>
            </a:pPr>
            <a:r>
              <a:rPr lang="it-IT" sz="2000" b="1" i="1" smtClean="0">
                <a:solidFill>
                  <a:srgbClr val="0000FF"/>
                </a:solidFill>
                <a:latin typeface="Arial" pitchFamily="34" charset="0"/>
                <a:cs typeface="Arial" pitchFamily="34" charset="0"/>
              </a:rPr>
              <a:t>Soluzione: operazioni off-line </a:t>
            </a:r>
            <a:r>
              <a:rPr lang="it-IT" sz="2000" smtClean="0">
                <a:latin typeface="Arial" pitchFamily="34" charset="0"/>
                <a:cs typeface="Arial" pitchFamily="34" charset="0"/>
              </a:rPr>
              <a:t>– rendere più veloce la computazione caricando i job in memoria da nastri, mentre la lettura e la stampa vengono eseguiti off-line </a:t>
            </a:r>
            <a:endParaRPr lang="it-IT" sz="200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normAutofit/>
            <a:scene3d>
              <a:camera prst="orthographicFront"/>
              <a:lightRig rig="threePt" dir="t"/>
            </a:scene3d>
            <a:sp3d extrusionH="57150">
              <a:bevelT w="38100" h="38100" prst="angle"/>
            </a:sp3d>
          </a:bodyPr>
          <a:lstStyle/>
          <a:p>
            <a:r>
              <a:rPr lang="en-GB" sz="28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2nd generation – (</a:t>
            </a:r>
            <a:r>
              <a:rPr lang="en-GB" sz="2800" dirty="0" err="1"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inizio</a:t>
            </a:r>
            <a:r>
              <a:rPr lang="en-GB" sz="28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 </a:t>
            </a:r>
            <a:r>
              <a:rPr lang="en-GB" sz="2800" dirty="0" err="1"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anni</a:t>
            </a:r>
            <a:r>
              <a:rPr lang="en-GB" sz="28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 ’60):</a:t>
            </a:r>
            <a:br>
              <a:rPr lang="en-GB" sz="28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br>
            <a:r>
              <a:rPr lang="en-GB" sz="28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off-line loading and printing</a:t>
            </a:r>
            <a:endParaRPr lang="it-IT" sz="2800" dirty="0"/>
          </a:p>
        </p:txBody>
      </p:sp>
      <p:pic>
        <p:nvPicPr>
          <p:cNvPr id="1026" name="Picture 2"/>
          <p:cNvPicPr>
            <a:picLocks noChangeAspect="1" noChangeArrowheads="1"/>
          </p:cNvPicPr>
          <p:nvPr/>
        </p:nvPicPr>
        <p:blipFill>
          <a:blip r:embed="rId2" cstate="print"/>
          <a:srcRect/>
          <a:stretch>
            <a:fillRect/>
          </a:stretch>
        </p:blipFill>
        <p:spPr bwMode="auto">
          <a:xfrm>
            <a:off x="457200" y="2023138"/>
            <a:ext cx="8136904" cy="2258705"/>
          </a:xfrm>
          <a:prstGeom prst="rect">
            <a:avLst/>
          </a:prstGeom>
          <a:noFill/>
          <a:ln w="9525">
            <a:noFill/>
            <a:miter lim="800000"/>
            <a:headEnd/>
            <a:tailEnd/>
          </a:ln>
        </p:spPr>
      </p:pic>
      <p:sp>
        <p:nvSpPr>
          <p:cNvPr id="7" name="CasellaDiTesto 6"/>
          <p:cNvSpPr txBox="1"/>
          <p:nvPr/>
        </p:nvSpPr>
        <p:spPr>
          <a:xfrm>
            <a:off x="683568" y="4579601"/>
            <a:ext cx="2545849" cy="1200329"/>
          </a:xfrm>
          <a:prstGeom prst="rect">
            <a:avLst/>
          </a:prstGeom>
          <a:solidFill>
            <a:srgbClr val="FF7C80"/>
          </a:solidFill>
        </p:spPr>
        <p:txBody>
          <a:bodyPr wrap="square" rtlCol="0">
            <a:spAutoFit/>
          </a:bodyPr>
          <a:lstStyle/>
          <a:p>
            <a:pPr algn="ctr"/>
            <a:r>
              <a:rPr lang="it-IT" b="1" dirty="0" smtClean="0">
                <a:solidFill>
                  <a:srgbClr val="0000FF"/>
                </a:solidFill>
              </a:rPr>
              <a:t>Satellite Computer</a:t>
            </a:r>
          </a:p>
          <a:p>
            <a:r>
              <a:rPr lang="it-IT" b="1" dirty="0" smtClean="0">
                <a:solidFill>
                  <a:srgbClr val="009900"/>
                </a:solidFill>
              </a:rPr>
              <a:t>Preparazione batch: </a:t>
            </a:r>
            <a:r>
              <a:rPr lang="it-IT" dirty="0" smtClean="0"/>
              <a:t>Lettura schede perforate e caricamento su nastro</a:t>
            </a:r>
            <a:endParaRPr lang="it-IT" dirty="0"/>
          </a:p>
        </p:txBody>
      </p:sp>
      <p:sp>
        <p:nvSpPr>
          <p:cNvPr id="8" name="CasellaDiTesto 7"/>
          <p:cNvSpPr txBox="1"/>
          <p:nvPr/>
        </p:nvSpPr>
        <p:spPr>
          <a:xfrm>
            <a:off x="3635896" y="4441102"/>
            <a:ext cx="2448272" cy="1477328"/>
          </a:xfrm>
          <a:prstGeom prst="rect">
            <a:avLst/>
          </a:prstGeom>
          <a:solidFill>
            <a:srgbClr val="00FFCC"/>
          </a:solidFill>
        </p:spPr>
        <p:txBody>
          <a:bodyPr wrap="square" rtlCol="0">
            <a:spAutoFit/>
          </a:bodyPr>
          <a:lstStyle/>
          <a:p>
            <a:pPr algn="ctr"/>
            <a:r>
              <a:rPr lang="it-IT" b="1" dirty="0" smtClean="0">
                <a:solidFill>
                  <a:srgbClr val="0000FF"/>
                </a:solidFill>
              </a:rPr>
              <a:t>MAIN COMPUTER</a:t>
            </a:r>
          </a:p>
          <a:p>
            <a:r>
              <a:rPr lang="it-IT" b="1" dirty="0" smtClean="0">
                <a:solidFill>
                  <a:srgbClr val="009900"/>
                </a:solidFill>
              </a:rPr>
              <a:t>Elaborazione batch: </a:t>
            </a:r>
            <a:r>
              <a:rPr lang="it-IT" dirty="0" smtClean="0"/>
              <a:t>Lettura nastro di  batch, esecuzione programmi,</a:t>
            </a:r>
          </a:p>
          <a:p>
            <a:r>
              <a:rPr lang="it-IT" dirty="0" smtClean="0"/>
              <a:t>scrittura nastro  risultati</a:t>
            </a:r>
            <a:endParaRPr lang="it-IT" dirty="0"/>
          </a:p>
        </p:txBody>
      </p:sp>
      <p:sp>
        <p:nvSpPr>
          <p:cNvPr id="9" name="CasellaDiTesto 8"/>
          <p:cNvSpPr txBox="1"/>
          <p:nvPr/>
        </p:nvSpPr>
        <p:spPr>
          <a:xfrm>
            <a:off x="6511933" y="4579601"/>
            <a:ext cx="2376264" cy="1200329"/>
          </a:xfrm>
          <a:prstGeom prst="rect">
            <a:avLst/>
          </a:prstGeom>
          <a:solidFill>
            <a:srgbClr val="FF7C80"/>
          </a:solidFill>
        </p:spPr>
        <p:txBody>
          <a:bodyPr wrap="square" rtlCol="0">
            <a:spAutoFit/>
          </a:bodyPr>
          <a:lstStyle/>
          <a:p>
            <a:pPr algn="ctr"/>
            <a:r>
              <a:rPr lang="it-IT" b="1" dirty="0" smtClean="0">
                <a:solidFill>
                  <a:srgbClr val="0000FF"/>
                </a:solidFill>
              </a:rPr>
              <a:t>Satellite Computer</a:t>
            </a:r>
          </a:p>
          <a:p>
            <a:r>
              <a:rPr lang="it-IT" b="1" dirty="0" smtClean="0">
                <a:solidFill>
                  <a:srgbClr val="009900"/>
                </a:solidFill>
              </a:rPr>
              <a:t>Stampa risultati batch: </a:t>
            </a:r>
            <a:r>
              <a:rPr lang="it-IT" dirty="0" smtClean="0"/>
              <a:t>Lettura nastro risultati stampa risultati </a:t>
            </a:r>
            <a:endParaRPr lang="it-IT" dirty="0"/>
          </a:p>
        </p:txBody>
      </p:sp>
      <p:sp>
        <p:nvSpPr>
          <p:cNvPr id="10" name="Rettangolo 9"/>
          <p:cNvSpPr/>
          <p:nvPr/>
        </p:nvSpPr>
        <p:spPr>
          <a:xfrm>
            <a:off x="3224681" y="1494547"/>
            <a:ext cx="3356432" cy="369332"/>
          </a:xfrm>
          <a:prstGeom prst="rect">
            <a:avLst/>
          </a:prstGeom>
        </p:spPr>
        <p:txBody>
          <a:bodyPr wrap="none">
            <a:spAutoFit/>
          </a:bodyPr>
          <a:lstStyle/>
          <a:p>
            <a:pPr>
              <a:spcBef>
                <a:spcPts val="600"/>
              </a:spcBef>
              <a:spcAft>
                <a:spcPts val="600"/>
              </a:spcAft>
              <a:buNone/>
            </a:pPr>
            <a:r>
              <a:rPr lang="it-IT" b="1" dirty="0" smtClean="0">
                <a:solidFill>
                  <a:srgbClr val="FF0000"/>
                </a:solidFill>
                <a:latin typeface="Arial" pitchFamily="34" charset="0"/>
                <a:cs typeface="Arial" pitchFamily="34" charset="0"/>
              </a:rPr>
              <a:t>…. Advanced </a:t>
            </a:r>
            <a:r>
              <a:rPr lang="en-GB" b="1" dirty="0" smtClean="0">
                <a:solidFill>
                  <a:srgbClr val="FF0000"/>
                </a:solidFill>
                <a:latin typeface="Arial" pitchFamily="34" charset="0"/>
                <a:cs typeface="Arial" pitchFamily="34" charset="0"/>
              </a:rPr>
              <a:t>Batch Systems</a:t>
            </a:r>
            <a:endParaRPr lang="it-IT" b="1" dirty="0" smtClean="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normAutofit/>
            <a:scene3d>
              <a:camera prst="orthographicFront"/>
              <a:lightRig rig="threePt" dir="t"/>
            </a:scene3d>
            <a:sp3d extrusionH="57150">
              <a:bevelT w="38100" h="38100" prst="angle"/>
            </a:sp3d>
          </a:bodyPr>
          <a:lstStyle/>
          <a:p>
            <a:r>
              <a:rPr lang="en-GB" sz="28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2nd generation – (</a:t>
            </a:r>
            <a:r>
              <a:rPr lang="en-GB" sz="2800" dirty="0" err="1"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inizio</a:t>
            </a:r>
            <a:r>
              <a:rPr lang="en-GB" sz="28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 </a:t>
            </a:r>
            <a:r>
              <a:rPr lang="en-GB" sz="2800" dirty="0" err="1"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anni</a:t>
            </a:r>
            <a:r>
              <a:rPr lang="en-GB" sz="28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 ’60): </a:t>
            </a:r>
            <a:r>
              <a:rPr lang="en-GB" sz="2800" dirty="0" smtClean="0">
                <a:ln>
                  <a:solidFill>
                    <a:srgbClr val="009900"/>
                  </a:solidFill>
                </a:ln>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
            </a:r>
            <a:br>
              <a:rPr lang="en-GB" sz="2800" dirty="0" smtClean="0">
                <a:ln>
                  <a:solidFill>
                    <a:srgbClr val="009900"/>
                  </a:solidFill>
                </a:ln>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br>
            <a:r>
              <a:rPr lang="en-GB" sz="2800" dirty="0" err="1" smtClean="0">
                <a:ln>
                  <a:solidFill>
                    <a:srgbClr val="009900"/>
                  </a:solidFill>
                </a:ln>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Operazioni</a:t>
            </a:r>
            <a:r>
              <a:rPr lang="en-GB" sz="2800" dirty="0" smtClean="0">
                <a:ln>
                  <a:solidFill>
                    <a:srgbClr val="009900"/>
                  </a:solidFill>
                </a:ln>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 off-line</a:t>
            </a:r>
            <a:endParaRPr lang="it-IT" sz="2800" dirty="0" smtClean="0">
              <a:ln>
                <a:solidFill>
                  <a:srgbClr val="009900"/>
                </a:solidFill>
              </a:ln>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endParaRPr>
          </a:p>
        </p:txBody>
      </p:sp>
      <p:sp>
        <p:nvSpPr>
          <p:cNvPr id="5" name="Segnaposto contenuto 4"/>
          <p:cNvSpPr>
            <a:spLocks noGrp="1"/>
          </p:cNvSpPr>
          <p:nvPr>
            <p:ph idx="1"/>
          </p:nvPr>
        </p:nvSpPr>
        <p:spPr>
          <a:xfrm>
            <a:off x="457200" y="1600200"/>
            <a:ext cx="4186808" cy="4525963"/>
          </a:xfrm>
        </p:spPr>
        <p:txBody>
          <a:bodyPr>
            <a:normAutofit/>
          </a:bodyPr>
          <a:lstStyle/>
          <a:p>
            <a:pPr>
              <a:buBlip>
                <a:blip r:embed="rId2"/>
              </a:buBlip>
            </a:pPr>
            <a:r>
              <a:rPr lang="it-IT" sz="2000" smtClean="0">
                <a:latin typeface="Arial" pitchFamily="34" charset="0"/>
                <a:cs typeface="Arial" pitchFamily="34" charset="0"/>
              </a:rPr>
              <a:t>Il computer principale non è limitato dalla velocità dei lettori di schede o stampanti, ma solo dalla velocità delle unità nastro.</a:t>
            </a:r>
          </a:p>
          <a:p>
            <a:pPr>
              <a:buBlip>
                <a:blip r:embed="rId2"/>
              </a:buBlip>
            </a:pPr>
            <a:r>
              <a:rPr lang="it-IT" sz="2000" smtClean="0">
                <a:latin typeface="Arial" pitchFamily="34" charset="0"/>
                <a:cs typeface="Arial" pitchFamily="34" charset="0"/>
              </a:rPr>
              <a:t>Non si devono fare modifiche nei programmi applicativi per passare dal funzionamento diretto a quello off-line</a:t>
            </a:r>
          </a:p>
          <a:p>
            <a:pPr>
              <a:buBlip>
                <a:blip r:embed="rId2"/>
              </a:buBlip>
            </a:pPr>
            <a:r>
              <a:rPr lang="it-IT" sz="2000" smtClean="0">
                <a:latin typeface="Arial" pitchFamily="34" charset="0"/>
                <a:cs typeface="Arial" pitchFamily="34" charset="0"/>
              </a:rPr>
              <a:t>Guadagno in efficienza: si possono usare più lettori e più stampanti per una CPU. </a:t>
            </a:r>
          </a:p>
        </p:txBody>
      </p:sp>
      <p:pic>
        <p:nvPicPr>
          <p:cNvPr id="2050" name="Picture 2"/>
          <p:cNvPicPr>
            <a:picLocks noChangeAspect="1" noChangeArrowheads="1"/>
          </p:cNvPicPr>
          <p:nvPr/>
        </p:nvPicPr>
        <p:blipFill>
          <a:blip r:embed="rId3" cstate="print"/>
          <a:srcRect/>
          <a:stretch>
            <a:fillRect/>
          </a:stretch>
        </p:blipFill>
        <p:spPr bwMode="auto">
          <a:xfrm>
            <a:off x="4932040" y="1556792"/>
            <a:ext cx="3717920" cy="3764285"/>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611560" y="5517233"/>
            <a:ext cx="8210550" cy="576064"/>
          </a:xfrm>
          <a:prstGeom prst="rect">
            <a:avLst/>
          </a:prstGeom>
          <a:noFill/>
          <a:ln w="9525">
            <a:noFill/>
            <a:miter lim="800000"/>
            <a:headEnd/>
            <a:tailEnd/>
          </a:ln>
        </p:spPr>
      </p:pic>
      <p:sp>
        <p:nvSpPr>
          <p:cNvPr id="7" name="Rettangolo 6"/>
          <p:cNvSpPr/>
          <p:nvPr/>
        </p:nvSpPr>
        <p:spPr>
          <a:xfrm>
            <a:off x="5615608" y="6165304"/>
            <a:ext cx="3528392" cy="246221"/>
          </a:xfrm>
          <a:prstGeom prst="rect">
            <a:avLst/>
          </a:prstGeom>
        </p:spPr>
        <p:txBody>
          <a:bodyPr wrap="square">
            <a:spAutoFit/>
          </a:bodyPr>
          <a:lstStyle/>
          <a:p>
            <a:r>
              <a:rPr lang="it-IT" sz="1000" smtClean="0">
                <a:latin typeface="Arial" pitchFamily="34" charset="0"/>
                <a:cs typeface="Arial" pitchFamily="34" charset="0"/>
              </a:rPr>
              <a:t>A.A. 2011/20012 Corso: Sistemi Operativi © Danilo Bruschi</a:t>
            </a:r>
            <a:endParaRPr lang="it-IT" sz="100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normAutofit/>
            <a:scene3d>
              <a:camera prst="orthographicFront"/>
              <a:lightRig rig="threePt" dir="t"/>
            </a:scene3d>
            <a:sp3d extrusionH="57150">
              <a:bevelT w="38100" h="38100" prst="angle"/>
            </a:sp3d>
          </a:bodyPr>
          <a:lstStyle/>
          <a:p>
            <a:r>
              <a:rPr lang="it-IT" sz="28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Sommario</a:t>
            </a:r>
          </a:p>
        </p:txBody>
      </p:sp>
      <p:sp>
        <p:nvSpPr>
          <p:cNvPr id="4" name="Segnaposto contenuto 3"/>
          <p:cNvSpPr>
            <a:spLocks noGrp="1"/>
          </p:cNvSpPr>
          <p:nvPr>
            <p:ph idx="1"/>
          </p:nvPr>
        </p:nvSpPr>
        <p:spPr>
          <a:xfrm>
            <a:off x="323528" y="1340768"/>
            <a:ext cx="8496944" cy="4785395"/>
          </a:xfrm>
        </p:spPr>
        <p:txBody>
          <a:bodyPr>
            <a:noAutofit/>
          </a:bodyPr>
          <a:lstStyle/>
          <a:p>
            <a:pPr marL="363538" indent="-363538">
              <a:spcBef>
                <a:spcPts val="0"/>
              </a:spcBef>
              <a:spcAft>
                <a:spcPts val="600"/>
              </a:spcAft>
              <a:buBlip>
                <a:blip r:embed="rId3"/>
              </a:buBlip>
            </a:pPr>
            <a:r>
              <a:rPr lang="it-IT" sz="2000" dirty="0" smtClean="0">
                <a:latin typeface="Arial" pitchFamily="34" charset="0"/>
                <a:cs typeface="Arial" pitchFamily="34" charset="0"/>
              </a:rPr>
              <a:t>Di nuovo sulla funzione di un sistema operativo.</a:t>
            </a:r>
          </a:p>
          <a:p>
            <a:pPr marL="363538" indent="-363538">
              <a:spcBef>
                <a:spcPts val="0"/>
              </a:spcBef>
              <a:buBlip>
                <a:blip r:embed="rId3"/>
              </a:buBlip>
            </a:pPr>
            <a:r>
              <a:rPr lang="it-IT" sz="2000" dirty="0" smtClean="0">
                <a:latin typeface="Arial" pitchFamily="34" charset="0"/>
                <a:cs typeface="Arial" pitchFamily="34" charset="0"/>
              </a:rPr>
              <a:t>Un sistema di calcolo: vista astratta e componenti.</a:t>
            </a:r>
          </a:p>
          <a:p>
            <a:pPr marL="363538" indent="-363538">
              <a:spcBef>
                <a:spcPts val="600"/>
              </a:spcBef>
              <a:buBlip>
                <a:blip r:embed="rId3"/>
              </a:buBlip>
            </a:pPr>
            <a:r>
              <a:rPr lang="it-IT" sz="2000" dirty="0" smtClean="0">
                <a:latin typeface="Arial" pitchFamily="34" charset="0"/>
                <a:cs typeface="Arial" pitchFamily="34" charset="0"/>
              </a:rPr>
              <a:t>L’evoluzione dei sistemi operativi</a:t>
            </a:r>
          </a:p>
          <a:p>
            <a:pPr marL="714375" indent="-350838">
              <a:spcBef>
                <a:spcPts val="0"/>
              </a:spcBef>
              <a:spcAft>
                <a:spcPts val="300"/>
              </a:spcAft>
            </a:pPr>
            <a:r>
              <a:rPr lang="it-IT" sz="2000" dirty="0" smtClean="0">
                <a:solidFill>
                  <a:srgbClr val="006600"/>
                </a:solidFill>
                <a:latin typeface="Arial" pitchFamily="34" charset="0"/>
                <a:cs typeface="Arial" pitchFamily="34" charset="0"/>
              </a:rPr>
              <a:t>Prima dei sistemi operativi</a:t>
            </a:r>
          </a:p>
          <a:p>
            <a:pPr marL="714375" indent="-350838">
              <a:spcBef>
                <a:spcPts val="0"/>
              </a:spcBef>
              <a:spcAft>
                <a:spcPts val="300"/>
              </a:spcAft>
            </a:pPr>
            <a:r>
              <a:rPr lang="en-GB" sz="2000" dirty="0" err="1" smtClean="0">
                <a:solidFill>
                  <a:srgbClr val="006600"/>
                </a:solidFill>
                <a:latin typeface="Arial" pitchFamily="34" charset="0"/>
                <a:cs typeface="Arial" pitchFamily="34" charset="0"/>
              </a:rPr>
              <a:t>Primi</a:t>
            </a:r>
            <a:r>
              <a:rPr lang="en-GB" sz="2000" dirty="0" smtClean="0">
                <a:solidFill>
                  <a:srgbClr val="006600"/>
                </a:solidFill>
                <a:latin typeface="Arial" pitchFamily="34" charset="0"/>
                <a:cs typeface="Arial" pitchFamily="34" charset="0"/>
              </a:rPr>
              <a:t> </a:t>
            </a:r>
            <a:r>
              <a:rPr lang="en-GB" sz="2000" dirty="0" err="1" smtClean="0">
                <a:solidFill>
                  <a:srgbClr val="006600"/>
                </a:solidFill>
                <a:latin typeface="Arial" pitchFamily="34" charset="0"/>
                <a:cs typeface="Arial" pitchFamily="34" charset="0"/>
              </a:rPr>
              <a:t>sistemi</a:t>
            </a:r>
            <a:r>
              <a:rPr lang="en-GB" sz="2000" dirty="0" smtClean="0">
                <a:solidFill>
                  <a:srgbClr val="006600"/>
                </a:solidFill>
                <a:latin typeface="Arial" pitchFamily="34" charset="0"/>
                <a:cs typeface="Arial" pitchFamily="34" charset="0"/>
              </a:rPr>
              <a:t> – (</a:t>
            </a:r>
            <a:r>
              <a:rPr lang="en-GB" sz="2000" dirty="0" err="1" smtClean="0">
                <a:solidFill>
                  <a:srgbClr val="006600"/>
                </a:solidFill>
                <a:latin typeface="Arial" pitchFamily="34" charset="0"/>
                <a:cs typeface="Arial" pitchFamily="34" charset="0"/>
              </a:rPr>
              <a:t>inizio</a:t>
            </a:r>
            <a:r>
              <a:rPr lang="en-GB" sz="2000" dirty="0" smtClean="0">
                <a:solidFill>
                  <a:srgbClr val="006600"/>
                </a:solidFill>
                <a:latin typeface="Arial" pitchFamily="34" charset="0"/>
                <a:cs typeface="Arial" pitchFamily="34" charset="0"/>
              </a:rPr>
              <a:t> </a:t>
            </a:r>
            <a:r>
              <a:rPr lang="en-GB" sz="2000" dirty="0" err="1" smtClean="0">
                <a:solidFill>
                  <a:srgbClr val="006600"/>
                </a:solidFill>
                <a:latin typeface="Arial" pitchFamily="34" charset="0"/>
                <a:cs typeface="Arial" pitchFamily="34" charset="0"/>
              </a:rPr>
              <a:t>anni</a:t>
            </a:r>
            <a:r>
              <a:rPr lang="en-GB" sz="2000" dirty="0" smtClean="0">
                <a:solidFill>
                  <a:srgbClr val="006600"/>
                </a:solidFill>
                <a:latin typeface="Arial" pitchFamily="34" charset="0"/>
                <a:cs typeface="Arial" pitchFamily="34" charset="0"/>
              </a:rPr>
              <a:t> ’50): mainframe systems</a:t>
            </a:r>
          </a:p>
          <a:p>
            <a:pPr marL="714375" indent="-350838">
              <a:spcBef>
                <a:spcPts val="0"/>
              </a:spcBef>
              <a:spcAft>
                <a:spcPts val="300"/>
              </a:spcAft>
            </a:pPr>
            <a:r>
              <a:rPr lang="en-GB" sz="2000" dirty="0" smtClean="0">
                <a:solidFill>
                  <a:srgbClr val="006600"/>
                </a:solidFill>
                <a:latin typeface="Arial" pitchFamily="34" charset="0"/>
                <a:cs typeface="Arial" pitchFamily="34" charset="0"/>
              </a:rPr>
              <a:t>2nd generation – (</a:t>
            </a:r>
            <a:r>
              <a:rPr lang="en-GB" sz="2000" dirty="0" err="1" smtClean="0">
                <a:solidFill>
                  <a:srgbClr val="006600"/>
                </a:solidFill>
                <a:latin typeface="Arial" pitchFamily="34" charset="0"/>
                <a:cs typeface="Arial" pitchFamily="34" charset="0"/>
              </a:rPr>
              <a:t>inizio</a:t>
            </a:r>
            <a:r>
              <a:rPr lang="en-GB" sz="2000" dirty="0" smtClean="0">
                <a:solidFill>
                  <a:srgbClr val="006600"/>
                </a:solidFill>
                <a:latin typeface="Arial" pitchFamily="34" charset="0"/>
                <a:cs typeface="Arial" pitchFamily="34" charset="0"/>
              </a:rPr>
              <a:t> </a:t>
            </a:r>
            <a:r>
              <a:rPr lang="en-GB" sz="2000" dirty="0" err="1" smtClean="0">
                <a:solidFill>
                  <a:srgbClr val="006600"/>
                </a:solidFill>
                <a:latin typeface="Arial" pitchFamily="34" charset="0"/>
                <a:cs typeface="Arial" pitchFamily="34" charset="0"/>
              </a:rPr>
              <a:t>anni</a:t>
            </a:r>
            <a:r>
              <a:rPr lang="en-GB" sz="2000" dirty="0" smtClean="0">
                <a:solidFill>
                  <a:srgbClr val="006600"/>
                </a:solidFill>
                <a:latin typeface="Arial" pitchFamily="34" charset="0"/>
                <a:cs typeface="Arial" pitchFamily="34" charset="0"/>
              </a:rPr>
              <a:t> ’60): transistors and batch systems</a:t>
            </a:r>
          </a:p>
          <a:p>
            <a:pPr marL="714375" indent="-350838">
              <a:spcBef>
                <a:spcPts val="0"/>
              </a:spcBef>
              <a:spcAft>
                <a:spcPts val="300"/>
              </a:spcAft>
            </a:pPr>
            <a:r>
              <a:rPr lang="en-GB" sz="2000" dirty="0" smtClean="0">
                <a:solidFill>
                  <a:srgbClr val="006600"/>
                </a:solidFill>
                <a:latin typeface="Arial" pitchFamily="34" charset="0"/>
                <a:cs typeface="Arial" pitchFamily="34" charset="0"/>
              </a:rPr>
              <a:t>2nd generation – (</a:t>
            </a:r>
            <a:r>
              <a:rPr lang="en-GB" sz="2000" dirty="0" err="1" smtClean="0">
                <a:solidFill>
                  <a:srgbClr val="006600"/>
                </a:solidFill>
                <a:latin typeface="Arial" pitchFamily="34" charset="0"/>
                <a:cs typeface="Arial" pitchFamily="34" charset="0"/>
              </a:rPr>
              <a:t>inizio</a:t>
            </a:r>
            <a:r>
              <a:rPr lang="en-GB" sz="2000" dirty="0" smtClean="0">
                <a:solidFill>
                  <a:srgbClr val="006600"/>
                </a:solidFill>
                <a:latin typeface="Arial" pitchFamily="34" charset="0"/>
                <a:cs typeface="Arial" pitchFamily="34" charset="0"/>
              </a:rPr>
              <a:t> </a:t>
            </a:r>
            <a:r>
              <a:rPr lang="en-GB" sz="2000" dirty="0" err="1" smtClean="0">
                <a:solidFill>
                  <a:srgbClr val="006600"/>
                </a:solidFill>
                <a:latin typeface="Arial" pitchFamily="34" charset="0"/>
                <a:cs typeface="Arial" pitchFamily="34" charset="0"/>
              </a:rPr>
              <a:t>anni</a:t>
            </a:r>
            <a:r>
              <a:rPr lang="en-GB" sz="2000" dirty="0" smtClean="0">
                <a:solidFill>
                  <a:srgbClr val="006600"/>
                </a:solidFill>
                <a:latin typeface="Arial" pitchFamily="34" charset="0"/>
                <a:cs typeface="Arial" pitchFamily="34" charset="0"/>
              </a:rPr>
              <a:t> ’60): off-line loading and printing</a:t>
            </a:r>
          </a:p>
          <a:p>
            <a:pPr marL="714375" indent="-350838">
              <a:spcBef>
                <a:spcPts val="0"/>
              </a:spcBef>
              <a:spcAft>
                <a:spcPts val="300"/>
              </a:spcAft>
            </a:pPr>
            <a:r>
              <a:rPr lang="en-GB" sz="2000" dirty="0" smtClean="0">
                <a:solidFill>
                  <a:srgbClr val="006600"/>
                </a:solidFill>
                <a:latin typeface="Arial" pitchFamily="34" charset="0"/>
                <a:cs typeface="Arial" pitchFamily="34" charset="0"/>
              </a:rPr>
              <a:t>3rd generation – (</a:t>
            </a:r>
            <a:r>
              <a:rPr lang="en-GB" sz="2000" dirty="0" err="1" smtClean="0">
                <a:solidFill>
                  <a:srgbClr val="006600"/>
                </a:solidFill>
                <a:latin typeface="Arial" pitchFamily="34" charset="0"/>
                <a:cs typeface="Arial" pitchFamily="34" charset="0"/>
              </a:rPr>
              <a:t>metà</a:t>
            </a:r>
            <a:r>
              <a:rPr lang="en-GB" sz="2000" dirty="0" smtClean="0">
                <a:solidFill>
                  <a:srgbClr val="006600"/>
                </a:solidFill>
                <a:latin typeface="Arial" pitchFamily="34" charset="0"/>
                <a:cs typeface="Arial" pitchFamily="34" charset="0"/>
              </a:rPr>
              <a:t> </a:t>
            </a:r>
            <a:r>
              <a:rPr lang="en-GB" sz="2000" dirty="0" err="1" smtClean="0">
                <a:solidFill>
                  <a:srgbClr val="006600"/>
                </a:solidFill>
                <a:latin typeface="Arial" pitchFamily="34" charset="0"/>
                <a:cs typeface="Arial" pitchFamily="34" charset="0"/>
              </a:rPr>
              <a:t>anni</a:t>
            </a:r>
            <a:r>
              <a:rPr lang="en-GB" sz="2000" dirty="0" smtClean="0">
                <a:solidFill>
                  <a:srgbClr val="006600"/>
                </a:solidFill>
                <a:latin typeface="Arial" pitchFamily="34" charset="0"/>
                <a:cs typeface="Arial" pitchFamily="34" charset="0"/>
              </a:rPr>
              <a:t> ’60): </a:t>
            </a:r>
            <a:r>
              <a:rPr lang="en-GB" sz="2000" dirty="0" err="1" smtClean="0">
                <a:solidFill>
                  <a:srgbClr val="006600"/>
                </a:solidFill>
                <a:latin typeface="Arial" pitchFamily="34" charset="0"/>
                <a:cs typeface="Arial" pitchFamily="34" charset="0"/>
              </a:rPr>
              <a:t>multiprogrammed</a:t>
            </a:r>
            <a:r>
              <a:rPr lang="en-GB" sz="2000" dirty="0" smtClean="0">
                <a:solidFill>
                  <a:srgbClr val="006600"/>
                </a:solidFill>
                <a:latin typeface="Arial" pitchFamily="34" charset="0"/>
                <a:cs typeface="Arial" pitchFamily="34" charset="0"/>
              </a:rPr>
              <a:t> systems</a:t>
            </a:r>
          </a:p>
          <a:p>
            <a:pPr marL="714375" indent="-350838">
              <a:spcBef>
                <a:spcPts val="0"/>
              </a:spcBef>
              <a:spcAft>
                <a:spcPts val="300"/>
              </a:spcAft>
            </a:pPr>
            <a:r>
              <a:rPr lang="en-GB" sz="2000" dirty="0" smtClean="0">
                <a:solidFill>
                  <a:srgbClr val="006600"/>
                </a:solidFill>
                <a:latin typeface="Arial" pitchFamily="34" charset="0"/>
                <a:cs typeface="Arial" pitchFamily="34" charset="0"/>
              </a:rPr>
              <a:t>3rd generation – (fine </a:t>
            </a:r>
            <a:r>
              <a:rPr lang="en-GB" sz="2000" dirty="0" err="1" smtClean="0">
                <a:solidFill>
                  <a:srgbClr val="006600"/>
                </a:solidFill>
                <a:latin typeface="Arial" pitchFamily="34" charset="0"/>
                <a:cs typeface="Arial" pitchFamily="34" charset="0"/>
              </a:rPr>
              <a:t>anni</a:t>
            </a:r>
            <a:r>
              <a:rPr lang="en-GB" sz="2000" dirty="0" smtClean="0">
                <a:solidFill>
                  <a:srgbClr val="006600"/>
                </a:solidFill>
                <a:latin typeface="Arial" pitchFamily="34" charset="0"/>
                <a:cs typeface="Arial" pitchFamily="34" charset="0"/>
              </a:rPr>
              <a:t> ’60): time-sharing systems</a:t>
            </a:r>
          </a:p>
          <a:p>
            <a:pPr marL="714375" indent="-350838">
              <a:spcBef>
                <a:spcPts val="0"/>
              </a:spcBef>
              <a:spcAft>
                <a:spcPts val="300"/>
              </a:spcAft>
            </a:pPr>
            <a:r>
              <a:rPr lang="en-GB" sz="2000" dirty="0" smtClean="0">
                <a:solidFill>
                  <a:srgbClr val="006600"/>
                </a:solidFill>
                <a:latin typeface="Arial" pitchFamily="34" charset="0"/>
                <a:cs typeface="Arial" pitchFamily="34" charset="0"/>
              </a:rPr>
              <a:t>4th generation – (fine </a:t>
            </a:r>
            <a:r>
              <a:rPr lang="en-GB" sz="2000" dirty="0" err="1" smtClean="0">
                <a:solidFill>
                  <a:srgbClr val="006600"/>
                </a:solidFill>
                <a:latin typeface="Arial" pitchFamily="34" charset="0"/>
                <a:cs typeface="Arial" pitchFamily="34" charset="0"/>
              </a:rPr>
              <a:t>anni</a:t>
            </a:r>
            <a:r>
              <a:rPr lang="en-GB" sz="2000" dirty="0" smtClean="0">
                <a:solidFill>
                  <a:srgbClr val="006600"/>
                </a:solidFill>
                <a:latin typeface="Arial" pitchFamily="34" charset="0"/>
                <a:cs typeface="Arial" pitchFamily="34" charset="0"/>
              </a:rPr>
              <a:t> ’70): Personal Computers</a:t>
            </a:r>
          </a:p>
          <a:p>
            <a:pPr marL="363538" indent="-363538">
              <a:spcBef>
                <a:spcPts val="0"/>
              </a:spcBef>
              <a:spcAft>
                <a:spcPts val="300"/>
              </a:spcAft>
              <a:buBlip>
                <a:blip r:embed="rId3"/>
              </a:buBlip>
            </a:pPr>
            <a:r>
              <a:rPr lang="it-IT" sz="2000" dirty="0" smtClean="0">
                <a:latin typeface="Arial" pitchFamily="34" charset="0"/>
                <a:cs typeface="Arial" pitchFamily="34" charset="0"/>
              </a:rPr>
              <a:t>SO per palmari, sistemi </a:t>
            </a:r>
            <a:r>
              <a:rPr lang="it-IT" sz="2000" dirty="0" err="1" smtClean="0">
                <a:latin typeface="Arial" pitchFamily="34" charset="0"/>
                <a:cs typeface="Arial" pitchFamily="34" charset="0"/>
              </a:rPr>
              <a:t>embedded</a:t>
            </a:r>
            <a:r>
              <a:rPr lang="it-IT" sz="2000" dirty="0" smtClean="0">
                <a:latin typeface="Arial" pitchFamily="34" charset="0"/>
                <a:cs typeface="Arial" pitchFamily="34" charset="0"/>
              </a:rPr>
              <a:t>, </a:t>
            </a:r>
            <a:r>
              <a:rPr lang="it-IT" sz="2000" dirty="0" err="1" smtClean="0">
                <a:latin typeface="Arial" pitchFamily="34" charset="0"/>
                <a:cs typeface="Arial" pitchFamily="34" charset="0"/>
              </a:rPr>
              <a:t>smart</a:t>
            </a:r>
            <a:r>
              <a:rPr lang="it-IT" sz="2000" dirty="0" smtClean="0">
                <a:latin typeface="Arial" pitchFamily="34" charset="0"/>
                <a:cs typeface="Arial" pitchFamily="34" charset="0"/>
              </a:rPr>
              <a:t> card</a:t>
            </a:r>
          </a:p>
          <a:p>
            <a:pPr marL="363538" indent="-363538">
              <a:spcBef>
                <a:spcPts val="0"/>
              </a:spcBef>
              <a:spcAft>
                <a:spcPts val="300"/>
              </a:spcAft>
              <a:buBlip>
                <a:blip r:embed="rId3"/>
              </a:buBlip>
            </a:pPr>
            <a:r>
              <a:rPr lang="en-GB" sz="2000" dirty="0" smtClean="0">
                <a:latin typeface="Arial" pitchFamily="34" charset="0"/>
                <a:cs typeface="Arial" pitchFamily="34" charset="0"/>
              </a:rPr>
              <a:t>Il Computer Networking</a:t>
            </a:r>
          </a:p>
          <a:p>
            <a:pPr marL="363538" indent="-363538">
              <a:spcBef>
                <a:spcPts val="0"/>
              </a:spcBef>
              <a:spcAft>
                <a:spcPts val="300"/>
              </a:spcAft>
              <a:buBlip>
                <a:blip r:embed="rId3"/>
              </a:buBlip>
            </a:pPr>
            <a:r>
              <a:rPr lang="en-GB" sz="2000" dirty="0" smtClean="0">
                <a:latin typeface="Arial" pitchFamily="34" charset="0"/>
                <a:cs typeface="Arial" pitchFamily="34" charset="0"/>
              </a:rPr>
              <a:t>Il Parallel Computing</a:t>
            </a:r>
          </a:p>
          <a:p>
            <a:pPr marL="363538" indent="-363538">
              <a:spcBef>
                <a:spcPts val="0"/>
              </a:spcBef>
              <a:buBlip>
                <a:blip r:embed="rId3"/>
              </a:buBlip>
            </a:pPr>
            <a:r>
              <a:rPr lang="en-GB" sz="2000" dirty="0" smtClean="0">
                <a:latin typeface="Arial" pitchFamily="34" charset="0"/>
                <a:cs typeface="Arial" pitchFamily="34" charset="0"/>
              </a:rPr>
              <a:t>Real Time Systems</a:t>
            </a:r>
            <a:endParaRPr lang="it-IT" sz="20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normAutofit/>
            <a:scene3d>
              <a:camera prst="orthographicFront"/>
              <a:lightRig rig="threePt" dir="t"/>
            </a:scene3d>
            <a:sp3d extrusionH="57150">
              <a:bevelT w="38100" h="38100" prst="angle"/>
            </a:sp3d>
          </a:bodyPr>
          <a:lstStyle/>
          <a:p>
            <a:r>
              <a:rPr lang="en-GB" sz="28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2nd generation – (</a:t>
            </a:r>
            <a:r>
              <a:rPr lang="en-GB" sz="2800" dirty="0" err="1"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inizio</a:t>
            </a:r>
            <a:r>
              <a:rPr lang="en-GB" sz="28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 </a:t>
            </a:r>
            <a:r>
              <a:rPr lang="en-GB" sz="2800" dirty="0" err="1"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anni</a:t>
            </a:r>
            <a:r>
              <a:rPr lang="en-GB" sz="28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 ’60): </a:t>
            </a:r>
            <a:r>
              <a:rPr lang="en-GB" sz="2800" dirty="0" smtClean="0">
                <a:ln>
                  <a:solidFill>
                    <a:srgbClr val="009900"/>
                  </a:solidFill>
                </a:ln>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
            </a:r>
            <a:br>
              <a:rPr lang="en-GB" sz="2800" dirty="0" smtClean="0">
                <a:ln>
                  <a:solidFill>
                    <a:srgbClr val="009900"/>
                  </a:solidFill>
                </a:ln>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br>
            <a:r>
              <a:rPr lang="en-GB" sz="2800" dirty="0" err="1" smtClean="0">
                <a:ln>
                  <a:solidFill>
                    <a:srgbClr val="009900"/>
                  </a:solidFill>
                </a:ln>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Operazioni</a:t>
            </a:r>
            <a:r>
              <a:rPr lang="en-GB" sz="2800" dirty="0" smtClean="0">
                <a:ln>
                  <a:solidFill>
                    <a:srgbClr val="009900"/>
                  </a:solidFill>
                </a:ln>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 off-line e </a:t>
            </a:r>
            <a:r>
              <a:rPr lang="en-GB" sz="2800" dirty="0" err="1" smtClean="0">
                <a:ln>
                  <a:solidFill>
                    <a:srgbClr val="009900"/>
                  </a:solidFill>
                </a:ln>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unità</a:t>
            </a:r>
            <a:r>
              <a:rPr lang="en-GB" sz="2800" dirty="0" smtClean="0">
                <a:ln>
                  <a:solidFill>
                    <a:srgbClr val="009900"/>
                  </a:solidFill>
                </a:ln>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 a </a:t>
            </a:r>
            <a:r>
              <a:rPr lang="en-GB" sz="2800" dirty="0" err="1" smtClean="0">
                <a:ln>
                  <a:solidFill>
                    <a:srgbClr val="009900"/>
                  </a:solidFill>
                </a:ln>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nastro</a:t>
            </a:r>
            <a:r>
              <a:rPr lang="en-GB" sz="2800" dirty="0" smtClean="0">
                <a:ln>
                  <a:solidFill>
                    <a:srgbClr val="009900"/>
                  </a:solidFill>
                </a:ln>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 </a:t>
            </a:r>
            <a:r>
              <a:rPr lang="en-GB" sz="2800" dirty="0" err="1" smtClean="0">
                <a:ln>
                  <a:solidFill>
                    <a:srgbClr val="009900"/>
                  </a:solidFill>
                </a:ln>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magnetico</a:t>
            </a:r>
            <a:endParaRPr lang="it-IT" sz="2800" dirty="0"/>
          </a:p>
        </p:txBody>
      </p:sp>
      <p:pic>
        <p:nvPicPr>
          <p:cNvPr id="1026" name="Picture 2"/>
          <p:cNvPicPr>
            <a:picLocks noChangeAspect="1" noChangeArrowheads="1"/>
          </p:cNvPicPr>
          <p:nvPr/>
        </p:nvPicPr>
        <p:blipFill>
          <a:blip r:embed="rId2" cstate="print"/>
          <a:srcRect/>
          <a:stretch>
            <a:fillRect/>
          </a:stretch>
        </p:blipFill>
        <p:spPr bwMode="auto">
          <a:xfrm>
            <a:off x="4860032" y="1628799"/>
            <a:ext cx="3784476" cy="3171751"/>
          </a:xfrm>
          <a:prstGeom prst="rect">
            <a:avLst/>
          </a:prstGeom>
          <a:noFill/>
          <a:ln w="9525">
            <a:noFill/>
            <a:miter lim="800000"/>
            <a:headEnd/>
            <a:tailEnd/>
          </a:ln>
        </p:spPr>
      </p:pic>
      <p:pic>
        <p:nvPicPr>
          <p:cNvPr id="1027" name="Picture 3"/>
          <p:cNvPicPr>
            <a:picLocks noGrp="1" noChangeAspect="1" noChangeArrowheads="1"/>
          </p:cNvPicPr>
          <p:nvPr>
            <p:ph idx="1"/>
          </p:nvPr>
        </p:nvPicPr>
        <p:blipFill>
          <a:blip r:embed="rId3" cstate="print"/>
          <a:srcRect/>
          <a:stretch>
            <a:fillRect/>
          </a:stretch>
        </p:blipFill>
        <p:spPr bwMode="auto">
          <a:xfrm>
            <a:off x="2411760" y="4869160"/>
            <a:ext cx="1135380" cy="1203960"/>
          </a:xfrm>
          <a:prstGeom prst="rect">
            <a:avLst/>
          </a:prstGeom>
          <a:noFill/>
          <a:ln w="9525">
            <a:noFill/>
            <a:miter lim="800000"/>
            <a:headEnd/>
            <a:tailEnd/>
          </a:ln>
        </p:spPr>
      </p:pic>
      <p:sp>
        <p:nvSpPr>
          <p:cNvPr id="8" name="Rettangolo 7"/>
          <p:cNvSpPr/>
          <p:nvPr/>
        </p:nvSpPr>
        <p:spPr>
          <a:xfrm>
            <a:off x="539552" y="1988840"/>
            <a:ext cx="3888432" cy="3016210"/>
          </a:xfrm>
          <a:prstGeom prst="rect">
            <a:avLst/>
          </a:prstGeom>
        </p:spPr>
        <p:txBody>
          <a:bodyPr wrap="square">
            <a:spAutoFit/>
          </a:bodyPr>
          <a:lstStyle/>
          <a:p>
            <a:pPr>
              <a:spcAft>
                <a:spcPts val="1200"/>
              </a:spcAft>
            </a:pPr>
            <a:r>
              <a:rPr lang="en-US" sz="2000" dirty="0" smtClean="0">
                <a:latin typeface="Arial" pitchFamily="34" charset="0"/>
                <a:cs typeface="Arial" pitchFamily="34" charset="0"/>
              </a:rPr>
              <a:t>Magnetic tape has been used to store digital information since at least 1951 when </a:t>
            </a:r>
            <a:r>
              <a:rPr lang="en-US" sz="2000" dirty="0" err="1" smtClean="0">
                <a:latin typeface="Arial" pitchFamily="34" charset="0"/>
                <a:cs typeface="Arial" pitchFamily="34" charset="0"/>
              </a:rPr>
              <a:t>Presper</a:t>
            </a:r>
            <a:r>
              <a:rPr lang="en-US" sz="2000" dirty="0" smtClean="0">
                <a:latin typeface="Arial" pitchFamily="34" charset="0"/>
                <a:cs typeface="Arial" pitchFamily="34" charset="0"/>
              </a:rPr>
              <a:t> Eckert and John </a:t>
            </a:r>
            <a:r>
              <a:rPr lang="en-US" sz="2000" dirty="0" err="1" smtClean="0">
                <a:latin typeface="Arial" pitchFamily="34" charset="0"/>
                <a:cs typeface="Arial" pitchFamily="34" charset="0"/>
              </a:rPr>
              <a:t>Mauchly</a:t>
            </a:r>
            <a:r>
              <a:rPr lang="en-US" sz="2000" dirty="0" smtClean="0">
                <a:latin typeface="Arial" pitchFamily="34" charset="0"/>
                <a:cs typeface="Arial" pitchFamily="34" charset="0"/>
              </a:rPr>
              <a:t> used it in the UNIVAC I computer. </a:t>
            </a:r>
          </a:p>
          <a:p>
            <a:r>
              <a:rPr lang="en-US" sz="2000" dirty="0" smtClean="0">
                <a:latin typeface="Arial" pitchFamily="34" charset="0"/>
                <a:cs typeface="Arial" pitchFamily="34" charset="0"/>
              </a:rPr>
              <a:t>Their tape was made of metal, but later tapes have been made mostly of plastic.</a:t>
            </a:r>
          </a:p>
          <a:p>
            <a:endParaRPr lang="it-IT" sz="2000" dirty="0">
              <a:latin typeface="Arial" pitchFamily="34" charset="0"/>
              <a:cs typeface="Arial" pitchFamily="34" charset="0"/>
            </a:endParaRPr>
          </a:p>
        </p:txBody>
      </p:sp>
      <p:sp>
        <p:nvSpPr>
          <p:cNvPr id="10" name="Rettangolo 9"/>
          <p:cNvSpPr/>
          <p:nvPr/>
        </p:nvSpPr>
        <p:spPr>
          <a:xfrm>
            <a:off x="5116116" y="5011711"/>
            <a:ext cx="3528392" cy="246221"/>
          </a:xfrm>
          <a:prstGeom prst="rect">
            <a:avLst/>
          </a:prstGeom>
        </p:spPr>
        <p:txBody>
          <a:bodyPr wrap="square">
            <a:spAutoFit/>
          </a:bodyPr>
          <a:lstStyle/>
          <a:p>
            <a:r>
              <a:rPr lang="it-IT" sz="1000" dirty="0" smtClean="0">
                <a:latin typeface="Arial" pitchFamily="34" charset="0"/>
                <a:cs typeface="Arial" pitchFamily="34" charset="0"/>
              </a:rPr>
              <a:t>A.A. 2011/20012 Corso: Sistemi Operativi © Danilo Bruschi</a:t>
            </a:r>
            <a:endParaRPr lang="it-IT" sz="1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457200" y="188640"/>
            <a:ext cx="8229600" cy="1228998"/>
          </a:xfrm>
        </p:spPr>
        <p:txBody>
          <a:bodyPr>
            <a:normAutofit/>
            <a:scene3d>
              <a:camera prst="orthographicFront"/>
              <a:lightRig rig="threePt" dir="t"/>
            </a:scene3d>
            <a:sp3d extrusionH="57150">
              <a:bevelT w="38100" h="38100" prst="angle"/>
            </a:sp3d>
          </a:bodyPr>
          <a:lstStyle/>
          <a:p>
            <a:r>
              <a:rPr lang="en-GB" sz="28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2nd generation – (</a:t>
            </a:r>
            <a:r>
              <a:rPr lang="en-GB" sz="2800" dirty="0" err="1"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inizio</a:t>
            </a:r>
            <a:r>
              <a:rPr lang="en-GB" sz="28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 </a:t>
            </a:r>
            <a:r>
              <a:rPr lang="en-GB" sz="2800" dirty="0" err="1"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anni</a:t>
            </a:r>
            <a:r>
              <a:rPr lang="en-GB" sz="28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 ’60): </a:t>
            </a:r>
            <a:r>
              <a:rPr lang="en-GB" sz="2800" dirty="0" smtClean="0">
                <a:ln>
                  <a:solidFill>
                    <a:srgbClr val="009900"/>
                  </a:solidFill>
                </a:ln>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
            </a:r>
            <a:br>
              <a:rPr lang="en-GB" sz="2800" dirty="0" smtClean="0">
                <a:ln>
                  <a:solidFill>
                    <a:srgbClr val="009900"/>
                  </a:solidFill>
                </a:ln>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br>
            <a:r>
              <a:rPr lang="en-GB" sz="2800" dirty="0" err="1" smtClean="0">
                <a:ln>
                  <a:solidFill>
                    <a:srgbClr val="009900"/>
                  </a:solidFill>
                </a:ln>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Elementi</a:t>
            </a:r>
            <a:r>
              <a:rPr lang="en-GB" sz="2800" dirty="0" smtClean="0">
                <a:ln>
                  <a:solidFill>
                    <a:srgbClr val="009900"/>
                  </a:solidFill>
                </a:ln>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 di </a:t>
            </a:r>
            <a:r>
              <a:rPr lang="en-GB" sz="2800" dirty="0" err="1" smtClean="0">
                <a:ln>
                  <a:solidFill>
                    <a:srgbClr val="009900"/>
                  </a:solidFill>
                </a:ln>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criticità</a:t>
            </a:r>
            <a:r>
              <a:rPr lang="en-GB" sz="2800" dirty="0" smtClean="0">
                <a:ln>
                  <a:solidFill>
                    <a:srgbClr val="009900"/>
                  </a:solidFill>
                </a:ln>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 </a:t>
            </a:r>
            <a:r>
              <a:rPr lang="en-GB" sz="2800" dirty="0" err="1" smtClean="0">
                <a:ln>
                  <a:solidFill>
                    <a:srgbClr val="009900"/>
                  </a:solidFill>
                </a:ln>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dell’elaborazione</a:t>
            </a:r>
            <a:r>
              <a:rPr lang="en-GB" sz="2800" dirty="0" smtClean="0">
                <a:ln>
                  <a:solidFill>
                    <a:srgbClr val="009900"/>
                  </a:solidFill>
                </a:ln>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 batch</a:t>
            </a:r>
            <a:endParaRPr lang="it-IT" sz="2800" dirty="0"/>
          </a:p>
        </p:txBody>
      </p:sp>
      <p:sp>
        <p:nvSpPr>
          <p:cNvPr id="5" name="Segnaposto contenuto 4"/>
          <p:cNvSpPr>
            <a:spLocks noGrp="1"/>
          </p:cNvSpPr>
          <p:nvPr>
            <p:ph idx="1"/>
          </p:nvPr>
        </p:nvSpPr>
        <p:spPr>
          <a:xfrm>
            <a:off x="467544" y="1484784"/>
            <a:ext cx="8229600" cy="3456384"/>
          </a:xfrm>
        </p:spPr>
        <p:txBody>
          <a:bodyPr>
            <a:noAutofit/>
          </a:bodyPr>
          <a:lstStyle/>
          <a:p>
            <a:pPr>
              <a:buBlip>
                <a:blip r:embed="rId2"/>
              </a:buBlip>
            </a:pPr>
            <a:r>
              <a:rPr lang="it-IT" sz="2000" dirty="0" smtClean="0">
                <a:latin typeface="Arial" pitchFamily="34" charset="0"/>
                <a:cs typeface="Arial" pitchFamily="34" charset="0"/>
              </a:rPr>
              <a:t>L’utente doveva attendere la fine del </a:t>
            </a:r>
            <a:r>
              <a:rPr lang="it-IT" sz="2000" dirty="0" err="1" smtClean="0">
                <a:latin typeface="Arial" pitchFamily="34" charset="0"/>
                <a:cs typeface="Arial" pitchFamily="34" charset="0"/>
              </a:rPr>
              <a:t>batch</a:t>
            </a:r>
            <a:r>
              <a:rPr lang="it-IT" sz="2000" dirty="0" smtClean="0">
                <a:latin typeface="Arial" pitchFamily="34" charset="0"/>
                <a:cs typeface="Arial" pitchFamily="34" charset="0"/>
              </a:rPr>
              <a:t> per poter accedere ai risultati della propria elaborazione. </a:t>
            </a:r>
          </a:p>
          <a:p>
            <a:pPr>
              <a:buBlip>
                <a:blip r:embed="rId2"/>
              </a:buBlip>
            </a:pPr>
            <a:r>
              <a:rPr lang="it-IT" sz="2000" dirty="0" smtClean="0">
                <a:latin typeface="Arial" pitchFamily="34" charset="0"/>
                <a:cs typeface="Arial" pitchFamily="34" charset="0"/>
              </a:rPr>
              <a:t>Nella maggioranza dei casi il tempo di risposta si aggirava intorno alle 24 ore, stante il basso </a:t>
            </a:r>
            <a:r>
              <a:rPr lang="it-IT" sz="2000" i="1" dirty="0" err="1" smtClean="0">
                <a:solidFill>
                  <a:srgbClr val="0000FF"/>
                </a:solidFill>
                <a:latin typeface="Arial" pitchFamily="34" charset="0"/>
                <a:cs typeface="Arial" pitchFamily="34" charset="0"/>
              </a:rPr>
              <a:t>troughput</a:t>
            </a:r>
            <a:r>
              <a:rPr lang="it-IT" sz="2000" i="1" dirty="0" smtClean="0">
                <a:solidFill>
                  <a:srgbClr val="0000FF"/>
                </a:solidFill>
                <a:latin typeface="Arial" pitchFamily="34" charset="0"/>
                <a:cs typeface="Arial" pitchFamily="34" charset="0"/>
              </a:rPr>
              <a:t> </a:t>
            </a:r>
            <a:r>
              <a:rPr lang="it-IT" sz="2000" dirty="0" smtClean="0">
                <a:latin typeface="Arial" pitchFamily="34" charset="0"/>
                <a:cs typeface="Arial" pitchFamily="34" charset="0"/>
              </a:rPr>
              <a:t> (numero di processi eseguiti nel tempo T)</a:t>
            </a:r>
          </a:p>
          <a:p>
            <a:pPr>
              <a:buBlip>
                <a:blip r:embed="rId2"/>
              </a:buBlip>
            </a:pPr>
            <a:r>
              <a:rPr lang="it-IT" sz="2000" dirty="0" smtClean="0">
                <a:latin typeface="Arial" pitchFamily="34" charset="0"/>
                <a:cs typeface="Arial" pitchFamily="34" charset="0"/>
              </a:rPr>
              <a:t>Sino alla fine degli anni ’50 il calcolatore era usato principalmente per computazioni di tipo scientifico che richiedevano quindi un uso intensivo della CPU (</a:t>
            </a:r>
            <a:r>
              <a:rPr lang="it-IT" sz="2000" i="1" dirty="0" err="1" smtClean="0">
                <a:solidFill>
                  <a:srgbClr val="FF0000"/>
                </a:solidFill>
                <a:latin typeface="Arial" pitchFamily="34" charset="0"/>
                <a:cs typeface="Arial" pitchFamily="34" charset="0"/>
              </a:rPr>
              <a:t>CPU</a:t>
            </a:r>
            <a:r>
              <a:rPr lang="it-IT" sz="2000" i="1" dirty="0" smtClean="0">
                <a:solidFill>
                  <a:srgbClr val="FF0000"/>
                </a:solidFill>
                <a:latin typeface="Arial" pitchFamily="34" charset="0"/>
                <a:cs typeface="Arial" pitchFamily="34" charset="0"/>
              </a:rPr>
              <a:t> </a:t>
            </a:r>
            <a:r>
              <a:rPr lang="it-IT" sz="2000" i="1" dirty="0" err="1" smtClean="0">
                <a:solidFill>
                  <a:srgbClr val="FF0000"/>
                </a:solidFill>
                <a:latin typeface="Arial" pitchFamily="34" charset="0"/>
                <a:cs typeface="Arial" pitchFamily="34" charset="0"/>
              </a:rPr>
              <a:t>bound</a:t>
            </a:r>
            <a:r>
              <a:rPr lang="it-IT" sz="2000" dirty="0" smtClean="0">
                <a:latin typeface="Arial" pitchFamily="34" charset="0"/>
                <a:cs typeface="Arial" pitchFamily="34" charset="0"/>
              </a:rPr>
              <a:t>)</a:t>
            </a:r>
          </a:p>
          <a:p>
            <a:pPr>
              <a:buNone/>
            </a:pPr>
            <a:r>
              <a:rPr lang="it-IT" sz="2000" dirty="0" smtClean="0">
                <a:latin typeface="Arial" pitchFamily="34" charset="0"/>
                <a:cs typeface="Arial" pitchFamily="34" charset="0"/>
              </a:rPr>
              <a:t>	Dalla fine degli anni ’50 il calcolatore incominciò ad essere utilizzato in applicazioni commerciali, caratterizzate da un forte uso di I/O (</a:t>
            </a:r>
            <a:r>
              <a:rPr lang="it-IT" sz="2000" i="1" dirty="0" smtClean="0">
                <a:solidFill>
                  <a:srgbClr val="FF0000"/>
                </a:solidFill>
                <a:latin typeface="Arial" pitchFamily="34" charset="0"/>
                <a:cs typeface="Arial" pitchFamily="34" charset="0"/>
              </a:rPr>
              <a:t>I/O </a:t>
            </a:r>
            <a:r>
              <a:rPr lang="it-IT" sz="2000" i="1" dirty="0" err="1" smtClean="0">
                <a:solidFill>
                  <a:srgbClr val="FF0000"/>
                </a:solidFill>
                <a:latin typeface="Arial" pitchFamily="34" charset="0"/>
                <a:cs typeface="Arial" pitchFamily="34" charset="0"/>
              </a:rPr>
              <a:t>bound</a:t>
            </a:r>
            <a:r>
              <a:rPr lang="it-IT" sz="2000" dirty="0" smtClean="0">
                <a:latin typeface="Arial" pitchFamily="34" charset="0"/>
                <a:cs typeface="Arial" pitchFamily="34" charset="0"/>
              </a:rPr>
              <a:t>)</a:t>
            </a:r>
            <a:endParaRPr lang="it-IT" sz="2000" dirty="0">
              <a:latin typeface="Arial" pitchFamily="34" charset="0"/>
              <a:cs typeface="Arial" pitchFamily="34" charset="0"/>
            </a:endParaRPr>
          </a:p>
        </p:txBody>
      </p:sp>
      <p:pic>
        <p:nvPicPr>
          <p:cNvPr id="2050" name="Picture 2"/>
          <p:cNvPicPr>
            <a:picLocks noChangeAspect="1" noChangeArrowheads="1"/>
          </p:cNvPicPr>
          <p:nvPr/>
        </p:nvPicPr>
        <p:blipFill>
          <a:blip r:embed="rId3" cstate="print"/>
          <a:srcRect/>
          <a:stretch>
            <a:fillRect/>
          </a:stretch>
        </p:blipFill>
        <p:spPr bwMode="auto">
          <a:xfrm>
            <a:off x="2123728" y="4797152"/>
            <a:ext cx="4898479" cy="1489636"/>
          </a:xfrm>
          <a:prstGeom prst="rect">
            <a:avLst/>
          </a:prstGeom>
          <a:noFill/>
          <a:ln w="9525">
            <a:noFill/>
            <a:miter lim="800000"/>
            <a:headEnd/>
            <a:tailEnd/>
          </a:ln>
        </p:spPr>
      </p:pic>
      <p:sp>
        <p:nvSpPr>
          <p:cNvPr id="7" name="CasellaDiTesto 6"/>
          <p:cNvSpPr txBox="1"/>
          <p:nvPr/>
        </p:nvSpPr>
        <p:spPr>
          <a:xfrm>
            <a:off x="3491880" y="6021288"/>
            <a:ext cx="1728191" cy="369332"/>
          </a:xfrm>
          <a:prstGeom prst="rect">
            <a:avLst/>
          </a:prstGeom>
          <a:noFill/>
        </p:spPr>
        <p:txBody>
          <a:bodyPr wrap="square" rtlCol="0">
            <a:spAutoFit/>
          </a:bodyPr>
          <a:lstStyle/>
          <a:p>
            <a:r>
              <a:rPr lang="it-IT" dirty="0" smtClean="0"/>
              <a:t>Tempo di CPU</a:t>
            </a:r>
            <a:endParaRPr lang="it-IT" dirty="0"/>
          </a:p>
        </p:txBody>
      </p:sp>
      <p:sp>
        <p:nvSpPr>
          <p:cNvPr id="9" name="Rettangolo 8"/>
          <p:cNvSpPr/>
          <p:nvPr/>
        </p:nvSpPr>
        <p:spPr>
          <a:xfrm>
            <a:off x="5597007" y="6047118"/>
            <a:ext cx="3528392" cy="246221"/>
          </a:xfrm>
          <a:prstGeom prst="rect">
            <a:avLst/>
          </a:prstGeom>
        </p:spPr>
        <p:txBody>
          <a:bodyPr wrap="square">
            <a:spAutoFit/>
          </a:bodyPr>
          <a:lstStyle/>
          <a:p>
            <a:r>
              <a:rPr lang="it-IT" sz="1000" dirty="0" smtClean="0">
                <a:latin typeface="Arial" pitchFamily="34" charset="0"/>
                <a:cs typeface="Arial" pitchFamily="34" charset="0"/>
              </a:rPr>
              <a:t>A.A. 2011/20012 Corso: Sistemi Operativi © Danilo Bruschi</a:t>
            </a:r>
            <a:endParaRPr lang="it-IT" sz="1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normAutofit/>
            <a:scene3d>
              <a:camera prst="orthographicFront"/>
              <a:lightRig rig="threePt" dir="t"/>
            </a:scene3d>
            <a:sp3d extrusionH="57150">
              <a:bevelT w="38100" h="38100" prst="angle"/>
            </a:sp3d>
          </a:bodyPr>
          <a:lstStyle/>
          <a:p>
            <a:r>
              <a:rPr lang="en-GB" sz="28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3rd generation – (</a:t>
            </a:r>
            <a:r>
              <a:rPr lang="en-GB" sz="2800" dirty="0" err="1"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metà</a:t>
            </a:r>
            <a:r>
              <a:rPr lang="en-GB" sz="28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 </a:t>
            </a:r>
            <a:r>
              <a:rPr lang="en-GB" sz="2800" dirty="0" err="1"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anni</a:t>
            </a:r>
            <a:r>
              <a:rPr lang="en-GB" sz="28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 ’60): </a:t>
            </a:r>
            <a:r>
              <a:rPr lang="en-GB" sz="2800" dirty="0" smtClean="0">
                <a:ln>
                  <a:solidFill>
                    <a:srgbClr val="009900"/>
                  </a:solidFill>
                </a:ln>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
            </a:r>
            <a:br>
              <a:rPr lang="en-GB" sz="2800" dirty="0" smtClean="0">
                <a:ln>
                  <a:solidFill>
                    <a:srgbClr val="009900"/>
                  </a:solidFill>
                </a:ln>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br>
            <a:r>
              <a:rPr lang="en-GB" sz="2800" dirty="0" err="1" smtClean="0">
                <a:ln>
                  <a:solidFill>
                    <a:srgbClr val="009900"/>
                  </a:solidFill>
                </a:ln>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multiprogrammed</a:t>
            </a:r>
            <a:r>
              <a:rPr lang="en-GB" sz="2800" dirty="0" smtClean="0">
                <a:ln>
                  <a:solidFill>
                    <a:srgbClr val="009900"/>
                  </a:solidFill>
                </a:ln>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 systems</a:t>
            </a:r>
            <a:endParaRPr lang="it-IT" sz="2800" dirty="0"/>
          </a:p>
        </p:txBody>
      </p:sp>
      <p:sp>
        <p:nvSpPr>
          <p:cNvPr id="5" name="Segnaposto contenuto 4"/>
          <p:cNvSpPr>
            <a:spLocks noGrp="1"/>
          </p:cNvSpPr>
          <p:nvPr>
            <p:ph idx="1"/>
          </p:nvPr>
        </p:nvSpPr>
        <p:spPr>
          <a:xfrm>
            <a:off x="395536" y="1484784"/>
            <a:ext cx="8496944" cy="4641379"/>
          </a:xfrm>
        </p:spPr>
        <p:txBody>
          <a:bodyPr>
            <a:noAutofit/>
          </a:bodyPr>
          <a:lstStyle/>
          <a:p>
            <a:pPr lvl="0">
              <a:buBlip>
                <a:blip r:embed="rId3"/>
              </a:buBlip>
            </a:pPr>
            <a:r>
              <a:rPr lang="en-US" sz="2000" dirty="0" err="1" smtClean="0">
                <a:latin typeface="Arial" pitchFamily="34" charset="0"/>
                <a:cs typeface="Arial" pitchFamily="34" charset="0"/>
              </a:rPr>
              <a:t>Vari</a:t>
            </a:r>
            <a:r>
              <a:rPr lang="en-US" sz="2000" dirty="0" smtClean="0">
                <a:latin typeface="Arial" pitchFamily="34" charset="0"/>
                <a:cs typeface="Arial" pitchFamily="34" charset="0"/>
              </a:rPr>
              <a:t> job </a:t>
            </a:r>
            <a:r>
              <a:rPr lang="en-US" sz="2000" dirty="0" err="1" smtClean="0">
                <a:latin typeface="Arial" pitchFamily="34" charset="0"/>
                <a:cs typeface="Arial" pitchFamily="34" charset="0"/>
              </a:rPr>
              <a:t>vengono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caricati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insieme</a:t>
            </a:r>
            <a:r>
              <a:rPr lang="en-US" sz="2000" dirty="0" smtClean="0">
                <a:latin typeface="Arial" pitchFamily="34" charset="0"/>
                <a:cs typeface="Arial" pitchFamily="34" charset="0"/>
              </a:rPr>
              <a:t> in </a:t>
            </a:r>
            <a:r>
              <a:rPr lang="en-US" sz="2000" dirty="0" err="1" smtClean="0">
                <a:latin typeface="Arial" pitchFamily="34" charset="0"/>
                <a:cs typeface="Arial" pitchFamily="34" charset="0"/>
              </a:rPr>
              <a:t>memoria</a:t>
            </a:r>
            <a:r>
              <a:rPr lang="en-US" sz="2000" dirty="0" smtClean="0">
                <a:latin typeface="Arial" pitchFamily="34" charset="0"/>
                <a:cs typeface="Arial" pitchFamily="34" charset="0"/>
              </a:rPr>
              <a:t> e la CPU </a:t>
            </a:r>
            <a:r>
              <a:rPr lang="en-US" sz="2000" dirty="0" err="1" smtClean="0">
                <a:latin typeface="Arial" pitchFamily="34" charset="0"/>
                <a:cs typeface="Arial" pitchFamily="34" charset="0"/>
              </a:rPr>
              <a:t>viene</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condivisa</a:t>
            </a:r>
            <a:r>
              <a:rPr lang="en-US" sz="2000" dirty="0" smtClean="0">
                <a:latin typeface="Arial" pitchFamily="34" charset="0"/>
                <a:cs typeface="Arial" pitchFamily="34" charset="0"/>
              </a:rPr>
              <a:t> (</a:t>
            </a:r>
            <a:r>
              <a:rPr lang="en-US" sz="2000" i="1" dirty="0" smtClean="0">
                <a:solidFill>
                  <a:srgbClr val="FF0000"/>
                </a:solidFill>
                <a:latin typeface="Arial" pitchFamily="34" charset="0"/>
                <a:cs typeface="Arial" pitchFamily="34" charset="0"/>
              </a:rPr>
              <a:t>multiplexed</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essi</a:t>
            </a:r>
            <a:r>
              <a:rPr lang="en-US" sz="2000" dirty="0" smtClean="0">
                <a:latin typeface="Arial" pitchFamily="34" charset="0"/>
                <a:cs typeface="Arial" pitchFamily="34" charset="0"/>
              </a:rPr>
              <a:t>. </a:t>
            </a:r>
            <a:endParaRPr lang="it-IT" sz="2000" dirty="0" smtClean="0">
              <a:latin typeface="Arial" pitchFamily="34" charset="0"/>
              <a:cs typeface="Arial" pitchFamily="34" charset="0"/>
            </a:endParaRPr>
          </a:p>
          <a:p>
            <a:pPr>
              <a:buNone/>
            </a:pPr>
            <a:r>
              <a:rPr lang="en-GB" sz="1900" dirty="0" smtClean="0">
                <a:latin typeface="Arial" pitchFamily="34" charset="0"/>
                <a:cs typeface="Arial" pitchFamily="34" charset="0"/>
              </a:rPr>
              <a:t> </a:t>
            </a:r>
          </a:p>
          <a:p>
            <a:pPr>
              <a:buNone/>
            </a:pPr>
            <a:endParaRPr lang="en-GB" sz="1900" dirty="0" smtClean="0">
              <a:latin typeface="Arial" pitchFamily="34" charset="0"/>
              <a:cs typeface="Arial" pitchFamily="34" charset="0"/>
            </a:endParaRPr>
          </a:p>
          <a:p>
            <a:pPr>
              <a:buNone/>
            </a:pPr>
            <a:endParaRPr lang="en-GB" sz="1900" dirty="0" smtClean="0">
              <a:latin typeface="Arial" pitchFamily="34" charset="0"/>
              <a:cs typeface="Arial" pitchFamily="34" charset="0"/>
            </a:endParaRPr>
          </a:p>
          <a:p>
            <a:pPr>
              <a:buNone/>
            </a:pPr>
            <a:r>
              <a:rPr lang="it-IT" sz="1900" dirty="0" smtClean="0">
                <a:latin typeface="Arial" pitchFamily="34" charset="0"/>
                <a:cs typeface="Arial" pitchFamily="34" charset="0"/>
              </a:rPr>
              <a:t> </a:t>
            </a:r>
          </a:p>
          <a:p>
            <a:pPr>
              <a:buFont typeface="Symbol" pitchFamily="18" charset="2"/>
              <a:buChar char=""/>
            </a:pPr>
            <a:r>
              <a:rPr lang="it-IT" sz="2000" dirty="0" smtClean="0">
                <a:latin typeface="Arial" pitchFamily="34" charset="0"/>
                <a:cs typeface="Arial" pitchFamily="34" charset="0"/>
              </a:rPr>
              <a:t>Consideriamo un programma in esecuzione, che stia, cioè, usando la CPU: in alcuni casi potrebbe doversi fermare temporaneamente per compiere una operazione di I/O.</a:t>
            </a:r>
          </a:p>
          <a:p>
            <a:pPr>
              <a:buFont typeface="Symbol" pitchFamily="18" charset="2"/>
              <a:buChar char=""/>
            </a:pPr>
            <a:r>
              <a:rPr lang="it-IT" sz="2000" dirty="0" smtClean="0">
                <a:latin typeface="Arial" pitchFamily="34" charset="0"/>
                <a:cs typeface="Arial" pitchFamily="34" charset="0"/>
              </a:rPr>
              <a:t>Fino a che l’operazione di I/O non è completata, il programma non può proseguire la computazione, e non richiede l’uso della CPU. </a:t>
            </a:r>
          </a:p>
          <a:p>
            <a:pPr>
              <a:buFont typeface="Symbol" pitchFamily="18" charset="2"/>
              <a:buChar char=""/>
            </a:pPr>
            <a:r>
              <a:rPr lang="it-IT" sz="2000" dirty="0" smtClean="0">
                <a:latin typeface="Arial" pitchFamily="34" charset="0"/>
                <a:cs typeface="Arial" pitchFamily="34" charset="0"/>
              </a:rPr>
              <a:t>Invece di lasciare la CPU inattiva, perché non usarla per far eseguire il codice di un altro programma (ammesso che ce ne sia uno che richieda l’uso della CPU)?</a:t>
            </a:r>
          </a:p>
        </p:txBody>
      </p:sp>
      <p:pic>
        <p:nvPicPr>
          <p:cNvPr id="3074" name="Picture 2"/>
          <p:cNvPicPr>
            <a:picLocks noChangeAspect="1" noChangeArrowheads="1"/>
          </p:cNvPicPr>
          <p:nvPr/>
        </p:nvPicPr>
        <p:blipFill>
          <a:blip r:embed="rId4" cstate="print"/>
          <a:srcRect/>
          <a:stretch>
            <a:fillRect/>
          </a:stretch>
        </p:blipFill>
        <p:spPr bwMode="auto">
          <a:xfrm>
            <a:off x="3419872" y="1988840"/>
            <a:ext cx="5112568" cy="1521801"/>
          </a:xfrm>
          <a:prstGeom prst="rect">
            <a:avLst/>
          </a:prstGeom>
          <a:noFill/>
          <a:ln w="9525">
            <a:noFill/>
            <a:miter lim="800000"/>
            <a:headEnd/>
            <a:tailEnd/>
          </a:ln>
        </p:spPr>
      </p:pic>
      <p:sp>
        <p:nvSpPr>
          <p:cNvPr id="7" name="Rettangolo 6"/>
          <p:cNvSpPr/>
          <p:nvPr/>
        </p:nvSpPr>
        <p:spPr>
          <a:xfrm>
            <a:off x="1403648" y="2708920"/>
            <a:ext cx="1904689" cy="307777"/>
          </a:xfrm>
          <a:prstGeom prst="rect">
            <a:avLst/>
          </a:prstGeom>
        </p:spPr>
        <p:txBody>
          <a:bodyPr wrap="none">
            <a:spAutoFit/>
          </a:bodyPr>
          <a:lstStyle/>
          <a:p>
            <a:r>
              <a:rPr lang="it-IT" sz="1400" dirty="0" smtClean="0">
                <a:solidFill>
                  <a:srgbClr val="FF0000"/>
                </a:solidFill>
                <a:latin typeface="Arial" pitchFamily="34" charset="0"/>
                <a:cs typeface="Arial" pitchFamily="34" charset="0"/>
              </a:rPr>
              <a:t>multiprogrammazione</a:t>
            </a:r>
            <a:endParaRPr lang="it-IT" sz="1400" dirty="0">
              <a:solidFill>
                <a:srgbClr val="FF000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scene3d>
              <a:camera prst="orthographicFront"/>
              <a:lightRig rig="threePt" dir="t"/>
            </a:scene3d>
            <a:sp3d extrusionH="57150">
              <a:bevelT w="38100" h="38100" prst="angle"/>
            </a:sp3d>
          </a:bodyPr>
          <a:lstStyle/>
          <a:p>
            <a:r>
              <a:rPr lang="en-GB" sz="28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3rd generation – (</a:t>
            </a:r>
            <a:r>
              <a:rPr lang="en-GB" sz="2800" dirty="0" err="1"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metà</a:t>
            </a:r>
            <a:r>
              <a:rPr lang="en-GB" sz="28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 </a:t>
            </a:r>
            <a:r>
              <a:rPr lang="en-GB" sz="2800" dirty="0" err="1"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anni</a:t>
            </a:r>
            <a:r>
              <a:rPr lang="en-GB" sz="28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 ’60): </a:t>
            </a:r>
            <a:r>
              <a:rPr lang="en-GB" sz="2800" dirty="0" smtClean="0">
                <a:ln>
                  <a:solidFill>
                    <a:srgbClr val="009900"/>
                  </a:solidFill>
                </a:ln>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
            </a:r>
            <a:br>
              <a:rPr lang="en-GB" sz="2800" dirty="0" smtClean="0">
                <a:ln>
                  <a:solidFill>
                    <a:srgbClr val="009900"/>
                  </a:solidFill>
                </a:ln>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br>
            <a:r>
              <a:rPr lang="en-GB" sz="2800" dirty="0" err="1" smtClean="0">
                <a:ln>
                  <a:solidFill>
                    <a:srgbClr val="009900"/>
                  </a:solidFill>
                </a:ln>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multiprogrammed</a:t>
            </a:r>
            <a:r>
              <a:rPr lang="en-GB" sz="2800" dirty="0" smtClean="0">
                <a:ln>
                  <a:solidFill>
                    <a:srgbClr val="009900"/>
                  </a:solidFill>
                </a:ln>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 systems</a:t>
            </a:r>
            <a:endParaRPr lang="it-IT" sz="2800" dirty="0"/>
          </a:p>
        </p:txBody>
      </p:sp>
      <p:sp>
        <p:nvSpPr>
          <p:cNvPr id="3" name="Segnaposto contenuto 2"/>
          <p:cNvSpPr>
            <a:spLocks noGrp="1"/>
          </p:cNvSpPr>
          <p:nvPr>
            <p:ph idx="1"/>
          </p:nvPr>
        </p:nvSpPr>
        <p:spPr>
          <a:xfrm>
            <a:off x="457200" y="1600201"/>
            <a:ext cx="8229600" cy="1540767"/>
          </a:xfrm>
        </p:spPr>
        <p:txBody>
          <a:bodyPr>
            <a:normAutofit/>
          </a:bodyPr>
          <a:lstStyle/>
          <a:p>
            <a:pPr>
              <a:buBlip>
                <a:blip r:embed="rId2"/>
              </a:buBlip>
            </a:pPr>
            <a:r>
              <a:rPr lang="it-IT" sz="2000" dirty="0" smtClean="0">
                <a:latin typeface="Arial" pitchFamily="34" charset="0"/>
                <a:cs typeface="Arial" pitchFamily="34" charset="0"/>
              </a:rPr>
              <a:t>Questo è il principio della </a:t>
            </a:r>
            <a:r>
              <a:rPr lang="it-IT" sz="2000" dirty="0" smtClean="0">
                <a:solidFill>
                  <a:srgbClr val="FF0000"/>
                </a:solidFill>
                <a:latin typeface="Arial" pitchFamily="34" charset="0"/>
                <a:cs typeface="Arial" pitchFamily="34" charset="0"/>
              </a:rPr>
              <a:t>multiprogrammazione</a:t>
            </a:r>
            <a:r>
              <a:rPr lang="it-IT" sz="2000" b="1" dirty="0" smtClean="0">
                <a:latin typeface="Arial" pitchFamily="34" charset="0"/>
                <a:cs typeface="Arial" pitchFamily="34" charset="0"/>
              </a:rPr>
              <a:t> </a:t>
            </a:r>
            <a:r>
              <a:rPr lang="it-IT" sz="2000" dirty="0" smtClean="0">
                <a:latin typeface="Arial" pitchFamily="34" charset="0"/>
                <a:cs typeface="Arial" pitchFamily="34" charset="0"/>
              </a:rPr>
              <a:t>(</a:t>
            </a:r>
            <a:r>
              <a:rPr lang="it-IT" sz="2000" b="1" i="1" dirty="0" err="1" smtClean="0">
                <a:solidFill>
                  <a:srgbClr val="FF0000"/>
                </a:solidFill>
                <a:latin typeface="Arial" pitchFamily="34" charset="0"/>
                <a:cs typeface="Arial" pitchFamily="34" charset="0"/>
              </a:rPr>
              <a:t>multitasking</a:t>
            </a:r>
            <a:r>
              <a:rPr lang="it-IT" sz="2000" dirty="0" smtClean="0">
                <a:latin typeface="Arial" pitchFamily="34" charset="0"/>
                <a:cs typeface="Arial" pitchFamily="34" charset="0"/>
              </a:rPr>
              <a:t>),</a:t>
            </a:r>
            <a:r>
              <a:rPr lang="it-IT" sz="2000" b="1" dirty="0" smtClean="0">
                <a:latin typeface="Arial" pitchFamily="34" charset="0"/>
                <a:cs typeface="Arial" pitchFamily="34" charset="0"/>
              </a:rPr>
              <a:t> </a:t>
            </a:r>
            <a:r>
              <a:rPr lang="it-IT" sz="2000" dirty="0" smtClean="0">
                <a:latin typeface="Arial" pitchFamily="34" charset="0"/>
                <a:cs typeface="Arial" pitchFamily="34" charset="0"/>
              </a:rPr>
              <a:t>implementato da tutti i moderni SO.</a:t>
            </a:r>
          </a:p>
          <a:p>
            <a:pPr>
              <a:buBlip>
                <a:blip r:embed="rId2"/>
              </a:buBlip>
            </a:pPr>
            <a:r>
              <a:rPr lang="it-IT" sz="2000" dirty="0" smtClean="0">
                <a:latin typeface="Arial" pitchFamily="34" charset="0"/>
                <a:cs typeface="Arial" pitchFamily="34" charset="0"/>
              </a:rPr>
              <a:t>La conseguenza di questo modo di gestire le risorse della macchina (la CPU, ma anche la RAM) è che la loro </a:t>
            </a:r>
            <a:r>
              <a:rPr lang="it-IT" sz="2000" dirty="0" smtClean="0">
                <a:solidFill>
                  <a:srgbClr val="0000FF"/>
                </a:solidFill>
                <a:latin typeface="Arial" pitchFamily="34" charset="0"/>
                <a:cs typeface="Arial" pitchFamily="34" charset="0"/>
              </a:rPr>
              <a:t>produttività aumenta</a:t>
            </a:r>
            <a:r>
              <a:rPr lang="it-IT" sz="2000" dirty="0" smtClean="0">
                <a:latin typeface="Arial" pitchFamily="34" charset="0"/>
                <a:cs typeface="Arial" pitchFamily="34" charset="0"/>
              </a:rPr>
              <a:t>.</a:t>
            </a:r>
            <a:endParaRPr lang="it-IT" sz="2000" b="1" i="1" dirty="0" smtClean="0">
              <a:solidFill>
                <a:srgbClr val="0000FF"/>
              </a:solidFill>
              <a:latin typeface="Arial" pitchFamily="34" charset="0"/>
              <a:cs typeface="Arial" pitchFamily="34" charset="0"/>
            </a:endParaRPr>
          </a:p>
        </p:txBody>
      </p:sp>
      <p:pic>
        <p:nvPicPr>
          <p:cNvPr id="2050" name="Picture 2"/>
          <p:cNvPicPr>
            <a:picLocks noChangeAspect="1" noChangeArrowheads="1"/>
          </p:cNvPicPr>
          <p:nvPr/>
        </p:nvPicPr>
        <p:blipFill>
          <a:blip r:embed="rId3" cstate="print"/>
          <a:srcRect/>
          <a:stretch>
            <a:fillRect/>
          </a:stretch>
        </p:blipFill>
        <p:spPr bwMode="auto">
          <a:xfrm>
            <a:off x="755576" y="3157520"/>
            <a:ext cx="7848872" cy="1489753"/>
          </a:xfrm>
          <a:prstGeom prst="rect">
            <a:avLst/>
          </a:prstGeom>
          <a:noFill/>
          <a:ln w="9525">
            <a:noFill/>
            <a:miter lim="800000"/>
            <a:headEnd/>
            <a:tailEnd/>
          </a:ln>
        </p:spPr>
      </p:pic>
      <p:sp>
        <p:nvSpPr>
          <p:cNvPr id="7" name="CasellaDiTesto 6"/>
          <p:cNvSpPr txBox="1"/>
          <p:nvPr/>
        </p:nvSpPr>
        <p:spPr>
          <a:xfrm>
            <a:off x="3419872" y="2987079"/>
            <a:ext cx="2952328" cy="307777"/>
          </a:xfrm>
          <a:prstGeom prst="rect">
            <a:avLst/>
          </a:prstGeom>
          <a:noFill/>
        </p:spPr>
        <p:txBody>
          <a:bodyPr wrap="square" rtlCol="0">
            <a:spAutoFit/>
          </a:bodyPr>
          <a:lstStyle/>
          <a:p>
            <a:r>
              <a:rPr lang="it-IT" sz="1400" dirty="0" smtClean="0">
                <a:solidFill>
                  <a:srgbClr val="FF0000"/>
                </a:solidFill>
                <a:latin typeface="Arial" pitchFamily="34" charset="0"/>
                <a:cs typeface="Arial" pitchFamily="34" charset="0"/>
              </a:rPr>
              <a:t>Sistema in monoprogrammazione</a:t>
            </a:r>
          </a:p>
        </p:txBody>
      </p:sp>
      <p:pic>
        <p:nvPicPr>
          <p:cNvPr id="2052" name="Picture 4"/>
          <p:cNvPicPr>
            <a:picLocks noChangeAspect="1" noChangeArrowheads="1"/>
          </p:cNvPicPr>
          <p:nvPr/>
        </p:nvPicPr>
        <p:blipFill>
          <a:blip r:embed="rId4" cstate="print"/>
          <a:srcRect/>
          <a:stretch>
            <a:fillRect/>
          </a:stretch>
        </p:blipFill>
        <p:spPr bwMode="auto">
          <a:xfrm>
            <a:off x="635425" y="4943763"/>
            <a:ext cx="4248471" cy="1245078"/>
          </a:xfrm>
          <a:prstGeom prst="rect">
            <a:avLst/>
          </a:prstGeom>
          <a:noFill/>
          <a:ln w="9525">
            <a:noFill/>
            <a:miter lim="800000"/>
            <a:headEnd/>
            <a:tailEnd/>
          </a:ln>
        </p:spPr>
      </p:pic>
      <p:sp>
        <p:nvSpPr>
          <p:cNvPr id="9" name="CasellaDiTesto 8"/>
          <p:cNvSpPr txBox="1"/>
          <p:nvPr/>
        </p:nvSpPr>
        <p:spPr>
          <a:xfrm>
            <a:off x="3813738" y="4731531"/>
            <a:ext cx="2448272" cy="307777"/>
          </a:xfrm>
          <a:prstGeom prst="rect">
            <a:avLst/>
          </a:prstGeom>
          <a:noFill/>
        </p:spPr>
        <p:txBody>
          <a:bodyPr wrap="square" rtlCol="0">
            <a:spAutoFit/>
          </a:bodyPr>
          <a:lstStyle/>
          <a:p>
            <a:r>
              <a:rPr lang="it-IT" sz="1400" dirty="0" smtClean="0">
                <a:solidFill>
                  <a:srgbClr val="FF0000"/>
                </a:solidFill>
                <a:latin typeface="Arial" pitchFamily="34" charset="0"/>
                <a:cs typeface="Arial" pitchFamily="34" charset="0"/>
              </a:rPr>
              <a:t>Sistema in multitasking</a:t>
            </a:r>
          </a:p>
        </p:txBody>
      </p:sp>
      <p:sp>
        <p:nvSpPr>
          <p:cNvPr id="10" name="Rettangolo 9"/>
          <p:cNvSpPr/>
          <p:nvPr/>
        </p:nvSpPr>
        <p:spPr>
          <a:xfrm>
            <a:off x="5037874" y="5988786"/>
            <a:ext cx="4032448" cy="400110"/>
          </a:xfrm>
          <a:prstGeom prst="rect">
            <a:avLst/>
          </a:prstGeom>
        </p:spPr>
        <p:txBody>
          <a:bodyPr wrap="square">
            <a:spAutoFit/>
          </a:bodyPr>
          <a:lstStyle/>
          <a:p>
            <a:r>
              <a:rPr lang="it-IT" sz="1000" b="1" dirty="0" smtClean="0">
                <a:latin typeface="Arial" pitchFamily="34" charset="0"/>
                <a:cs typeface="Arial" pitchFamily="34" charset="0"/>
              </a:rPr>
              <a:t>P. </a:t>
            </a:r>
            <a:r>
              <a:rPr lang="it-IT" sz="1000" b="1" dirty="0" err="1" smtClean="0">
                <a:latin typeface="Arial" pitchFamily="34" charset="0"/>
                <a:cs typeface="Arial" pitchFamily="34" charset="0"/>
              </a:rPr>
              <a:t>Ancilotti</a:t>
            </a:r>
            <a:r>
              <a:rPr lang="it-IT" sz="1000" b="1" dirty="0" smtClean="0">
                <a:latin typeface="Arial" pitchFamily="34" charset="0"/>
                <a:cs typeface="Arial" pitchFamily="34" charset="0"/>
              </a:rPr>
              <a:t>, M. Boari, A. </a:t>
            </a:r>
            <a:r>
              <a:rPr lang="it-IT" sz="1000" b="1" dirty="0" err="1" smtClean="0">
                <a:latin typeface="Arial" pitchFamily="34" charset="0"/>
                <a:cs typeface="Arial" pitchFamily="34" charset="0"/>
              </a:rPr>
              <a:t>Ciampolini</a:t>
            </a:r>
            <a:r>
              <a:rPr lang="it-IT" sz="1000" b="1" dirty="0" smtClean="0">
                <a:latin typeface="Arial" pitchFamily="34" charset="0"/>
                <a:cs typeface="Arial" pitchFamily="34" charset="0"/>
              </a:rPr>
              <a:t>, G. Lipari Sistemi Operativi </a:t>
            </a:r>
          </a:p>
          <a:p>
            <a:r>
              <a:rPr lang="en-US" sz="1000" b="1" dirty="0" smtClean="0">
                <a:latin typeface="Arial" pitchFamily="34" charset="0"/>
                <a:cs typeface="Arial" pitchFamily="34" charset="0"/>
              </a:rPr>
              <a:t>Copyright © 2004 – The McGraw-Hill</a:t>
            </a:r>
            <a:endParaRPr lang="it-IT" sz="1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457200" y="1844824"/>
            <a:ext cx="8229600" cy="4281339"/>
          </a:xfrm>
        </p:spPr>
        <p:txBody>
          <a:bodyPr>
            <a:normAutofit/>
          </a:bodyPr>
          <a:lstStyle/>
          <a:p>
            <a:pPr>
              <a:buNone/>
            </a:pPr>
            <a:r>
              <a:rPr lang="it-IT" sz="2000" dirty="0" smtClean="0">
                <a:latin typeface="Arial" pitchFamily="34" charset="0"/>
                <a:cs typeface="Arial" pitchFamily="34" charset="0"/>
              </a:rPr>
              <a:t>	Per realizzare questa modalità ci si è rifatti ad un uso intensivo dei segnali di </a:t>
            </a:r>
            <a:r>
              <a:rPr lang="it-IT" sz="2000" b="1" i="1" dirty="0" smtClean="0">
                <a:solidFill>
                  <a:srgbClr val="FF0000"/>
                </a:solidFill>
                <a:latin typeface="Arial" pitchFamily="34" charset="0"/>
                <a:cs typeface="Arial" pitchFamily="34" charset="0"/>
              </a:rPr>
              <a:t>interrupt</a:t>
            </a:r>
          </a:p>
          <a:p>
            <a:pPr>
              <a:buNone/>
            </a:pPr>
            <a:endParaRPr lang="it-IT" sz="2000" b="1" i="1" dirty="0" smtClean="0">
              <a:solidFill>
                <a:srgbClr val="FF0000"/>
              </a:solidFill>
              <a:latin typeface="Arial" pitchFamily="34" charset="0"/>
              <a:cs typeface="Arial" pitchFamily="34" charset="0"/>
            </a:endParaRPr>
          </a:p>
          <a:p>
            <a:pPr marL="714375" indent="-350838">
              <a:spcAft>
                <a:spcPts val="600"/>
              </a:spcAft>
            </a:pPr>
            <a:r>
              <a:rPr lang="it-IT" sz="2000" dirty="0" smtClean="0">
                <a:latin typeface="Arial" pitchFamily="34" charset="0"/>
                <a:cs typeface="Arial" pitchFamily="34" charset="0"/>
              </a:rPr>
              <a:t>L’interrupt è un </a:t>
            </a:r>
            <a:r>
              <a:rPr lang="it-IT" sz="2000" dirty="0" smtClean="0">
                <a:solidFill>
                  <a:srgbClr val="FF0000"/>
                </a:solidFill>
                <a:latin typeface="Arial" pitchFamily="34" charset="0"/>
                <a:cs typeface="Arial" pitchFamily="34" charset="0"/>
              </a:rPr>
              <a:t>segnale elettrico inviato da un dispositivo esterno al microprocessore</a:t>
            </a:r>
            <a:r>
              <a:rPr lang="it-IT" sz="2000" dirty="0" smtClean="0">
                <a:latin typeface="Arial" pitchFamily="34" charset="0"/>
                <a:cs typeface="Arial" pitchFamily="34" charset="0"/>
              </a:rPr>
              <a:t> e, più precisamente, al controller</a:t>
            </a:r>
          </a:p>
          <a:p>
            <a:pPr marL="714375" indent="-350838">
              <a:spcAft>
                <a:spcPts val="600"/>
              </a:spcAft>
            </a:pPr>
            <a:r>
              <a:rPr lang="it-IT" sz="2000" dirty="0" smtClean="0">
                <a:latin typeface="Arial" pitchFamily="34" charset="0"/>
                <a:cs typeface="Arial" pitchFamily="34" charset="0"/>
              </a:rPr>
              <a:t>L’interrupt consente al processore di </a:t>
            </a:r>
            <a:r>
              <a:rPr lang="it-IT" sz="2000" dirty="0" smtClean="0">
                <a:solidFill>
                  <a:srgbClr val="FF0000"/>
                </a:solidFill>
                <a:latin typeface="Arial" pitchFamily="34" charset="0"/>
                <a:cs typeface="Arial" pitchFamily="34" charset="0"/>
              </a:rPr>
              <a:t>interrompere le attività in corso e di eseguirne altre</a:t>
            </a:r>
          </a:p>
          <a:p>
            <a:pPr marL="714375" indent="-350838">
              <a:spcAft>
                <a:spcPts val="600"/>
              </a:spcAft>
            </a:pPr>
            <a:r>
              <a:rPr lang="it-IT" sz="2000" dirty="0" smtClean="0">
                <a:latin typeface="Arial" pitchFamily="34" charset="0"/>
                <a:cs typeface="Arial" pitchFamily="34" charset="0"/>
              </a:rPr>
              <a:t>Affinché lo schema illustrato funzioni, è necessario disporre di </a:t>
            </a:r>
            <a:r>
              <a:rPr lang="it-IT" sz="2000" dirty="0" smtClean="0">
                <a:solidFill>
                  <a:srgbClr val="FF0000"/>
                </a:solidFill>
                <a:latin typeface="Arial" pitchFamily="34" charset="0"/>
                <a:cs typeface="Arial" pitchFamily="34" charset="0"/>
              </a:rPr>
              <a:t>funzionalità accorpate nel sistema operativo</a:t>
            </a:r>
          </a:p>
        </p:txBody>
      </p:sp>
      <p:sp>
        <p:nvSpPr>
          <p:cNvPr id="4" name="Titolo 1"/>
          <p:cNvSpPr txBox="1">
            <a:spLocks/>
          </p:cNvSpPr>
          <p:nvPr/>
        </p:nvSpPr>
        <p:spPr>
          <a:xfrm>
            <a:off x="609600" y="427038"/>
            <a:ext cx="8229600" cy="1143000"/>
          </a:xfrm>
          <a:prstGeom prst="rect">
            <a:avLst/>
          </a:prstGeom>
        </p:spPr>
        <p:txBody>
          <a:bodyPr vert="horz" lIns="91440" tIns="45720" rIns="91440" bIns="45720" rtlCol="0" anchor="ctr">
            <a:normAutofit/>
            <a:scene3d>
              <a:camera prst="orthographicFront"/>
              <a:lightRig rig="threePt" dir="t"/>
            </a:scene3d>
            <a:sp3d extrusionH="57150">
              <a:bevelT w="38100" h="38100" prst="angle"/>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2800" b="0" i="0" u="none" strike="noStrike" kern="1200" cap="none" spc="0" normalizeH="0" baseline="0" noProof="0" dirty="0" smtClean="0">
                <a:ln>
                  <a:noFill/>
                </a:ln>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uLnTx/>
                <a:uFillTx/>
                <a:latin typeface="Comic Sans MS" pitchFamily="66" charset="0"/>
                <a:ea typeface="+mj-ea"/>
                <a:cs typeface="Arial" pitchFamily="34" charset="0"/>
              </a:rPr>
              <a:t>3rd generation – (</a:t>
            </a:r>
            <a:r>
              <a:rPr kumimoji="0" lang="en-GB" sz="2800" b="0" i="0" u="none" strike="noStrike" kern="1200" cap="none" spc="0" normalizeH="0" baseline="0" noProof="0" dirty="0" err="1" smtClean="0">
                <a:ln>
                  <a:noFill/>
                </a:ln>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uLnTx/>
                <a:uFillTx/>
                <a:latin typeface="Comic Sans MS" pitchFamily="66" charset="0"/>
                <a:ea typeface="+mj-ea"/>
                <a:cs typeface="Arial" pitchFamily="34" charset="0"/>
              </a:rPr>
              <a:t>metà</a:t>
            </a:r>
            <a:r>
              <a:rPr kumimoji="0" lang="en-GB" sz="2800" b="0" i="0" u="none" strike="noStrike" kern="1200" cap="none" spc="0" normalizeH="0" baseline="0" noProof="0" dirty="0" smtClean="0">
                <a:ln>
                  <a:noFill/>
                </a:ln>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uLnTx/>
                <a:uFillTx/>
                <a:latin typeface="Comic Sans MS" pitchFamily="66" charset="0"/>
                <a:ea typeface="+mj-ea"/>
                <a:cs typeface="Arial" pitchFamily="34" charset="0"/>
              </a:rPr>
              <a:t> </a:t>
            </a:r>
            <a:r>
              <a:rPr kumimoji="0" lang="en-GB" sz="2800" b="0" i="0" u="none" strike="noStrike" kern="1200" cap="none" spc="0" normalizeH="0" baseline="0" noProof="0" dirty="0" err="1" smtClean="0">
                <a:ln>
                  <a:noFill/>
                </a:ln>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uLnTx/>
                <a:uFillTx/>
                <a:latin typeface="Comic Sans MS" pitchFamily="66" charset="0"/>
                <a:ea typeface="+mj-ea"/>
                <a:cs typeface="Arial" pitchFamily="34" charset="0"/>
              </a:rPr>
              <a:t>anni</a:t>
            </a:r>
            <a:r>
              <a:rPr kumimoji="0" lang="en-GB" sz="2800" b="0" i="0" u="none" strike="noStrike" kern="1200" cap="none" spc="0" normalizeH="0" baseline="0" noProof="0" dirty="0" smtClean="0">
                <a:ln>
                  <a:noFill/>
                </a:ln>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uLnTx/>
                <a:uFillTx/>
                <a:latin typeface="Comic Sans MS" pitchFamily="66" charset="0"/>
                <a:ea typeface="+mj-ea"/>
                <a:cs typeface="Arial" pitchFamily="34" charset="0"/>
              </a:rPr>
              <a:t> ’60): </a:t>
            </a:r>
            <a:r>
              <a:rPr kumimoji="0" lang="en-GB" sz="2800" b="0" i="0" u="none" strike="noStrike" kern="1200" cap="none" spc="0" normalizeH="0" baseline="0" noProof="0" dirty="0" smtClean="0">
                <a:ln>
                  <a:solidFill>
                    <a:srgbClr val="009900"/>
                  </a:solidFill>
                </a:ln>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uLnTx/>
                <a:uFillTx/>
                <a:latin typeface="Comic Sans MS" pitchFamily="66" charset="0"/>
                <a:ea typeface="+mj-ea"/>
                <a:cs typeface="Arial" pitchFamily="34" charset="0"/>
              </a:rPr>
              <a:t/>
            </a:r>
            <a:br>
              <a:rPr kumimoji="0" lang="en-GB" sz="2800" b="0" i="0" u="none" strike="noStrike" kern="1200" cap="none" spc="0" normalizeH="0" baseline="0" noProof="0" dirty="0" smtClean="0">
                <a:ln>
                  <a:solidFill>
                    <a:srgbClr val="009900"/>
                  </a:solidFill>
                </a:ln>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uLnTx/>
                <a:uFillTx/>
                <a:latin typeface="Comic Sans MS" pitchFamily="66" charset="0"/>
                <a:ea typeface="+mj-ea"/>
                <a:cs typeface="Arial" pitchFamily="34" charset="0"/>
              </a:rPr>
            </a:br>
            <a:r>
              <a:rPr kumimoji="0" lang="en-GB" sz="2800" b="0" i="0" u="none" strike="noStrike" kern="1200" cap="none" spc="0" normalizeH="0" baseline="0" noProof="0" dirty="0" err="1" smtClean="0">
                <a:ln>
                  <a:solidFill>
                    <a:srgbClr val="009900"/>
                  </a:solidFill>
                </a:ln>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uLnTx/>
                <a:uFillTx/>
                <a:latin typeface="Comic Sans MS" pitchFamily="66" charset="0"/>
                <a:ea typeface="+mj-ea"/>
                <a:cs typeface="Arial" pitchFamily="34" charset="0"/>
              </a:rPr>
              <a:t>multiprogrammed</a:t>
            </a:r>
            <a:r>
              <a:rPr kumimoji="0" lang="en-GB" sz="2800" b="0" i="0" u="none" strike="noStrike" kern="1200" cap="none" spc="0" normalizeH="0" baseline="0" noProof="0" dirty="0" smtClean="0">
                <a:ln>
                  <a:solidFill>
                    <a:srgbClr val="009900"/>
                  </a:solidFill>
                </a:ln>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uLnTx/>
                <a:uFillTx/>
                <a:latin typeface="Comic Sans MS" pitchFamily="66" charset="0"/>
                <a:ea typeface="+mj-ea"/>
                <a:cs typeface="Arial" pitchFamily="34" charset="0"/>
              </a:rPr>
              <a:t> systems</a:t>
            </a:r>
            <a:endParaRPr kumimoji="0" lang="it-IT" sz="28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scene3d>
              <a:camera prst="orthographicFront"/>
              <a:lightRig rig="threePt" dir="t"/>
            </a:scene3d>
            <a:sp3d extrusionH="57150">
              <a:bevelT w="38100" h="38100" prst="angle"/>
            </a:sp3d>
          </a:bodyPr>
          <a:lstStyle/>
          <a:p>
            <a:r>
              <a:rPr lang="en-GB" sz="28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3rd generation – (</a:t>
            </a:r>
            <a:r>
              <a:rPr lang="en-GB" sz="2800" dirty="0" err="1"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metà</a:t>
            </a:r>
            <a:r>
              <a:rPr lang="en-GB" sz="28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 </a:t>
            </a:r>
            <a:r>
              <a:rPr lang="en-GB" sz="2800" dirty="0" err="1"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anni</a:t>
            </a:r>
            <a:r>
              <a:rPr lang="en-GB" sz="28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 ’60): </a:t>
            </a:r>
            <a:r>
              <a:rPr lang="en-GB" sz="2800" dirty="0" smtClean="0">
                <a:ln>
                  <a:solidFill>
                    <a:srgbClr val="009900"/>
                  </a:solidFill>
                </a:ln>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
            </a:r>
            <a:br>
              <a:rPr lang="en-GB" sz="2800" dirty="0" smtClean="0">
                <a:ln>
                  <a:solidFill>
                    <a:srgbClr val="009900"/>
                  </a:solidFill>
                </a:ln>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br>
            <a:r>
              <a:rPr lang="en-GB" sz="2800" dirty="0" err="1" smtClean="0">
                <a:ln>
                  <a:solidFill>
                    <a:srgbClr val="009900"/>
                  </a:solidFill>
                </a:ln>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multiprogrammed</a:t>
            </a:r>
            <a:r>
              <a:rPr lang="en-GB" sz="2800" dirty="0" smtClean="0">
                <a:ln>
                  <a:solidFill>
                    <a:srgbClr val="009900"/>
                  </a:solidFill>
                </a:ln>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 systems</a:t>
            </a:r>
            <a:endParaRPr lang="it-IT" sz="2800" dirty="0"/>
          </a:p>
        </p:txBody>
      </p:sp>
      <p:sp>
        <p:nvSpPr>
          <p:cNvPr id="3" name="Segnaposto contenuto 2"/>
          <p:cNvSpPr>
            <a:spLocks noGrp="1"/>
          </p:cNvSpPr>
          <p:nvPr>
            <p:ph idx="1"/>
          </p:nvPr>
        </p:nvSpPr>
        <p:spPr>
          <a:xfrm>
            <a:off x="457200" y="1772817"/>
            <a:ext cx="8229600" cy="3888432"/>
          </a:xfrm>
        </p:spPr>
        <p:txBody>
          <a:bodyPr>
            <a:normAutofit lnSpcReduction="10000"/>
          </a:bodyPr>
          <a:lstStyle/>
          <a:p>
            <a:pPr algn="ctr">
              <a:spcBef>
                <a:spcPts val="0"/>
              </a:spcBef>
              <a:spcAft>
                <a:spcPts val="1200"/>
              </a:spcAft>
              <a:buNone/>
            </a:pPr>
            <a:r>
              <a:rPr lang="it-IT" sz="2000" b="1" i="1" dirty="0" smtClean="0">
                <a:solidFill>
                  <a:srgbClr val="0000FF"/>
                </a:solidFill>
                <a:latin typeface="Arial" pitchFamily="34" charset="0"/>
                <a:cs typeface="Arial" pitchFamily="34" charset="0"/>
              </a:rPr>
              <a:t>Funzionalità dell’OS richiesti per il </a:t>
            </a:r>
            <a:r>
              <a:rPr lang="it-IT" sz="2000" b="1" i="1" dirty="0" err="1" smtClean="0">
                <a:solidFill>
                  <a:srgbClr val="0000FF"/>
                </a:solidFill>
                <a:latin typeface="Arial" pitchFamily="34" charset="0"/>
                <a:cs typeface="Arial" pitchFamily="34" charset="0"/>
              </a:rPr>
              <a:t>multitasking</a:t>
            </a:r>
            <a:endParaRPr lang="it-IT" sz="2000" dirty="0" smtClean="0">
              <a:solidFill>
                <a:srgbClr val="0000FF"/>
              </a:solidFill>
              <a:latin typeface="Arial" pitchFamily="34" charset="0"/>
              <a:cs typeface="Arial" pitchFamily="34" charset="0"/>
            </a:endParaRPr>
          </a:p>
          <a:p>
            <a:pPr lvl="0">
              <a:spcBef>
                <a:spcPts val="0"/>
              </a:spcBef>
              <a:spcAft>
                <a:spcPts val="900"/>
              </a:spcAft>
              <a:buBlip>
                <a:blip r:embed="rId2"/>
              </a:buBlip>
            </a:pPr>
            <a:r>
              <a:rPr lang="it-IT" sz="2000" dirty="0" smtClean="0">
                <a:latin typeface="Arial" pitchFamily="34" charset="0"/>
                <a:cs typeface="Arial" pitchFamily="34" charset="0"/>
              </a:rPr>
              <a:t>Routine di </a:t>
            </a:r>
            <a:r>
              <a:rPr lang="it-IT" sz="2000" dirty="0" smtClean="0">
                <a:solidFill>
                  <a:srgbClr val="FF0000"/>
                </a:solidFill>
                <a:latin typeface="Arial" pitchFamily="34" charset="0"/>
                <a:cs typeface="Arial" pitchFamily="34" charset="0"/>
              </a:rPr>
              <a:t>gestione degli eventi </a:t>
            </a:r>
            <a:r>
              <a:rPr lang="it-IT" sz="2000" dirty="0" smtClean="0">
                <a:latin typeface="Arial" pitchFamily="34" charset="0"/>
                <a:cs typeface="Arial" pitchFamily="34" charset="0"/>
              </a:rPr>
              <a:t>(</a:t>
            </a:r>
            <a:r>
              <a:rPr lang="it-IT" sz="2000" i="1" dirty="0" smtClean="0">
                <a:solidFill>
                  <a:srgbClr val="FF0000"/>
                </a:solidFill>
                <a:latin typeface="Arial" pitchFamily="34" charset="0"/>
                <a:cs typeface="Arial" pitchFamily="34" charset="0"/>
              </a:rPr>
              <a:t>interrupt</a:t>
            </a:r>
            <a:r>
              <a:rPr lang="it-IT" sz="2000" dirty="0" smtClean="0">
                <a:latin typeface="Arial" pitchFamily="34" charset="0"/>
                <a:cs typeface="Arial" pitchFamily="34" charset="0"/>
              </a:rPr>
              <a:t>) che si avvicendano durante l’esecuzione dei programmi</a:t>
            </a:r>
          </a:p>
          <a:p>
            <a:pPr lvl="0">
              <a:spcBef>
                <a:spcPts val="0"/>
              </a:spcBef>
              <a:spcAft>
                <a:spcPts val="900"/>
              </a:spcAft>
              <a:buBlip>
                <a:blip r:embed="rId2"/>
              </a:buBlip>
            </a:pPr>
            <a:r>
              <a:rPr lang="it-IT" sz="2000" dirty="0" smtClean="0">
                <a:latin typeface="Arial" pitchFamily="34" charset="0"/>
                <a:cs typeface="Arial" pitchFamily="34" charset="0"/>
              </a:rPr>
              <a:t>Moduli per la </a:t>
            </a:r>
            <a:r>
              <a:rPr lang="it-IT" sz="2000" dirty="0" smtClean="0">
                <a:solidFill>
                  <a:srgbClr val="FF0000"/>
                </a:solidFill>
                <a:latin typeface="Arial" pitchFamily="34" charset="0"/>
                <a:cs typeface="Arial" pitchFamily="34" charset="0"/>
              </a:rPr>
              <a:t>gestione della memoria </a:t>
            </a:r>
            <a:r>
              <a:rPr lang="it-IT" sz="2000" dirty="0" smtClean="0">
                <a:latin typeface="Arial" pitchFamily="34" charset="0"/>
                <a:cs typeface="Arial" pitchFamily="34" charset="0"/>
              </a:rPr>
              <a:t>– il sistema deve allocare memoria per più job</a:t>
            </a:r>
          </a:p>
          <a:p>
            <a:pPr>
              <a:spcBef>
                <a:spcPts val="0"/>
              </a:spcBef>
              <a:spcAft>
                <a:spcPts val="900"/>
              </a:spcAft>
              <a:buBlip>
                <a:blip r:embed="rId2"/>
              </a:buBlip>
            </a:pPr>
            <a:r>
              <a:rPr lang="it-IT" sz="2000" dirty="0" smtClean="0">
                <a:latin typeface="Arial" pitchFamily="34" charset="0"/>
                <a:cs typeface="Arial" pitchFamily="34" charset="0"/>
              </a:rPr>
              <a:t>Moduli per la </a:t>
            </a:r>
            <a:r>
              <a:rPr lang="it-IT" sz="2000" dirty="0" smtClean="0">
                <a:solidFill>
                  <a:srgbClr val="FF0000"/>
                </a:solidFill>
                <a:latin typeface="Arial" pitchFamily="34" charset="0"/>
                <a:cs typeface="Arial" pitchFamily="34" charset="0"/>
              </a:rPr>
              <a:t>gestione della CPU </a:t>
            </a:r>
            <a:r>
              <a:rPr lang="it-IT" sz="2000" dirty="0" smtClean="0">
                <a:latin typeface="Arial" pitchFamily="34" charset="0"/>
                <a:cs typeface="Arial" pitchFamily="34" charset="0"/>
              </a:rPr>
              <a:t>– il sistema deve distinguere i programmi sospesi da quelli pronti all’esecuzione</a:t>
            </a:r>
          </a:p>
          <a:p>
            <a:pPr>
              <a:spcBef>
                <a:spcPts val="0"/>
              </a:spcBef>
              <a:spcAft>
                <a:spcPts val="900"/>
              </a:spcAft>
              <a:buBlip>
                <a:blip r:embed="rId2"/>
              </a:buBlip>
            </a:pPr>
            <a:r>
              <a:rPr lang="it-IT" sz="2000" dirty="0" smtClean="0">
                <a:latin typeface="Arial" pitchFamily="34" charset="0"/>
                <a:cs typeface="Arial" pitchFamily="34" charset="0"/>
              </a:rPr>
              <a:t>Moduli per lo </a:t>
            </a:r>
            <a:r>
              <a:rPr lang="it-IT" sz="2000" dirty="0" err="1" smtClean="0">
                <a:solidFill>
                  <a:srgbClr val="FF0000"/>
                </a:solidFill>
                <a:latin typeface="Arial" pitchFamily="34" charset="0"/>
                <a:cs typeface="Arial" pitchFamily="34" charset="0"/>
              </a:rPr>
              <a:t>scheduling</a:t>
            </a:r>
            <a:r>
              <a:rPr lang="it-IT" sz="2000" dirty="0" smtClean="0">
                <a:solidFill>
                  <a:srgbClr val="FF0000"/>
                </a:solidFill>
                <a:latin typeface="Arial" pitchFamily="34" charset="0"/>
                <a:cs typeface="Arial" pitchFamily="34" charset="0"/>
              </a:rPr>
              <a:t> della CPU </a:t>
            </a:r>
            <a:r>
              <a:rPr lang="it-IT" sz="2000" dirty="0" smtClean="0">
                <a:latin typeface="Arial" pitchFamily="34" charset="0"/>
                <a:cs typeface="Arial" pitchFamily="34" charset="0"/>
              </a:rPr>
              <a:t>– il sistema deve scegliere tra più job pronti per l’esecuzione</a:t>
            </a:r>
          </a:p>
          <a:p>
            <a:pPr lvl="0">
              <a:spcBef>
                <a:spcPts val="0"/>
              </a:spcBef>
              <a:spcAft>
                <a:spcPts val="900"/>
              </a:spcAft>
              <a:buBlip>
                <a:blip r:embed="rId2"/>
              </a:buBlip>
            </a:pPr>
            <a:r>
              <a:rPr lang="it-IT" sz="2000" dirty="0" smtClean="0">
                <a:latin typeface="Arial" pitchFamily="34" charset="0"/>
                <a:cs typeface="Arial" pitchFamily="34" charset="0"/>
              </a:rPr>
              <a:t>Moduli per la </a:t>
            </a:r>
            <a:r>
              <a:rPr lang="it-IT" sz="2000" dirty="0" smtClean="0">
                <a:solidFill>
                  <a:srgbClr val="FF0000"/>
                </a:solidFill>
                <a:latin typeface="Arial" pitchFamily="34" charset="0"/>
                <a:cs typeface="Arial" pitchFamily="34" charset="0"/>
              </a:rPr>
              <a:t>gestione delle periferiche </a:t>
            </a:r>
            <a:r>
              <a:rPr lang="it-IT" sz="2000" dirty="0" smtClean="0">
                <a:latin typeface="Arial" pitchFamily="34" charset="0"/>
                <a:cs typeface="Arial" pitchFamily="34" charset="0"/>
              </a:rPr>
              <a:t>- più processi possono richiedere l’uso della stessa risorsa</a:t>
            </a:r>
            <a:endParaRPr lang="it-IT"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normAutofit/>
            <a:scene3d>
              <a:camera prst="orthographicFront"/>
              <a:lightRig rig="threePt" dir="t"/>
            </a:scene3d>
            <a:sp3d extrusionH="57150">
              <a:bevelT w="38100" h="38100" prst="angle"/>
            </a:sp3d>
          </a:bodyPr>
          <a:lstStyle/>
          <a:p>
            <a:r>
              <a:rPr lang="en-GB" sz="28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3rd generation – (</a:t>
            </a:r>
            <a:r>
              <a:rPr lang="en-GB" sz="2800" dirty="0" err="1"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metà</a:t>
            </a:r>
            <a:r>
              <a:rPr lang="en-GB" sz="28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 </a:t>
            </a:r>
            <a:r>
              <a:rPr lang="en-GB" sz="2800" dirty="0" err="1"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anni</a:t>
            </a:r>
            <a:r>
              <a:rPr lang="en-GB" sz="28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 ’60): </a:t>
            </a:r>
            <a:r>
              <a:rPr lang="en-GB" sz="2800" dirty="0" smtClean="0">
                <a:ln>
                  <a:solidFill>
                    <a:srgbClr val="009900"/>
                  </a:solidFill>
                </a:ln>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
            </a:r>
            <a:br>
              <a:rPr lang="en-GB" sz="2800" dirty="0" smtClean="0">
                <a:ln>
                  <a:solidFill>
                    <a:srgbClr val="009900"/>
                  </a:solidFill>
                </a:ln>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br>
            <a:r>
              <a:rPr lang="en-GB" sz="2800" dirty="0" err="1" smtClean="0">
                <a:ln>
                  <a:solidFill>
                    <a:srgbClr val="009900"/>
                  </a:solidFill>
                </a:ln>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multiprogrammed</a:t>
            </a:r>
            <a:r>
              <a:rPr lang="en-GB" sz="2800" dirty="0" smtClean="0">
                <a:ln>
                  <a:solidFill>
                    <a:srgbClr val="009900"/>
                  </a:solidFill>
                </a:ln>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 systems</a:t>
            </a:r>
            <a:endParaRPr lang="it-IT" sz="2800" dirty="0"/>
          </a:p>
        </p:txBody>
      </p:sp>
      <p:sp>
        <p:nvSpPr>
          <p:cNvPr id="5" name="Segnaposto contenuto 4"/>
          <p:cNvSpPr>
            <a:spLocks noGrp="1"/>
          </p:cNvSpPr>
          <p:nvPr>
            <p:ph idx="1"/>
          </p:nvPr>
        </p:nvSpPr>
        <p:spPr>
          <a:xfrm>
            <a:off x="457200" y="1600200"/>
            <a:ext cx="4186808" cy="4525963"/>
          </a:xfrm>
        </p:spPr>
        <p:txBody>
          <a:bodyPr>
            <a:normAutofit/>
          </a:bodyPr>
          <a:lstStyle/>
          <a:p>
            <a:pPr>
              <a:buBlip>
                <a:blip r:embed="rId2"/>
              </a:buBlip>
            </a:pPr>
            <a:r>
              <a:rPr lang="it-IT" sz="2000" smtClean="0">
                <a:solidFill>
                  <a:srgbClr val="FF0000"/>
                </a:solidFill>
                <a:latin typeface="Arial" pitchFamily="34" charset="0"/>
                <a:cs typeface="Arial" pitchFamily="34" charset="0"/>
              </a:rPr>
              <a:t>1964 - IBM annuncia il sistema  </a:t>
            </a:r>
            <a:r>
              <a:rPr lang="en-US" sz="2000" smtClean="0">
                <a:solidFill>
                  <a:srgbClr val="FF0000"/>
                </a:solidFill>
                <a:latin typeface="Arial" pitchFamily="34" charset="0"/>
                <a:cs typeface="Arial" pitchFamily="34" charset="0"/>
              </a:rPr>
              <a:t>360</a:t>
            </a:r>
            <a:r>
              <a:rPr lang="en-US" sz="2000" smtClean="0">
                <a:latin typeface="Arial" pitchFamily="34" charset="0"/>
                <a:cs typeface="Arial" pitchFamily="34" charset="0"/>
              </a:rPr>
              <a:t>, </a:t>
            </a:r>
            <a:r>
              <a:rPr lang="en-US" sz="2000" err="1" smtClean="0">
                <a:latin typeface="Arial" pitchFamily="34" charset="0"/>
                <a:cs typeface="Arial" pitchFamily="34" charset="0"/>
              </a:rPr>
              <a:t>una</a:t>
            </a:r>
            <a:r>
              <a:rPr lang="en-US" sz="2000" smtClean="0">
                <a:latin typeface="Arial" pitchFamily="34" charset="0"/>
                <a:cs typeface="Arial" pitchFamily="34" charset="0"/>
              </a:rPr>
              <a:t> </a:t>
            </a:r>
            <a:r>
              <a:rPr lang="en-US" sz="2000" err="1" smtClean="0">
                <a:latin typeface="Arial" pitchFamily="34" charset="0"/>
                <a:cs typeface="Arial" pitchFamily="34" charset="0"/>
              </a:rPr>
              <a:t>famiglia</a:t>
            </a:r>
            <a:r>
              <a:rPr lang="en-US" sz="2000" smtClean="0">
                <a:latin typeface="Arial" pitchFamily="34" charset="0"/>
                <a:cs typeface="Arial" pitchFamily="34" charset="0"/>
              </a:rPr>
              <a:t> </a:t>
            </a:r>
            <a:r>
              <a:rPr lang="en-US" sz="2000" err="1" smtClean="0">
                <a:latin typeface="Arial" pitchFamily="34" charset="0"/>
                <a:cs typeface="Arial" pitchFamily="34" charset="0"/>
              </a:rPr>
              <a:t>di</a:t>
            </a:r>
            <a:r>
              <a:rPr lang="en-US" sz="2000" smtClean="0">
                <a:latin typeface="Arial" pitchFamily="34" charset="0"/>
                <a:cs typeface="Arial" pitchFamily="34" charset="0"/>
              </a:rPr>
              <a:t> 6 </a:t>
            </a:r>
            <a:r>
              <a:rPr lang="en-US" sz="2000" err="1" smtClean="0">
                <a:latin typeface="Arial" pitchFamily="34" charset="0"/>
                <a:cs typeface="Arial" pitchFamily="34" charset="0"/>
              </a:rPr>
              <a:t>modelli</a:t>
            </a:r>
            <a:r>
              <a:rPr lang="en-US" sz="2000" smtClean="0">
                <a:latin typeface="Arial" pitchFamily="34" charset="0"/>
                <a:cs typeface="Arial" pitchFamily="34" charset="0"/>
              </a:rPr>
              <a:t> </a:t>
            </a:r>
            <a:r>
              <a:rPr lang="en-US" sz="2000" err="1" smtClean="0">
                <a:latin typeface="Arial" pitchFamily="34" charset="0"/>
                <a:cs typeface="Arial" pitchFamily="34" charset="0"/>
              </a:rPr>
              <a:t>di</a:t>
            </a:r>
            <a:r>
              <a:rPr lang="en-US" sz="2000" smtClean="0">
                <a:latin typeface="Arial" pitchFamily="34" charset="0"/>
                <a:cs typeface="Arial" pitchFamily="34" charset="0"/>
              </a:rPr>
              <a:t> </a:t>
            </a:r>
            <a:r>
              <a:rPr lang="en-US" sz="2000" err="1" smtClean="0">
                <a:latin typeface="Arial" pitchFamily="34" charset="0"/>
                <a:cs typeface="Arial" pitchFamily="34" charset="0"/>
              </a:rPr>
              <a:t>calcolatori</a:t>
            </a:r>
            <a:r>
              <a:rPr lang="en-US" sz="2000" smtClean="0">
                <a:latin typeface="Arial" pitchFamily="34" charset="0"/>
                <a:cs typeface="Arial" pitchFamily="34" charset="0"/>
              </a:rPr>
              <a:t> </a:t>
            </a:r>
            <a:r>
              <a:rPr lang="en-US" sz="2000" err="1" smtClean="0">
                <a:latin typeface="Arial" pitchFamily="34" charset="0"/>
                <a:cs typeface="Arial" pitchFamily="34" charset="0"/>
              </a:rPr>
              <a:t>mutuamente</a:t>
            </a:r>
            <a:r>
              <a:rPr lang="en-US" sz="2000" smtClean="0">
                <a:latin typeface="Arial" pitchFamily="34" charset="0"/>
                <a:cs typeface="Arial" pitchFamily="34" charset="0"/>
              </a:rPr>
              <a:t> </a:t>
            </a:r>
            <a:r>
              <a:rPr lang="en-US" sz="2000" err="1" smtClean="0">
                <a:latin typeface="Arial" pitchFamily="34" charset="0"/>
                <a:cs typeface="Arial" pitchFamily="34" charset="0"/>
              </a:rPr>
              <a:t>compatibili</a:t>
            </a:r>
            <a:r>
              <a:rPr lang="en-US" sz="2000" smtClean="0">
                <a:latin typeface="Arial" pitchFamily="34" charset="0"/>
                <a:cs typeface="Arial" pitchFamily="34" charset="0"/>
              </a:rPr>
              <a:t> e 40 </a:t>
            </a:r>
            <a:r>
              <a:rPr lang="en-US" sz="2000" err="1" smtClean="0">
                <a:latin typeface="Arial" pitchFamily="34" charset="0"/>
                <a:cs typeface="Arial" pitchFamily="34" charset="0"/>
              </a:rPr>
              <a:t>dispositivi</a:t>
            </a:r>
            <a:r>
              <a:rPr lang="en-US" sz="2000" smtClean="0">
                <a:latin typeface="Arial" pitchFamily="34" charset="0"/>
                <a:cs typeface="Arial" pitchFamily="34" charset="0"/>
              </a:rPr>
              <a:t> </a:t>
            </a:r>
            <a:r>
              <a:rPr lang="en-US" sz="2000" err="1" smtClean="0">
                <a:latin typeface="Arial" pitchFamily="34" charset="0"/>
                <a:cs typeface="Arial" pitchFamily="34" charset="0"/>
              </a:rPr>
              <a:t>periferici</a:t>
            </a:r>
            <a:r>
              <a:rPr lang="en-US" sz="2000" smtClean="0">
                <a:latin typeface="Arial" pitchFamily="34" charset="0"/>
                <a:cs typeface="Arial" pitchFamily="34" charset="0"/>
              </a:rPr>
              <a:t> </a:t>
            </a:r>
            <a:r>
              <a:rPr lang="en-US" sz="2000" err="1" smtClean="0">
                <a:latin typeface="Arial" pitchFamily="34" charset="0"/>
                <a:cs typeface="Arial" pitchFamily="34" charset="0"/>
              </a:rPr>
              <a:t>che</a:t>
            </a:r>
            <a:r>
              <a:rPr lang="en-US" sz="2000" smtClean="0">
                <a:latin typeface="Arial" pitchFamily="34" charset="0"/>
                <a:cs typeface="Arial" pitchFamily="34" charset="0"/>
              </a:rPr>
              <a:t> </a:t>
            </a:r>
            <a:r>
              <a:rPr lang="en-US" sz="2000" err="1" smtClean="0">
                <a:latin typeface="Arial" pitchFamily="34" charset="0"/>
                <a:cs typeface="Arial" pitchFamily="34" charset="0"/>
              </a:rPr>
              <a:t>possono</a:t>
            </a:r>
            <a:r>
              <a:rPr lang="en-US" sz="2000" smtClean="0">
                <a:latin typeface="Arial" pitchFamily="34" charset="0"/>
                <a:cs typeface="Arial" pitchFamily="34" charset="0"/>
              </a:rPr>
              <a:t> </a:t>
            </a:r>
            <a:r>
              <a:rPr lang="en-US" sz="2000" err="1" smtClean="0">
                <a:latin typeface="Arial" pitchFamily="34" charset="0"/>
                <a:cs typeface="Arial" pitchFamily="34" charset="0"/>
              </a:rPr>
              <a:t>lavorare</a:t>
            </a:r>
            <a:r>
              <a:rPr lang="en-US" sz="2000" smtClean="0">
                <a:latin typeface="Arial" pitchFamily="34" charset="0"/>
                <a:cs typeface="Arial" pitchFamily="34" charset="0"/>
              </a:rPr>
              <a:t> </a:t>
            </a:r>
            <a:r>
              <a:rPr lang="en-US" sz="2000" err="1" smtClean="0">
                <a:latin typeface="Arial" pitchFamily="34" charset="0"/>
                <a:cs typeface="Arial" pitchFamily="34" charset="0"/>
              </a:rPr>
              <a:t>insieme</a:t>
            </a:r>
            <a:r>
              <a:rPr lang="en-US" sz="2000" smtClean="0">
                <a:latin typeface="Arial" pitchFamily="34" charset="0"/>
                <a:cs typeface="Arial" pitchFamily="34" charset="0"/>
              </a:rPr>
              <a:t>. </a:t>
            </a:r>
            <a:endParaRPr lang="it-IT" sz="2000" smtClean="0">
              <a:latin typeface="Arial" pitchFamily="34" charset="0"/>
              <a:cs typeface="Arial" pitchFamily="34" charset="0"/>
            </a:endParaRPr>
          </a:p>
          <a:p>
            <a:pPr>
              <a:buBlip>
                <a:blip r:embed="rId2"/>
              </a:buBlip>
            </a:pPr>
            <a:r>
              <a:rPr lang="en-US" sz="2000" smtClean="0">
                <a:latin typeface="Arial" pitchFamily="34" charset="0"/>
                <a:cs typeface="Arial" pitchFamily="34" charset="0"/>
              </a:rPr>
              <a:t>Al tempo in cui </a:t>
            </a:r>
            <a:r>
              <a:rPr lang="en-US" sz="2000" err="1" smtClean="0">
                <a:latin typeface="Arial" pitchFamily="34" charset="0"/>
                <a:cs typeface="Arial" pitchFamily="34" charset="0"/>
              </a:rPr>
              <a:t>l’IBM</a:t>
            </a:r>
            <a:r>
              <a:rPr lang="en-US" sz="2000" smtClean="0">
                <a:latin typeface="Arial" pitchFamily="34" charset="0"/>
                <a:cs typeface="Arial" pitchFamily="34" charset="0"/>
              </a:rPr>
              <a:t> </a:t>
            </a:r>
            <a:r>
              <a:rPr lang="en-US" sz="2000" err="1" smtClean="0">
                <a:latin typeface="Arial" pitchFamily="34" charset="0"/>
                <a:cs typeface="Arial" pitchFamily="34" charset="0"/>
              </a:rPr>
              <a:t>rilasciava</a:t>
            </a:r>
            <a:r>
              <a:rPr lang="en-US" sz="2000" smtClean="0">
                <a:latin typeface="Arial" pitchFamily="34" charset="0"/>
                <a:cs typeface="Arial" pitchFamily="34" charset="0"/>
              </a:rPr>
              <a:t> </a:t>
            </a:r>
            <a:r>
              <a:rPr lang="en-US" sz="2000" err="1" smtClean="0">
                <a:latin typeface="Arial" pitchFamily="34" charset="0"/>
                <a:cs typeface="Arial" pitchFamily="34" charset="0"/>
              </a:rPr>
              <a:t>il</a:t>
            </a:r>
            <a:r>
              <a:rPr lang="en-US" sz="2000" smtClean="0">
                <a:latin typeface="Arial" pitchFamily="34" charset="0"/>
                <a:cs typeface="Arial" pitchFamily="34" charset="0"/>
              </a:rPr>
              <a:t> </a:t>
            </a:r>
            <a:r>
              <a:rPr lang="en-US" sz="2000" err="1" smtClean="0">
                <a:latin typeface="Arial" pitchFamily="34" charset="0"/>
                <a:cs typeface="Arial" pitchFamily="34" charset="0"/>
              </a:rPr>
              <a:t>sistema</a:t>
            </a:r>
            <a:r>
              <a:rPr lang="en-US" sz="2000" smtClean="0">
                <a:latin typeface="Arial" pitchFamily="34" charset="0"/>
                <a:cs typeface="Arial" pitchFamily="34" charset="0"/>
              </a:rPr>
              <a:t> 360, la </a:t>
            </a:r>
            <a:r>
              <a:rPr lang="en-US" sz="2000" err="1" smtClean="0">
                <a:latin typeface="Arial" pitchFamily="34" charset="0"/>
                <a:cs typeface="Arial" pitchFamily="34" charset="0"/>
              </a:rPr>
              <a:t>compagnia</a:t>
            </a:r>
            <a:r>
              <a:rPr lang="en-US" sz="2000" smtClean="0">
                <a:latin typeface="Arial" pitchFamily="34" charset="0"/>
                <a:cs typeface="Arial" pitchFamily="34" charset="0"/>
              </a:rPr>
              <a:t> </a:t>
            </a:r>
            <a:r>
              <a:rPr lang="en-US" sz="2000" err="1" smtClean="0">
                <a:latin typeface="Arial" pitchFamily="34" charset="0"/>
                <a:cs typeface="Arial" pitchFamily="34" charset="0"/>
              </a:rPr>
              <a:t>stava</a:t>
            </a:r>
            <a:r>
              <a:rPr lang="en-US" sz="2000" smtClean="0">
                <a:latin typeface="Arial" pitchFamily="34" charset="0"/>
                <a:cs typeface="Arial" pitchFamily="34" charset="0"/>
              </a:rPr>
              <a:t> </a:t>
            </a:r>
            <a:r>
              <a:rPr lang="en-US" sz="2000" err="1" smtClean="0">
                <a:latin typeface="Arial" pitchFamily="34" charset="0"/>
                <a:cs typeface="Arial" pitchFamily="34" charset="0"/>
              </a:rPr>
              <a:t>passando</a:t>
            </a:r>
            <a:r>
              <a:rPr lang="en-US" sz="2000" smtClean="0">
                <a:latin typeface="Arial" pitchFamily="34" charset="0"/>
                <a:cs typeface="Arial" pitchFamily="34" charset="0"/>
              </a:rPr>
              <a:t> </a:t>
            </a:r>
            <a:r>
              <a:rPr lang="en-US" sz="2000" err="1" smtClean="0">
                <a:latin typeface="Arial" pitchFamily="34" charset="0"/>
                <a:cs typeface="Arial" pitchFamily="34" charset="0"/>
              </a:rPr>
              <a:t>dai</a:t>
            </a:r>
            <a:r>
              <a:rPr lang="en-US" sz="2000" smtClean="0">
                <a:latin typeface="Arial" pitchFamily="34" charset="0"/>
                <a:cs typeface="Arial" pitchFamily="34" charset="0"/>
              </a:rPr>
              <a:t> transistor </a:t>
            </a:r>
            <a:r>
              <a:rPr lang="en-US" sz="2000" err="1" smtClean="0">
                <a:latin typeface="Arial" pitchFamily="34" charset="0"/>
                <a:cs typeface="Arial" pitchFamily="34" charset="0"/>
              </a:rPr>
              <a:t>discreti</a:t>
            </a:r>
            <a:r>
              <a:rPr lang="en-US" sz="2000" smtClean="0">
                <a:latin typeface="Arial" pitchFamily="34" charset="0"/>
                <a:cs typeface="Arial" pitchFamily="34" charset="0"/>
              </a:rPr>
              <a:t> </a:t>
            </a:r>
            <a:r>
              <a:rPr lang="en-US" sz="2000" err="1" smtClean="0">
                <a:latin typeface="Arial" pitchFamily="34" charset="0"/>
                <a:cs typeface="Arial" pitchFamily="34" charset="0"/>
              </a:rPr>
              <a:t>ai</a:t>
            </a:r>
            <a:r>
              <a:rPr lang="en-US" sz="2000" smtClean="0">
                <a:latin typeface="Arial" pitchFamily="34" charset="0"/>
                <a:cs typeface="Arial" pitchFamily="34" charset="0"/>
              </a:rPr>
              <a:t> </a:t>
            </a:r>
            <a:r>
              <a:rPr lang="en-US" sz="2000" err="1" smtClean="0">
                <a:latin typeface="Arial" pitchFamily="34" charset="0"/>
                <a:cs typeface="Arial" pitchFamily="34" charset="0"/>
              </a:rPr>
              <a:t>circuiti</a:t>
            </a:r>
            <a:r>
              <a:rPr lang="en-US" sz="2000" smtClean="0">
                <a:latin typeface="Arial" pitchFamily="34" charset="0"/>
                <a:cs typeface="Arial" pitchFamily="34" charset="0"/>
              </a:rPr>
              <a:t> </a:t>
            </a:r>
            <a:r>
              <a:rPr lang="en-US" sz="2000" err="1" smtClean="0">
                <a:latin typeface="Arial" pitchFamily="34" charset="0"/>
                <a:cs typeface="Arial" pitchFamily="34" charset="0"/>
              </a:rPr>
              <a:t>integrati</a:t>
            </a:r>
            <a:r>
              <a:rPr lang="en-US" sz="2000" smtClean="0">
                <a:latin typeface="Arial" pitchFamily="34" charset="0"/>
                <a:cs typeface="Arial" pitchFamily="34" charset="0"/>
              </a:rPr>
              <a:t> e la </a:t>
            </a:r>
            <a:r>
              <a:rPr lang="en-US" sz="2000" err="1" smtClean="0">
                <a:latin typeface="Arial" pitchFamily="34" charset="0"/>
                <a:cs typeface="Arial" pitchFamily="34" charset="0"/>
              </a:rPr>
              <a:t>sua</a:t>
            </a:r>
            <a:r>
              <a:rPr lang="en-US" sz="2000" smtClean="0">
                <a:latin typeface="Arial" pitchFamily="34" charset="0"/>
                <a:cs typeface="Arial" pitchFamily="34" charset="0"/>
              </a:rPr>
              <a:t> </a:t>
            </a:r>
            <a:r>
              <a:rPr lang="en-US" sz="2000" err="1" smtClean="0">
                <a:latin typeface="Arial" pitchFamily="34" charset="0"/>
                <a:cs typeface="Arial" pitchFamily="34" charset="0"/>
              </a:rPr>
              <a:t>principale</a:t>
            </a:r>
            <a:r>
              <a:rPr lang="en-US" sz="2000" smtClean="0">
                <a:latin typeface="Arial" pitchFamily="34" charset="0"/>
                <a:cs typeface="Arial" pitchFamily="34" charset="0"/>
              </a:rPr>
              <a:t> </a:t>
            </a:r>
            <a:r>
              <a:rPr lang="en-US" sz="2000" err="1" smtClean="0">
                <a:latin typeface="Arial" pitchFamily="34" charset="0"/>
                <a:cs typeface="Arial" pitchFamily="34" charset="0"/>
              </a:rPr>
              <a:t>fonte</a:t>
            </a:r>
            <a:r>
              <a:rPr lang="en-US" sz="2000" smtClean="0">
                <a:latin typeface="Arial" pitchFamily="34" charset="0"/>
                <a:cs typeface="Arial" pitchFamily="34" charset="0"/>
              </a:rPr>
              <a:t> </a:t>
            </a:r>
            <a:r>
              <a:rPr lang="en-US" sz="2000" err="1" smtClean="0">
                <a:latin typeface="Arial" pitchFamily="34" charset="0"/>
                <a:cs typeface="Arial" pitchFamily="34" charset="0"/>
              </a:rPr>
              <a:t>di</a:t>
            </a:r>
            <a:r>
              <a:rPr lang="en-US" sz="2000" smtClean="0">
                <a:latin typeface="Arial" pitchFamily="34" charset="0"/>
                <a:cs typeface="Arial" pitchFamily="34" charset="0"/>
              </a:rPr>
              <a:t> </a:t>
            </a:r>
            <a:r>
              <a:rPr lang="en-US" sz="2000" err="1" smtClean="0">
                <a:latin typeface="Arial" pitchFamily="34" charset="0"/>
                <a:cs typeface="Arial" pitchFamily="34" charset="0"/>
              </a:rPr>
              <a:t>ricavi</a:t>
            </a:r>
            <a:r>
              <a:rPr lang="en-US" sz="2000" smtClean="0">
                <a:latin typeface="Arial" pitchFamily="34" charset="0"/>
                <a:cs typeface="Arial" pitchFamily="34" charset="0"/>
              </a:rPr>
              <a:t> </a:t>
            </a:r>
            <a:r>
              <a:rPr lang="en-US" sz="2000" err="1" smtClean="0">
                <a:latin typeface="Arial" pitchFamily="34" charset="0"/>
                <a:cs typeface="Arial" pitchFamily="34" charset="0"/>
              </a:rPr>
              <a:t>cambiava</a:t>
            </a:r>
            <a:r>
              <a:rPr lang="en-US" sz="2000" smtClean="0">
                <a:latin typeface="Arial" pitchFamily="34" charset="0"/>
                <a:cs typeface="Arial" pitchFamily="34" charset="0"/>
              </a:rPr>
              <a:t> </a:t>
            </a:r>
            <a:r>
              <a:rPr lang="en-US" sz="2000" err="1" smtClean="0">
                <a:latin typeface="Arial" pitchFamily="34" charset="0"/>
                <a:cs typeface="Arial" pitchFamily="34" charset="0"/>
              </a:rPr>
              <a:t>dai</a:t>
            </a:r>
            <a:r>
              <a:rPr lang="en-US" sz="2000" smtClean="0">
                <a:latin typeface="Arial" pitchFamily="34" charset="0"/>
                <a:cs typeface="Arial" pitchFamily="34" charset="0"/>
              </a:rPr>
              <a:t> </a:t>
            </a:r>
            <a:r>
              <a:rPr lang="en-US" sz="2000" err="1" smtClean="0">
                <a:latin typeface="Arial" pitchFamily="34" charset="0"/>
                <a:cs typeface="Arial" pitchFamily="34" charset="0"/>
              </a:rPr>
              <a:t>dispositivi</a:t>
            </a:r>
            <a:r>
              <a:rPr lang="en-US" sz="2000" smtClean="0">
                <a:latin typeface="Arial" pitchFamily="34" charset="0"/>
                <a:cs typeface="Arial" pitchFamily="34" charset="0"/>
              </a:rPr>
              <a:t> </a:t>
            </a:r>
            <a:r>
              <a:rPr lang="en-US" sz="2000" err="1" smtClean="0">
                <a:latin typeface="Arial" pitchFamily="34" charset="0"/>
                <a:cs typeface="Arial" pitchFamily="34" charset="0"/>
              </a:rPr>
              <a:t>di</a:t>
            </a:r>
            <a:r>
              <a:rPr lang="en-US" sz="2000" smtClean="0">
                <a:latin typeface="Arial" pitchFamily="34" charset="0"/>
                <a:cs typeface="Arial" pitchFamily="34" charset="0"/>
              </a:rPr>
              <a:t> </a:t>
            </a:r>
            <a:r>
              <a:rPr lang="en-US" sz="2000" err="1" smtClean="0">
                <a:latin typeface="Arial" pitchFamily="34" charset="0"/>
                <a:cs typeface="Arial" pitchFamily="34" charset="0"/>
              </a:rPr>
              <a:t>perforazione</a:t>
            </a:r>
            <a:r>
              <a:rPr lang="en-US" sz="2000" smtClean="0">
                <a:latin typeface="Arial" pitchFamily="34" charset="0"/>
                <a:cs typeface="Arial" pitchFamily="34" charset="0"/>
              </a:rPr>
              <a:t> </a:t>
            </a:r>
            <a:r>
              <a:rPr lang="en-US" sz="2000" err="1" smtClean="0">
                <a:latin typeface="Arial" pitchFamily="34" charset="0"/>
                <a:cs typeface="Arial" pitchFamily="34" charset="0"/>
              </a:rPr>
              <a:t>di</a:t>
            </a:r>
            <a:r>
              <a:rPr lang="en-US" sz="2000" smtClean="0">
                <a:latin typeface="Arial" pitchFamily="34" charset="0"/>
                <a:cs typeface="Arial" pitchFamily="34" charset="0"/>
              </a:rPr>
              <a:t> </a:t>
            </a:r>
            <a:r>
              <a:rPr lang="en-US" sz="2000" err="1" smtClean="0">
                <a:latin typeface="Arial" pitchFamily="34" charset="0"/>
                <a:cs typeface="Arial" pitchFamily="34" charset="0"/>
              </a:rPr>
              <a:t>schede</a:t>
            </a:r>
            <a:r>
              <a:rPr lang="en-US" sz="2000" smtClean="0">
                <a:latin typeface="Arial" pitchFamily="34" charset="0"/>
                <a:cs typeface="Arial" pitchFamily="34" charset="0"/>
              </a:rPr>
              <a:t> </a:t>
            </a:r>
            <a:r>
              <a:rPr lang="en-US" sz="2000" err="1" smtClean="0">
                <a:latin typeface="Arial" pitchFamily="34" charset="0"/>
                <a:cs typeface="Arial" pitchFamily="34" charset="0"/>
              </a:rPr>
              <a:t>ai</a:t>
            </a:r>
            <a:r>
              <a:rPr lang="en-US" sz="2000" smtClean="0">
                <a:latin typeface="Arial" pitchFamily="34" charset="0"/>
                <a:cs typeface="Arial" pitchFamily="34" charset="0"/>
              </a:rPr>
              <a:t> </a:t>
            </a:r>
            <a:r>
              <a:rPr lang="en-US" sz="2000" err="1" smtClean="0">
                <a:latin typeface="Arial" pitchFamily="34" charset="0"/>
                <a:cs typeface="Arial" pitchFamily="34" charset="0"/>
              </a:rPr>
              <a:t>calcolatori</a:t>
            </a:r>
            <a:r>
              <a:rPr lang="en-US" sz="2000" smtClean="0">
                <a:latin typeface="Arial" pitchFamily="34" charset="0"/>
                <a:cs typeface="Arial" pitchFamily="34" charset="0"/>
              </a:rPr>
              <a:t> </a:t>
            </a:r>
            <a:r>
              <a:rPr lang="en-US" sz="2000" err="1" smtClean="0">
                <a:latin typeface="Arial" pitchFamily="34" charset="0"/>
                <a:cs typeface="Arial" pitchFamily="34" charset="0"/>
              </a:rPr>
              <a:t>elettronici</a:t>
            </a:r>
            <a:r>
              <a:rPr lang="en-US" sz="2000" smtClean="0">
                <a:latin typeface="Arial" pitchFamily="34" charset="0"/>
                <a:cs typeface="Arial" pitchFamily="34" charset="0"/>
              </a:rPr>
              <a:t>. </a:t>
            </a:r>
            <a:endParaRPr lang="it-IT" sz="2000">
              <a:latin typeface="Arial" pitchFamily="34" charset="0"/>
              <a:cs typeface="Arial" pitchFamily="34" charset="0"/>
            </a:endParaRPr>
          </a:p>
        </p:txBody>
      </p:sp>
      <p:pic>
        <p:nvPicPr>
          <p:cNvPr id="6146" name="Picture 2"/>
          <p:cNvPicPr>
            <a:picLocks noChangeAspect="1" noChangeArrowheads="1"/>
          </p:cNvPicPr>
          <p:nvPr/>
        </p:nvPicPr>
        <p:blipFill>
          <a:blip r:embed="rId3" cstate="print"/>
          <a:srcRect/>
          <a:stretch>
            <a:fillRect/>
          </a:stretch>
        </p:blipFill>
        <p:spPr bwMode="auto">
          <a:xfrm>
            <a:off x="4644008" y="1916832"/>
            <a:ext cx="4248150" cy="3514725"/>
          </a:xfrm>
          <a:prstGeom prst="rect">
            <a:avLst/>
          </a:prstGeom>
          <a:noFill/>
          <a:ln w="9525">
            <a:noFill/>
            <a:miter lim="800000"/>
            <a:headEnd/>
            <a:tailEnd/>
          </a:ln>
        </p:spPr>
      </p:pic>
      <p:sp>
        <p:nvSpPr>
          <p:cNvPr id="7" name="Rettangolo 6"/>
          <p:cNvSpPr/>
          <p:nvPr/>
        </p:nvSpPr>
        <p:spPr>
          <a:xfrm>
            <a:off x="5436096" y="5532638"/>
            <a:ext cx="3528392" cy="246221"/>
          </a:xfrm>
          <a:prstGeom prst="rect">
            <a:avLst/>
          </a:prstGeom>
        </p:spPr>
        <p:txBody>
          <a:bodyPr wrap="square">
            <a:spAutoFit/>
          </a:bodyPr>
          <a:lstStyle/>
          <a:p>
            <a:r>
              <a:rPr lang="it-IT" sz="1000" dirty="0" smtClean="0">
                <a:latin typeface="Arial" pitchFamily="34" charset="0"/>
                <a:cs typeface="Arial" pitchFamily="34" charset="0"/>
              </a:rPr>
              <a:t>A.A. 2011/20012 Corso: Sistemi Operativi © Danilo Bruschi</a:t>
            </a:r>
            <a:endParaRPr lang="it-IT" sz="1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scene3d>
              <a:camera prst="orthographicFront"/>
              <a:lightRig rig="threePt" dir="t"/>
            </a:scene3d>
            <a:sp3d extrusionH="57150">
              <a:bevelT w="38100" h="38100" prst="angle"/>
            </a:sp3d>
          </a:bodyPr>
          <a:lstStyle/>
          <a:p>
            <a:r>
              <a:rPr lang="en-GB" sz="28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3rd generation – (</a:t>
            </a:r>
            <a:r>
              <a:rPr lang="en-GB" sz="2800" dirty="0" err="1"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metà</a:t>
            </a:r>
            <a:r>
              <a:rPr lang="en-GB" sz="28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 </a:t>
            </a:r>
            <a:r>
              <a:rPr lang="en-GB" sz="2800" dirty="0" err="1"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anni</a:t>
            </a:r>
            <a:r>
              <a:rPr lang="en-GB" sz="28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 ’60): </a:t>
            </a:r>
            <a:r>
              <a:rPr lang="en-GB" sz="2800" dirty="0" smtClean="0">
                <a:ln>
                  <a:solidFill>
                    <a:srgbClr val="009900"/>
                  </a:solidFill>
                </a:ln>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
            </a:r>
            <a:br>
              <a:rPr lang="en-GB" sz="2800" dirty="0" smtClean="0">
                <a:ln>
                  <a:solidFill>
                    <a:srgbClr val="009900"/>
                  </a:solidFill>
                </a:ln>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br>
            <a:r>
              <a:rPr lang="en-GB" sz="2800" dirty="0" err="1" smtClean="0">
                <a:ln>
                  <a:solidFill>
                    <a:srgbClr val="009900"/>
                  </a:solidFill>
                </a:ln>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multiprogrammed</a:t>
            </a:r>
            <a:r>
              <a:rPr lang="en-GB" sz="2800" dirty="0" smtClean="0">
                <a:ln>
                  <a:solidFill>
                    <a:srgbClr val="009900"/>
                  </a:solidFill>
                </a:ln>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 systems</a:t>
            </a:r>
            <a:endParaRPr lang="it-IT" sz="2800" dirty="0"/>
          </a:p>
        </p:txBody>
      </p:sp>
      <p:sp>
        <p:nvSpPr>
          <p:cNvPr id="3" name="Segnaposto contenuto 2"/>
          <p:cNvSpPr>
            <a:spLocks noGrp="1"/>
          </p:cNvSpPr>
          <p:nvPr>
            <p:ph idx="1"/>
          </p:nvPr>
        </p:nvSpPr>
        <p:spPr>
          <a:xfrm>
            <a:off x="395536" y="1600200"/>
            <a:ext cx="5472608" cy="4525963"/>
          </a:xfrm>
        </p:spPr>
        <p:txBody>
          <a:bodyPr>
            <a:normAutofit/>
          </a:bodyPr>
          <a:lstStyle/>
          <a:p>
            <a:pPr algn="ctr">
              <a:spcBef>
                <a:spcPts val="0"/>
              </a:spcBef>
              <a:spcAft>
                <a:spcPts val="600"/>
              </a:spcAft>
              <a:buNone/>
            </a:pPr>
            <a:r>
              <a:rPr lang="it-IT" sz="2000" smtClean="0">
                <a:solidFill>
                  <a:srgbClr val="FF0000"/>
                </a:solidFill>
                <a:latin typeface="Arial" pitchFamily="34" charset="0"/>
                <a:cs typeface="Arial" pitchFamily="34" charset="0"/>
              </a:rPr>
              <a:t>PDP Minicomputer</a:t>
            </a:r>
          </a:p>
          <a:p>
            <a:pPr>
              <a:buBlip>
                <a:blip r:embed="rId2"/>
              </a:buBlip>
            </a:pPr>
            <a:r>
              <a:rPr lang="en-US" sz="2000" smtClean="0">
                <a:latin typeface="Arial" pitchFamily="34" charset="0"/>
                <a:cs typeface="Arial" pitchFamily="34" charset="0"/>
              </a:rPr>
              <a:t>DEC (Digital Equipment Corporation) introdusse e sviluppò la famiglia dei minicomputerPDP</a:t>
            </a:r>
            <a:r>
              <a:rPr lang="it-IT" sz="2000" smtClean="0">
                <a:latin typeface="Arial" pitchFamily="34" charset="0"/>
                <a:cs typeface="Arial" pitchFamily="34" charset="0"/>
              </a:rPr>
              <a:t>.</a:t>
            </a:r>
          </a:p>
          <a:p>
            <a:pPr>
              <a:buBlip>
                <a:blip r:embed="rId2"/>
              </a:buBlip>
            </a:pPr>
            <a:r>
              <a:rPr lang="en-US" sz="2000" smtClean="0">
                <a:latin typeface="Arial" pitchFamily="34" charset="0"/>
                <a:cs typeface="Arial" pitchFamily="34" charset="0"/>
              </a:rPr>
              <a:t>Dopo il primo 12-bit PDP-8, la DEC introdusse nel 1970 il 16-bit PDP-11/20, l’iniziatore della famiglia dei PDP-11, sviluppatasi fino, nel 1990, al PDP-11/94</a:t>
            </a:r>
            <a:r>
              <a:rPr lang="it-IT" sz="2000" smtClean="0">
                <a:latin typeface="Arial" pitchFamily="34" charset="0"/>
                <a:cs typeface="Arial" pitchFamily="34" charset="0"/>
              </a:rPr>
              <a:t>.</a:t>
            </a:r>
          </a:p>
          <a:p>
            <a:pPr>
              <a:buBlip>
                <a:blip r:embed="rId2"/>
              </a:buBlip>
            </a:pPr>
            <a:r>
              <a:rPr lang="en-US" sz="2000" smtClean="0">
                <a:latin typeface="Arial" pitchFamily="34" charset="0"/>
                <a:cs typeface="Arial" pitchFamily="34" charset="0"/>
              </a:rPr>
              <a:t>Poichè i sistemi PDP-8 e PDP-11 furono soggetti, da parte degli USA, a restrizioni al loro export, le aziende di computer del blocco sovietico clonavano i sistemi e li distribuivano sotto nomi diversi</a:t>
            </a:r>
            <a:r>
              <a:rPr lang="it-IT" sz="2000" smtClean="0">
                <a:latin typeface="Arial" pitchFamily="34" charset="0"/>
                <a:cs typeface="Arial" pitchFamily="34" charset="0"/>
              </a:rPr>
              <a:t>.</a:t>
            </a:r>
            <a:endParaRPr lang="it-IT" sz="2000">
              <a:latin typeface="Arial" pitchFamily="34" charset="0"/>
              <a:cs typeface="Arial" pitchFamily="34" charset="0"/>
            </a:endParaRPr>
          </a:p>
        </p:txBody>
      </p:sp>
      <p:sp>
        <p:nvSpPr>
          <p:cNvPr id="5" name="Rettangolo 4"/>
          <p:cNvSpPr/>
          <p:nvPr/>
        </p:nvSpPr>
        <p:spPr>
          <a:xfrm>
            <a:off x="6588224" y="5517232"/>
            <a:ext cx="1980728" cy="246221"/>
          </a:xfrm>
          <a:prstGeom prst="rect">
            <a:avLst/>
          </a:prstGeom>
        </p:spPr>
        <p:txBody>
          <a:bodyPr wrap="square">
            <a:spAutoFit/>
          </a:bodyPr>
          <a:lstStyle/>
          <a:p>
            <a:r>
              <a:rPr lang="it-IT" sz="1000" smtClean="0">
                <a:latin typeface="Arial" pitchFamily="34" charset="0"/>
                <a:cs typeface="Arial" pitchFamily="34" charset="0"/>
              </a:rPr>
              <a:t>Ritchie, Thompson e il PDP11</a:t>
            </a:r>
          </a:p>
        </p:txBody>
      </p:sp>
      <p:pic>
        <p:nvPicPr>
          <p:cNvPr id="1030" name="Picture 6" descr="http://runjva.appspot.com/logging101/images/dc88p9gw_1cng6grhp_b.jpg">
            <a:hlinkClick r:id="rId3"/>
          </p:cNvPr>
          <p:cNvPicPr>
            <a:picLocks noChangeAspect="1" noChangeArrowheads="1"/>
          </p:cNvPicPr>
          <p:nvPr/>
        </p:nvPicPr>
        <p:blipFill>
          <a:blip r:embed="rId4" cstate="print"/>
          <a:srcRect/>
          <a:stretch>
            <a:fillRect/>
          </a:stretch>
        </p:blipFill>
        <p:spPr bwMode="auto">
          <a:xfrm>
            <a:off x="6300192" y="1700808"/>
            <a:ext cx="2426410" cy="3647703"/>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scene3d>
              <a:camera prst="orthographicFront"/>
              <a:lightRig rig="threePt" dir="t"/>
            </a:scene3d>
            <a:sp3d extrusionH="57150">
              <a:bevelT w="38100" h="38100" prst="angle"/>
            </a:sp3d>
          </a:bodyPr>
          <a:lstStyle/>
          <a:p>
            <a:r>
              <a:rPr lang="en-GB" sz="28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3rd generation – (fine </a:t>
            </a:r>
            <a:r>
              <a:rPr lang="en-GB" sz="2800" dirty="0" err="1"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anni</a:t>
            </a:r>
            <a:r>
              <a:rPr lang="en-GB" sz="28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 ’60): </a:t>
            </a:r>
            <a:r>
              <a:rPr lang="en-GB" sz="2800" dirty="0" smtClean="0">
                <a:ln>
                  <a:solidFill>
                    <a:srgbClr val="009900"/>
                  </a:solidFill>
                </a:ln>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
            </a:r>
            <a:br>
              <a:rPr lang="en-GB" sz="2800" dirty="0" smtClean="0">
                <a:ln>
                  <a:solidFill>
                    <a:srgbClr val="009900"/>
                  </a:solidFill>
                </a:ln>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br>
            <a:r>
              <a:rPr lang="en-GB" sz="2800" dirty="0" smtClean="0">
                <a:ln>
                  <a:solidFill>
                    <a:srgbClr val="009900"/>
                  </a:solidFill>
                </a:ln>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time-sharing systems</a:t>
            </a:r>
            <a:endParaRPr lang="it-IT" sz="2800" dirty="0"/>
          </a:p>
        </p:txBody>
      </p:sp>
      <p:sp>
        <p:nvSpPr>
          <p:cNvPr id="3" name="Segnaposto contenuto 2"/>
          <p:cNvSpPr>
            <a:spLocks noGrp="1"/>
          </p:cNvSpPr>
          <p:nvPr>
            <p:ph idx="1"/>
          </p:nvPr>
        </p:nvSpPr>
        <p:spPr/>
        <p:txBody>
          <a:bodyPr>
            <a:noAutofit/>
          </a:bodyPr>
          <a:lstStyle/>
          <a:p>
            <a:pPr>
              <a:buClr>
                <a:srgbClr val="FF0000"/>
              </a:buClr>
              <a:buFont typeface="Wingdings" pitchFamily="2" charset="2"/>
              <a:buChar char="ü"/>
            </a:pPr>
            <a:r>
              <a:rPr lang="it-IT" sz="2000" dirty="0" smtClean="0">
                <a:latin typeface="Arial" pitchFamily="34" charset="0"/>
                <a:cs typeface="Arial" pitchFamily="34" charset="0"/>
              </a:rPr>
              <a:t>Alcune </a:t>
            </a:r>
            <a:r>
              <a:rPr lang="it-IT" sz="2000" dirty="0" smtClean="0">
                <a:solidFill>
                  <a:srgbClr val="FF0000"/>
                </a:solidFill>
                <a:latin typeface="Arial" pitchFamily="34" charset="0"/>
                <a:cs typeface="Arial" pitchFamily="34" charset="0"/>
              </a:rPr>
              <a:t>applicazioni sono per loro natura interattive </a:t>
            </a:r>
            <a:r>
              <a:rPr lang="it-IT" sz="2000" dirty="0" smtClean="0">
                <a:latin typeface="Arial" pitchFamily="34" charset="0"/>
                <a:cs typeface="Arial" pitchFamily="34" charset="0"/>
              </a:rPr>
              <a:t>(</a:t>
            </a:r>
            <a:r>
              <a:rPr lang="it-IT" sz="2000" dirty="0" err="1" smtClean="0">
                <a:latin typeface="Arial" pitchFamily="34" charset="0"/>
                <a:cs typeface="Arial" pitchFamily="34" charset="0"/>
              </a:rPr>
              <a:t>editor</a:t>
            </a:r>
            <a:r>
              <a:rPr lang="it-IT" sz="2000" dirty="0" smtClean="0">
                <a:latin typeface="Arial" pitchFamily="34" charset="0"/>
                <a:cs typeface="Arial" pitchFamily="34" charset="0"/>
              </a:rPr>
              <a:t> di testi, programma di mail, browser).</a:t>
            </a:r>
          </a:p>
          <a:p>
            <a:pPr>
              <a:buClr>
                <a:srgbClr val="FF0000"/>
              </a:buClr>
              <a:buFont typeface="Wingdings" pitchFamily="2" charset="2"/>
              <a:buChar char="ü"/>
            </a:pPr>
            <a:r>
              <a:rPr lang="it-IT" sz="2000" dirty="0" smtClean="0">
                <a:latin typeface="Arial" pitchFamily="34" charset="0"/>
                <a:cs typeface="Arial" pitchFamily="34" charset="0"/>
              </a:rPr>
              <a:t>Inoltre, i </a:t>
            </a:r>
            <a:r>
              <a:rPr lang="it-IT" sz="2000" dirty="0" smtClean="0">
                <a:solidFill>
                  <a:srgbClr val="FF0000"/>
                </a:solidFill>
                <a:latin typeface="Arial" pitchFamily="34" charset="0"/>
                <a:cs typeface="Arial" pitchFamily="34" charset="0"/>
              </a:rPr>
              <a:t>sistemi di calcolo multiutente </a:t>
            </a:r>
            <a:r>
              <a:rPr lang="it-IT" sz="2000" dirty="0" smtClean="0">
                <a:latin typeface="Arial" pitchFamily="34" charset="0"/>
                <a:cs typeface="Arial" pitchFamily="34" charset="0"/>
              </a:rPr>
              <a:t>permettono a più utenti di essere connessi al sistema e di usare </a:t>
            </a:r>
            <a:r>
              <a:rPr lang="it-IT" sz="2000" b="1" dirty="0" smtClean="0">
                <a:latin typeface="Arial" pitchFamily="34" charset="0"/>
                <a:cs typeface="Arial" pitchFamily="34" charset="0"/>
              </a:rPr>
              <a:t>“</a:t>
            </a:r>
            <a:r>
              <a:rPr lang="it-IT" sz="2000" i="1" dirty="0" smtClean="0">
                <a:solidFill>
                  <a:srgbClr val="FF0000"/>
                </a:solidFill>
                <a:latin typeface="Arial" pitchFamily="34" charset="0"/>
                <a:cs typeface="Arial" pitchFamily="34" charset="0"/>
              </a:rPr>
              <a:t>contemporaneamente</a:t>
            </a:r>
            <a:r>
              <a:rPr lang="it-IT" sz="2000" b="1" dirty="0" smtClean="0">
                <a:latin typeface="Arial" pitchFamily="34" charset="0"/>
                <a:cs typeface="Arial" pitchFamily="34" charset="0"/>
              </a:rPr>
              <a:t>” </a:t>
            </a:r>
            <a:r>
              <a:rPr lang="it-IT" sz="2000" dirty="0" smtClean="0">
                <a:latin typeface="Arial" pitchFamily="34" charset="0"/>
                <a:cs typeface="Arial" pitchFamily="34" charset="0"/>
              </a:rPr>
              <a:t>il sistema stesso.</a:t>
            </a:r>
          </a:p>
          <a:p>
            <a:pPr marL="363538" indent="-363538"/>
            <a:r>
              <a:rPr lang="it-IT" sz="2000" dirty="0" smtClean="0">
                <a:latin typeface="Arial" pitchFamily="34" charset="0"/>
                <a:cs typeface="Arial" pitchFamily="34" charset="0"/>
              </a:rPr>
              <a:t>Che succede se il programma che attualmente utilizza la CPU non si ferma per compiere operazioni di I/O (rilasciando così la CPU, in modo che possa essere usata da qualche altro programma/utente)?</a:t>
            </a:r>
          </a:p>
          <a:p>
            <a:pPr marL="363538" indent="-363538"/>
            <a:r>
              <a:rPr lang="it-IT" sz="2000" dirty="0" smtClean="0">
                <a:latin typeface="Arial" pitchFamily="34" charset="0"/>
                <a:cs typeface="Arial" pitchFamily="34" charset="0"/>
              </a:rPr>
              <a:t>L’idea è di distribuire il tempo di CPU fra i diversi utenti (o i programmi in “esecuzione”) molto frequentemente, ad esempio ogni decimo di secondo) così da dare un’impressione di simultaneità.</a:t>
            </a:r>
          </a:p>
          <a:p>
            <a:pPr marL="363538" indent="-363538"/>
            <a:r>
              <a:rPr lang="it-IT" sz="2000" dirty="0" smtClean="0">
                <a:latin typeface="Arial" pitchFamily="34" charset="0"/>
                <a:cs typeface="Arial" pitchFamily="34" charset="0"/>
              </a:rPr>
              <a:t>Questo è il </a:t>
            </a:r>
            <a:r>
              <a:rPr lang="it-IT" sz="2000" b="1" i="1" dirty="0" smtClean="0">
                <a:solidFill>
                  <a:srgbClr val="0000FF"/>
                </a:solidFill>
                <a:latin typeface="Arial" pitchFamily="34" charset="0"/>
                <a:cs typeface="Arial" pitchFamily="34" charset="0"/>
              </a:rPr>
              <a:t>time-sharing</a:t>
            </a:r>
            <a:r>
              <a:rPr lang="it-IT" sz="2000" b="1" dirty="0" smtClean="0">
                <a:latin typeface="Arial" pitchFamily="34" charset="0"/>
                <a:cs typeface="Arial" pitchFamily="34" charset="0"/>
              </a:rPr>
              <a:t>, </a:t>
            </a:r>
            <a:r>
              <a:rPr lang="it-IT" sz="2000" dirty="0" smtClean="0">
                <a:solidFill>
                  <a:srgbClr val="0000FF"/>
                </a:solidFill>
                <a:latin typeface="Arial" pitchFamily="34" charset="0"/>
                <a:cs typeface="Arial" pitchFamily="34" charset="0"/>
              </a:rPr>
              <a:t>che estende il concetto di multiprogrammazione</a:t>
            </a:r>
            <a:r>
              <a:rPr lang="it-IT" sz="2000" dirty="0" smtClean="0">
                <a:latin typeface="Arial" pitchFamily="34" charset="0"/>
                <a:cs typeface="Arial" pitchFamily="34" charset="0"/>
              </a:rPr>
              <a:t>, ed è implementato in tutti i moderni SO</a:t>
            </a:r>
            <a:endParaRPr lang="it-IT"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scene3d>
              <a:camera prst="orthographicFront"/>
              <a:lightRig rig="threePt" dir="t"/>
            </a:scene3d>
            <a:sp3d extrusionH="57150">
              <a:bevelT w="38100" h="38100" prst="angle"/>
            </a:sp3d>
          </a:bodyPr>
          <a:lstStyle/>
          <a:p>
            <a:r>
              <a:rPr lang="en-GB" sz="28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3rd generation – (fine </a:t>
            </a:r>
            <a:r>
              <a:rPr lang="en-GB" sz="2800" dirty="0" err="1"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anni</a:t>
            </a:r>
            <a:r>
              <a:rPr lang="en-GB" sz="28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 ’60): </a:t>
            </a:r>
            <a:br>
              <a:rPr lang="en-GB" sz="28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br>
            <a:r>
              <a:rPr lang="it-IT" sz="28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Sistemi a partizione di tempo (</a:t>
            </a:r>
            <a:r>
              <a:rPr lang="it-IT" sz="2800" dirty="0" err="1"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time</a:t>
            </a:r>
            <a:r>
              <a:rPr lang="it-IT" sz="28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 </a:t>
            </a:r>
            <a:r>
              <a:rPr lang="it-IT" sz="2800" dirty="0" err="1"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sharing</a:t>
            </a:r>
            <a:r>
              <a:rPr lang="it-IT" sz="28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a:t>
            </a:r>
          </a:p>
        </p:txBody>
      </p:sp>
      <p:sp>
        <p:nvSpPr>
          <p:cNvPr id="3" name="Segnaposto contenuto 2"/>
          <p:cNvSpPr>
            <a:spLocks noGrp="1"/>
          </p:cNvSpPr>
          <p:nvPr>
            <p:ph idx="1"/>
          </p:nvPr>
        </p:nvSpPr>
        <p:spPr>
          <a:xfrm>
            <a:off x="467544" y="1484784"/>
            <a:ext cx="5328592" cy="4709120"/>
          </a:xfrm>
        </p:spPr>
        <p:txBody>
          <a:bodyPr>
            <a:noAutofit/>
          </a:bodyPr>
          <a:lstStyle/>
          <a:p>
            <a:pPr marL="263525" indent="-263525"/>
            <a:r>
              <a:rPr lang="it-IT" sz="2000" dirty="0" smtClean="0">
                <a:latin typeface="Arial" pitchFamily="34" charset="0"/>
                <a:cs typeface="Arial" pitchFamily="34" charset="0"/>
              </a:rPr>
              <a:t>Un sistema time-sharing non deve necessariamente essere </a:t>
            </a:r>
            <a:r>
              <a:rPr lang="it-IT" sz="2000" dirty="0" err="1" smtClean="0">
                <a:latin typeface="Arial" pitchFamily="34" charset="0"/>
                <a:cs typeface="Arial" pitchFamily="34" charset="0"/>
              </a:rPr>
              <a:t>multiprogrammato</a:t>
            </a:r>
            <a:endParaRPr lang="it-IT" sz="2000" dirty="0" smtClean="0">
              <a:latin typeface="Arial" pitchFamily="34" charset="0"/>
              <a:cs typeface="Arial" pitchFamily="34" charset="0"/>
            </a:endParaRPr>
          </a:p>
          <a:p>
            <a:pPr marL="263525" indent="-263525"/>
            <a:r>
              <a:rPr lang="it-IT" sz="2000" dirty="0" smtClean="0">
                <a:latin typeface="Arial" pitchFamily="34" charset="0"/>
                <a:cs typeface="Arial" pitchFamily="34" charset="0"/>
              </a:rPr>
              <a:t>Ogni utente dispone di un dispositivo di ingresso (la tastiera) e un dispositivo di uscita (un monitor o stampante)</a:t>
            </a:r>
          </a:p>
          <a:p>
            <a:pPr marL="263525" indent="-263525"/>
            <a:r>
              <a:rPr lang="it-IT" sz="2000" dirty="0" smtClean="0">
                <a:latin typeface="Arial" pitchFamily="34" charset="0"/>
                <a:cs typeface="Arial" pitchFamily="34" charset="0"/>
              </a:rPr>
              <a:t>Ad ogni programma il SO assegna ciclicamente un intervallo di tempo (</a:t>
            </a:r>
            <a:r>
              <a:rPr lang="it-IT" sz="2000" dirty="0" err="1" smtClean="0">
                <a:solidFill>
                  <a:srgbClr val="FF0000"/>
                </a:solidFill>
                <a:latin typeface="Arial" pitchFamily="34" charset="0"/>
                <a:cs typeface="Arial" pitchFamily="34" charset="0"/>
              </a:rPr>
              <a:t>time</a:t>
            </a:r>
            <a:r>
              <a:rPr lang="it-IT" sz="2000" dirty="0" smtClean="0">
                <a:solidFill>
                  <a:srgbClr val="FF0000"/>
                </a:solidFill>
                <a:latin typeface="Arial" pitchFamily="34" charset="0"/>
                <a:cs typeface="Arial" pitchFamily="34" charset="0"/>
              </a:rPr>
              <a:t> </a:t>
            </a:r>
            <a:r>
              <a:rPr lang="it-IT" sz="2000" dirty="0" err="1" smtClean="0">
                <a:solidFill>
                  <a:srgbClr val="FF0000"/>
                </a:solidFill>
                <a:latin typeface="Arial" pitchFamily="34" charset="0"/>
                <a:cs typeface="Arial" pitchFamily="34" charset="0"/>
              </a:rPr>
              <a:t>slice</a:t>
            </a:r>
            <a:r>
              <a:rPr lang="it-IT" sz="2000" dirty="0" smtClean="0">
                <a:latin typeface="Arial" pitchFamily="34" charset="0"/>
                <a:cs typeface="Arial" pitchFamily="34" charset="0"/>
              </a:rPr>
              <a:t>) della CPU, fino al suo completamento </a:t>
            </a:r>
          </a:p>
          <a:p>
            <a:pPr marL="263525" indent="-263525"/>
            <a:r>
              <a:rPr lang="it-IT" sz="2000" dirty="0" smtClean="0">
                <a:latin typeface="Arial" pitchFamily="34" charset="0"/>
                <a:cs typeface="Arial" pitchFamily="34" charset="0"/>
              </a:rPr>
              <a:t>Al termine dell’intervallo (o se il programma richiede un’operazione di I/O), la CPU viene assegnata ad un altro programma</a:t>
            </a:r>
          </a:p>
          <a:p>
            <a:pPr marL="263525" indent="-263525"/>
            <a:r>
              <a:rPr lang="it-IT" sz="2000" dirty="0" smtClean="0">
                <a:latin typeface="Arial" pitchFamily="34" charset="0"/>
                <a:cs typeface="Arial" pitchFamily="34" charset="0"/>
              </a:rPr>
              <a:t>Nel 1962 venne realizzato al MIT il primo sistema di timesharing.</a:t>
            </a:r>
          </a:p>
        </p:txBody>
      </p:sp>
      <p:pic>
        <p:nvPicPr>
          <p:cNvPr id="3074" name="Picture 2"/>
          <p:cNvPicPr>
            <a:picLocks noChangeAspect="1" noChangeArrowheads="1"/>
          </p:cNvPicPr>
          <p:nvPr/>
        </p:nvPicPr>
        <p:blipFill>
          <a:blip r:embed="rId2" cstate="print"/>
          <a:srcRect/>
          <a:stretch>
            <a:fillRect/>
          </a:stretch>
        </p:blipFill>
        <p:spPr bwMode="auto">
          <a:xfrm>
            <a:off x="5940152" y="2492896"/>
            <a:ext cx="2886075" cy="2133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83568" y="404664"/>
            <a:ext cx="7859216" cy="720080"/>
          </a:xfrm>
        </p:spPr>
        <p:txBody>
          <a:bodyPr>
            <a:noAutofit/>
          </a:bodyPr>
          <a:lstStyle/>
          <a:p>
            <a:r>
              <a:rPr lang="it-IT" sz="2800" dirty="0" smtClean="0">
                <a:latin typeface="Arial" pitchFamily="34" charset="0"/>
                <a:cs typeface="Arial" pitchFamily="34" charset="0"/>
              </a:rPr>
              <a:t> </a:t>
            </a:r>
            <a:r>
              <a:rPr lang="it-IT" sz="28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La funzione di un sistema operativo.</a:t>
            </a:r>
            <a:endParaRPr lang="it-IT" sz="2800" dirty="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endParaRPr>
          </a:p>
        </p:txBody>
      </p:sp>
      <p:sp>
        <p:nvSpPr>
          <p:cNvPr id="3" name="Segnaposto contenuto 2"/>
          <p:cNvSpPr>
            <a:spLocks noGrp="1"/>
          </p:cNvSpPr>
          <p:nvPr>
            <p:ph idx="1"/>
          </p:nvPr>
        </p:nvSpPr>
        <p:spPr>
          <a:xfrm>
            <a:off x="457200" y="1340768"/>
            <a:ext cx="8219256" cy="4896544"/>
          </a:xfrm>
        </p:spPr>
        <p:txBody>
          <a:bodyPr>
            <a:noAutofit/>
          </a:bodyPr>
          <a:lstStyle/>
          <a:p>
            <a:pPr>
              <a:buNone/>
            </a:pPr>
            <a:r>
              <a:rPr lang="it-IT" sz="1800" dirty="0" smtClean="0">
                <a:solidFill>
                  <a:srgbClr val="0000FF"/>
                </a:solidFill>
                <a:latin typeface="Arial" pitchFamily="34" charset="0"/>
                <a:cs typeface="Arial" pitchFamily="34" charset="0"/>
              </a:rPr>
              <a:t> </a:t>
            </a:r>
            <a:r>
              <a:rPr lang="it-IT" sz="1800" dirty="0" smtClean="0">
                <a:latin typeface="Arial" pitchFamily="34" charset="0"/>
                <a:cs typeface="Arial" pitchFamily="34" charset="0"/>
              </a:rPr>
              <a:t>... è l’insieme dei programmi che agisce come </a:t>
            </a:r>
            <a:r>
              <a:rPr lang="it-IT" sz="1800" dirty="0" smtClean="0">
                <a:solidFill>
                  <a:srgbClr val="FF0000"/>
                </a:solidFill>
                <a:latin typeface="Arial" pitchFamily="34" charset="0"/>
                <a:cs typeface="Arial" pitchFamily="34" charset="0"/>
              </a:rPr>
              <a:t>intermediario tra l’utente del computer e l’hardware</a:t>
            </a:r>
          </a:p>
          <a:p>
            <a:pPr marL="717550" indent="-717550">
              <a:buNone/>
            </a:pPr>
            <a:r>
              <a:rPr lang="it-IT" sz="1800" dirty="0" smtClean="0">
                <a:latin typeface="Arial" pitchFamily="34" charset="0"/>
                <a:cs typeface="Arial" pitchFamily="34" charset="0"/>
              </a:rPr>
              <a:t> … il suo scopo è quello di </a:t>
            </a:r>
          </a:p>
          <a:p>
            <a:pPr marL="717550" indent="-358775">
              <a:buBlip>
                <a:blip r:embed="rId2"/>
              </a:buBlip>
            </a:pPr>
            <a:r>
              <a:rPr lang="it-IT" sz="1800" dirty="0" smtClean="0">
                <a:latin typeface="Arial" pitchFamily="34" charset="0"/>
                <a:cs typeface="Arial" pitchFamily="34" charset="0"/>
              </a:rPr>
              <a:t>rendere agevole l’uso dell’hardware (</a:t>
            </a:r>
            <a:r>
              <a:rPr lang="it-IT" sz="1800" b="1" dirty="0" smtClean="0">
                <a:solidFill>
                  <a:srgbClr val="0000FF"/>
                </a:solidFill>
                <a:latin typeface="Arial" pitchFamily="34" charset="0"/>
                <a:cs typeface="Arial" pitchFamily="34" charset="0"/>
              </a:rPr>
              <a:t>interfaccia</a:t>
            </a:r>
            <a:r>
              <a:rPr lang="it-IT" sz="1800" dirty="0" smtClean="0">
                <a:latin typeface="Arial" pitchFamily="34" charset="0"/>
                <a:cs typeface="Arial" pitchFamily="34" charset="0"/>
              </a:rPr>
              <a:t>)</a:t>
            </a:r>
          </a:p>
          <a:p>
            <a:pPr marL="717550" lvl="0" indent="-358775">
              <a:buBlip>
                <a:blip r:embed="rId2"/>
              </a:buBlip>
            </a:pPr>
            <a:r>
              <a:rPr lang="it-IT" sz="1800" dirty="0" smtClean="0">
                <a:latin typeface="Arial" pitchFamily="34" charset="0"/>
                <a:cs typeface="Arial" pitchFamily="34" charset="0"/>
              </a:rPr>
              <a:t>gestire e allocare le risorse fisiche ottimizzandone l’uso con opportune politiche, controllare l’esecuzione dei programmi e condividere le risorse del sistema. (</a:t>
            </a:r>
            <a:r>
              <a:rPr lang="it-IT" sz="1800" b="1" dirty="0" smtClean="0">
                <a:solidFill>
                  <a:srgbClr val="0000FF"/>
                </a:solidFill>
                <a:latin typeface="Arial" pitchFamily="34" charset="0"/>
                <a:cs typeface="Arial" pitchFamily="34" charset="0"/>
              </a:rPr>
              <a:t>nucleo</a:t>
            </a:r>
            <a:r>
              <a:rPr lang="it-IT" sz="1800" dirty="0" smtClean="0">
                <a:latin typeface="Arial" pitchFamily="34" charset="0"/>
                <a:cs typeface="Arial" pitchFamily="34" charset="0"/>
              </a:rPr>
              <a:t> o </a:t>
            </a:r>
            <a:r>
              <a:rPr lang="it-IT" sz="1800" b="1" dirty="0" err="1" smtClean="0">
                <a:solidFill>
                  <a:srgbClr val="0000FF"/>
                </a:solidFill>
                <a:latin typeface="Arial" pitchFamily="34" charset="0"/>
                <a:cs typeface="Arial" pitchFamily="34" charset="0"/>
              </a:rPr>
              <a:t>kernel</a:t>
            </a:r>
            <a:r>
              <a:rPr lang="it-IT" sz="1800" dirty="0" smtClean="0">
                <a:latin typeface="Arial" pitchFamily="34" charset="0"/>
                <a:cs typeface="Arial" pitchFamily="34" charset="0"/>
              </a:rPr>
              <a:t>)</a:t>
            </a:r>
          </a:p>
          <a:p>
            <a:pPr marL="717550" indent="-358775">
              <a:buBlip>
                <a:blip r:embed="rId2"/>
              </a:buBlip>
              <a:tabLst>
                <a:tab pos="4121150" algn="l"/>
              </a:tabLst>
            </a:pPr>
            <a:r>
              <a:rPr lang="it-IT" sz="1800" dirty="0" smtClean="0">
                <a:latin typeface="Arial" pitchFamily="34" charset="0"/>
                <a:cs typeface="Arial" pitchFamily="34" charset="0"/>
              </a:rPr>
              <a:t>Eseguire i programmi degli utenti</a:t>
            </a:r>
          </a:p>
          <a:p>
            <a:pPr>
              <a:buNone/>
              <a:tabLst>
                <a:tab pos="4121150" algn="l"/>
              </a:tabLst>
            </a:pPr>
            <a:endParaRPr lang="it-IT" sz="1800" dirty="0" smtClean="0">
              <a:solidFill>
                <a:srgbClr val="FF0000"/>
              </a:solidFill>
              <a:latin typeface="Arial" pitchFamily="34" charset="0"/>
              <a:cs typeface="Arial" pitchFamily="34" charset="0"/>
            </a:endParaRPr>
          </a:p>
          <a:p>
            <a:pPr>
              <a:buNone/>
              <a:tabLst>
                <a:tab pos="4121150" algn="l"/>
              </a:tabLst>
            </a:pPr>
            <a:endParaRPr lang="it-IT" sz="1800" dirty="0" smtClean="0">
              <a:solidFill>
                <a:srgbClr val="FF0000"/>
              </a:solidFill>
              <a:latin typeface="Arial" pitchFamily="34" charset="0"/>
              <a:cs typeface="Arial" pitchFamily="34" charset="0"/>
            </a:endParaRPr>
          </a:p>
        </p:txBody>
      </p:sp>
      <p:pic>
        <p:nvPicPr>
          <p:cNvPr id="1026" name="Picture 2"/>
          <p:cNvPicPr>
            <a:picLocks noChangeAspect="1" noChangeArrowheads="1"/>
          </p:cNvPicPr>
          <p:nvPr/>
        </p:nvPicPr>
        <p:blipFill>
          <a:blip r:embed="rId3" cstate="print"/>
          <a:srcRect b="12260"/>
          <a:stretch>
            <a:fillRect/>
          </a:stretch>
        </p:blipFill>
        <p:spPr bwMode="auto">
          <a:xfrm>
            <a:off x="2915816" y="3933056"/>
            <a:ext cx="3347864" cy="2327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GB" sz="28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3rd generation – (fine </a:t>
            </a:r>
            <a:r>
              <a:rPr lang="en-GB" sz="2800" dirty="0" err="1"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anni</a:t>
            </a:r>
            <a:r>
              <a:rPr lang="en-GB" sz="28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 ’60): </a:t>
            </a:r>
            <a:br>
              <a:rPr lang="en-GB" sz="28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br>
            <a:r>
              <a:rPr lang="it-IT" sz="28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Sistemi a partizione di tempo (</a:t>
            </a:r>
            <a:r>
              <a:rPr lang="it-IT" sz="2800" dirty="0" err="1"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time</a:t>
            </a:r>
            <a:r>
              <a:rPr lang="it-IT" sz="28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 </a:t>
            </a:r>
            <a:r>
              <a:rPr lang="it-IT" sz="2800" dirty="0" err="1"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sharing</a:t>
            </a:r>
            <a:r>
              <a:rPr lang="it-IT" sz="28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a:t>
            </a:r>
            <a:endParaRPr lang="it-IT" sz="2800" dirty="0"/>
          </a:p>
        </p:txBody>
      </p:sp>
      <p:sp>
        <p:nvSpPr>
          <p:cNvPr id="3" name="Segnaposto contenuto 2"/>
          <p:cNvSpPr>
            <a:spLocks noGrp="1"/>
          </p:cNvSpPr>
          <p:nvPr>
            <p:ph idx="1"/>
          </p:nvPr>
        </p:nvSpPr>
        <p:spPr>
          <a:xfrm>
            <a:off x="457200" y="2060848"/>
            <a:ext cx="8229600" cy="4065315"/>
          </a:xfrm>
        </p:spPr>
        <p:txBody>
          <a:bodyPr>
            <a:normAutofit/>
          </a:bodyPr>
          <a:lstStyle/>
          <a:p>
            <a:pPr>
              <a:buNone/>
            </a:pPr>
            <a:r>
              <a:rPr lang="it-IT" sz="2000" dirty="0" smtClean="0">
                <a:latin typeface="Arial" pitchFamily="34" charset="0"/>
                <a:cs typeface="Arial" pitchFamily="34" charset="0"/>
              </a:rPr>
              <a:t>	</a:t>
            </a:r>
            <a:r>
              <a:rPr lang="it-IT" sz="2200" dirty="0" smtClean="0">
                <a:latin typeface="Arial" pitchFamily="34" charset="0"/>
                <a:cs typeface="Arial" pitchFamily="34" charset="0"/>
              </a:rPr>
              <a:t>Mentre il principale obiettivo della </a:t>
            </a:r>
            <a:r>
              <a:rPr lang="it-IT" sz="2200" b="1" i="1" dirty="0" smtClean="0">
                <a:solidFill>
                  <a:srgbClr val="FF0000"/>
                </a:solidFill>
                <a:latin typeface="Arial" pitchFamily="34" charset="0"/>
                <a:cs typeface="Arial" pitchFamily="34" charset="0"/>
              </a:rPr>
              <a:t>multiprogrammazione</a:t>
            </a:r>
            <a:r>
              <a:rPr lang="it-IT" sz="2200" dirty="0" smtClean="0">
                <a:latin typeface="Arial" pitchFamily="34" charset="0"/>
                <a:cs typeface="Arial" pitchFamily="34" charset="0"/>
              </a:rPr>
              <a:t> (i.e. </a:t>
            </a:r>
            <a:r>
              <a:rPr lang="it-IT" sz="2200" dirty="0" err="1" smtClean="0">
                <a:latin typeface="Arial" pitchFamily="34" charset="0"/>
                <a:cs typeface="Arial" pitchFamily="34" charset="0"/>
              </a:rPr>
              <a:t>multitasking</a:t>
            </a:r>
            <a:r>
              <a:rPr lang="it-IT" sz="2200" dirty="0" smtClean="0">
                <a:latin typeface="Arial" pitchFamily="34" charset="0"/>
                <a:cs typeface="Arial" pitchFamily="34" charset="0"/>
              </a:rPr>
              <a:t>) è la </a:t>
            </a:r>
            <a:r>
              <a:rPr lang="it-IT" sz="2200" dirty="0" smtClean="0">
                <a:solidFill>
                  <a:srgbClr val="0000FF"/>
                </a:solidFill>
                <a:latin typeface="Arial" pitchFamily="34" charset="0"/>
                <a:cs typeface="Arial" pitchFamily="34" charset="0"/>
              </a:rPr>
              <a:t>massimizzazione dell’uso del processore </a:t>
            </a:r>
            <a:r>
              <a:rPr lang="it-IT" sz="2200" dirty="0" smtClean="0">
                <a:latin typeface="Arial" pitchFamily="34" charset="0"/>
                <a:cs typeface="Arial" pitchFamily="34" charset="0"/>
              </a:rPr>
              <a:t>(CPU e memoria) …..</a:t>
            </a:r>
          </a:p>
          <a:p>
            <a:pPr>
              <a:buNone/>
            </a:pPr>
            <a:endParaRPr lang="it-IT" sz="2200" dirty="0" smtClean="0">
              <a:latin typeface="Arial" pitchFamily="34" charset="0"/>
              <a:cs typeface="Arial" pitchFamily="34" charset="0"/>
            </a:endParaRPr>
          </a:p>
          <a:p>
            <a:pPr>
              <a:buNone/>
            </a:pPr>
            <a:r>
              <a:rPr lang="it-IT" sz="2200" dirty="0" smtClean="0">
                <a:latin typeface="Arial" pitchFamily="34" charset="0"/>
                <a:cs typeface="Arial" pitchFamily="34" charset="0"/>
              </a:rPr>
              <a:t>	….. il principale obiettivo del </a:t>
            </a:r>
            <a:r>
              <a:rPr lang="it-IT" sz="2200" b="1" i="1" dirty="0" err="1" smtClean="0">
                <a:solidFill>
                  <a:srgbClr val="FF0000"/>
                </a:solidFill>
                <a:latin typeface="Arial" pitchFamily="34" charset="0"/>
                <a:cs typeface="Arial" pitchFamily="34" charset="0"/>
              </a:rPr>
              <a:t>time</a:t>
            </a:r>
            <a:r>
              <a:rPr lang="it-IT" sz="2200" b="1" i="1" dirty="0" smtClean="0">
                <a:solidFill>
                  <a:srgbClr val="FF0000"/>
                </a:solidFill>
                <a:latin typeface="Arial" pitchFamily="34" charset="0"/>
                <a:cs typeface="Arial" pitchFamily="34" charset="0"/>
              </a:rPr>
              <a:t> </a:t>
            </a:r>
            <a:r>
              <a:rPr lang="it-IT" sz="2200" b="1" i="1" dirty="0" err="1" smtClean="0">
                <a:solidFill>
                  <a:srgbClr val="FF0000"/>
                </a:solidFill>
                <a:latin typeface="Arial" pitchFamily="34" charset="0"/>
                <a:cs typeface="Arial" pitchFamily="34" charset="0"/>
              </a:rPr>
              <a:t>sharing</a:t>
            </a:r>
            <a:r>
              <a:rPr lang="it-IT" sz="2200" b="1" i="1" dirty="0" smtClean="0">
                <a:solidFill>
                  <a:srgbClr val="FF0000"/>
                </a:solidFill>
                <a:latin typeface="Arial" pitchFamily="34" charset="0"/>
                <a:cs typeface="Arial" pitchFamily="34" charset="0"/>
              </a:rPr>
              <a:t> </a:t>
            </a:r>
            <a:r>
              <a:rPr lang="it-IT" sz="2200" dirty="0" smtClean="0">
                <a:latin typeface="Arial" pitchFamily="34" charset="0"/>
                <a:cs typeface="Arial" pitchFamily="34" charset="0"/>
              </a:rPr>
              <a:t>è </a:t>
            </a:r>
            <a:r>
              <a:rPr lang="it-IT" sz="2200" dirty="0" smtClean="0">
                <a:solidFill>
                  <a:srgbClr val="0000FF"/>
                </a:solidFill>
                <a:latin typeface="Arial" pitchFamily="34" charset="0"/>
                <a:cs typeface="Arial" pitchFamily="34" charset="0"/>
              </a:rPr>
              <a:t>la minimizzazione del tempo di risposta</a:t>
            </a:r>
            <a:r>
              <a:rPr lang="it-IT" sz="2200" dirty="0" smtClean="0">
                <a:latin typeface="Arial" pitchFamily="34" charset="0"/>
                <a:cs typeface="Arial" pitchFamily="34" charset="0"/>
              </a:rPr>
              <a:t> per l’utilizzatore del sistema di calcolo.</a:t>
            </a:r>
            <a:endParaRPr lang="it-IT" sz="22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scene3d>
              <a:camera prst="orthographicFront"/>
              <a:lightRig rig="threePt" dir="t"/>
            </a:scene3d>
            <a:sp3d extrusionH="57150">
              <a:bevelT w="38100" h="38100" prst="angle"/>
            </a:sp3d>
          </a:bodyPr>
          <a:lstStyle/>
          <a:p>
            <a:r>
              <a:rPr lang="en-GB" sz="28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3rd generation – (fine </a:t>
            </a:r>
            <a:r>
              <a:rPr lang="en-GB" sz="2800" dirty="0" err="1"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anni</a:t>
            </a:r>
            <a:r>
              <a:rPr lang="en-GB" sz="28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 ’60):</a:t>
            </a:r>
            <a:br>
              <a:rPr lang="en-GB" sz="28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br>
            <a:r>
              <a:rPr lang="en-GB" sz="28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MULTICS e UNIX</a:t>
            </a:r>
            <a:endParaRPr lang="it-IT" sz="2800" dirty="0"/>
          </a:p>
        </p:txBody>
      </p:sp>
      <p:sp>
        <p:nvSpPr>
          <p:cNvPr id="3" name="Segnaposto contenuto 2"/>
          <p:cNvSpPr>
            <a:spLocks noGrp="1"/>
          </p:cNvSpPr>
          <p:nvPr>
            <p:ph idx="1"/>
          </p:nvPr>
        </p:nvSpPr>
        <p:spPr/>
        <p:txBody>
          <a:bodyPr>
            <a:noAutofit/>
          </a:bodyPr>
          <a:lstStyle/>
          <a:p>
            <a:pPr marL="0" indent="0">
              <a:buNone/>
            </a:pPr>
            <a:r>
              <a:rPr lang="it-IT" sz="2000" dirty="0" smtClean="0">
                <a:latin typeface="Arial" pitchFamily="34" charset="0"/>
                <a:cs typeface="Arial" pitchFamily="34" charset="0"/>
              </a:rPr>
              <a:t>Ma la vera rivoluzione si ebbe con il </a:t>
            </a:r>
            <a:r>
              <a:rPr lang="it-IT" sz="2000" dirty="0" smtClean="0">
                <a:solidFill>
                  <a:srgbClr val="0000FF"/>
                </a:solidFill>
                <a:latin typeface="Arial" pitchFamily="34" charset="0"/>
                <a:cs typeface="Arial" pitchFamily="34" charset="0"/>
              </a:rPr>
              <a:t>MULTICS</a:t>
            </a:r>
            <a:r>
              <a:rPr lang="it-IT" sz="2000" dirty="0" smtClean="0">
                <a:latin typeface="Arial" pitchFamily="34" charset="0"/>
                <a:cs typeface="Arial" pitchFamily="34" charset="0"/>
              </a:rPr>
              <a:t>, sviluppato congiuntamente dal MIT, dalla </a:t>
            </a:r>
            <a:r>
              <a:rPr lang="it-IT" sz="2000" dirty="0" err="1" smtClean="0">
                <a:latin typeface="Arial" pitchFamily="34" charset="0"/>
                <a:cs typeface="Arial" pitchFamily="34" charset="0"/>
              </a:rPr>
              <a:t>General</a:t>
            </a:r>
            <a:r>
              <a:rPr lang="it-IT" sz="2000" dirty="0" smtClean="0">
                <a:latin typeface="Arial" pitchFamily="34" charset="0"/>
                <a:cs typeface="Arial" pitchFamily="34" charset="0"/>
              </a:rPr>
              <a:t> </a:t>
            </a:r>
            <a:r>
              <a:rPr lang="it-IT" sz="2000" dirty="0" err="1" smtClean="0">
                <a:latin typeface="Arial" pitchFamily="34" charset="0"/>
                <a:cs typeface="Arial" pitchFamily="34" charset="0"/>
              </a:rPr>
              <a:t>Electric</a:t>
            </a:r>
            <a:r>
              <a:rPr lang="it-IT" sz="2000" dirty="0" smtClean="0">
                <a:latin typeface="Arial" pitchFamily="34" charset="0"/>
                <a:cs typeface="Arial" pitchFamily="34" charset="0"/>
              </a:rPr>
              <a:t> e dai Bell </a:t>
            </a:r>
            <a:r>
              <a:rPr lang="it-IT" sz="2000" dirty="0" err="1" smtClean="0">
                <a:latin typeface="Arial" pitchFamily="34" charset="0"/>
                <a:cs typeface="Arial" pitchFamily="34" charset="0"/>
              </a:rPr>
              <a:t>Labs</a:t>
            </a:r>
            <a:endParaRPr lang="it-IT" sz="2000" dirty="0" smtClean="0">
              <a:latin typeface="Arial" pitchFamily="34" charset="0"/>
              <a:cs typeface="Arial" pitchFamily="34" charset="0"/>
            </a:endParaRPr>
          </a:p>
          <a:p>
            <a:pPr marL="0" indent="0">
              <a:buNone/>
            </a:pPr>
            <a:r>
              <a:rPr lang="it-IT" sz="2000" dirty="0" smtClean="0">
                <a:latin typeface="Arial" pitchFamily="34" charset="0"/>
                <a:cs typeface="Arial" pitchFamily="34" charset="0"/>
              </a:rPr>
              <a:t>Negli stessi anni fu introdotta dalla DEC la famiglia dei minielaboratori PDP, che ebbe un gran successo</a:t>
            </a:r>
          </a:p>
          <a:p>
            <a:pPr marL="0" indent="0">
              <a:buNone/>
            </a:pPr>
            <a:r>
              <a:rPr lang="it-IT" sz="2000" dirty="0" smtClean="0">
                <a:latin typeface="Arial" pitchFamily="34" charset="0"/>
                <a:cs typeface="Arial" pitchFamily="34" charset="0"/>
              </a:rPr>
              <a:t>Per questi sistemi vennero progettati appositi Sistemi Operativi, il più famoso dei quali fu </a:t>
            </a:r>
            <a:r>
              <a:rPr lang="it-IT" sz="2000" dirty="0" smtClean="0">
                <a:solidFill>
                  <a:srgbClr val="0000FF"/>
                </a:solidFill>
                <a:latin typeface="Arial" pitchFamily="34" charset="0"/>
                <a:cs typeface="Arial" pitchFamily="34" charset="0"/>
              </a:rPr>
              <a:t>UNIX</a:t>
            </a:r>
            <a:r>
              <a:rPr lang="it-IT" sz="2000" dirty="0" smtClean="0">
                <a:latin typeface="Arial" pitchFamily="34" charset="0"/>
                <a:cs typeface="Arial" pitchFamily="34" charset="0"/>
              </a:rPr>
              <a:t>, ispirato a MULTICS e dotato di elevata interattività, affidabilità e ricco di funzionalità</a:t>
            </a:r>
          </a:p>
          <a:p>
            <a:pPr marL="0" indent="0">
              <a:buNone/>
            </a:pPr>
            <a:r>
              <a:rPr lang="it-IT" sz="2000" dirty="0" smtClean="0">
                <a:latin typeface="Arial" pitchFamily="34" charset="0"/>
                <a:cs typeface="Arial" pitchFamily="34" charset="0"/>
              </a:rPr>
              <a:t>UNIX fu progettato a partire dal 1969 da un gruppo di ricercatori della AT&amp;T presso i Bell </a:t>
            </a:r>
            <a:r>
              <a:rPr lang="it-IT" sz="2000" dirty="0" err="1" smtClean="0">
                <a:latin typeface="Arial" pitchFamily="34" charset="0"/>
                <a:cs typeface="Arial" pitchFamily="34" charset="0"/>
              </a:rPr>
              <a:t>Labs</a:t>
            </a:r>
            <a:r>
              <a:rPr lang="it-IT" sz="2000" dirty="0" smtClean="0">
                <a:latin typeface="Arial" pitchFamily="34" charset="0"/>
                <a:cs typeface="Arial" pitchFamily="34" charset="0"/>
              </a:rPr>
              <a:t>, tra cui erano </a:t>
            </a:r>
            <a:r>
              <a:rPr lang="en-US" sz="2000" dirty="0" err="1" smtClean="0">
                <a:latin typeface="Arial" pitchFamily="34" charset="0"/>
                <a:cs typeface="Arial" pitchFamily="34" charset="0"/>
              </a:rPr>
              <a:t>presenti</a:t>
            </a:r>
            <a:r>
              <a:rPr lang="en-US" sz="2000" dirty="0" smtClean="0">
                <a:latin typeface="Arial" pitchFamily="34" charset="0"/>
                <a:cs typeface="Arial" pitchFamily="34" charset="0"/>
              </a:rPr>
              <a:t> Ken Thompson, Dennis Ritchie (</a:t>
            </a:r>
            <a:r>
              <a:rPr lang="en-US" sz="2000" dirty="0" err="1" smtClean="0">
                <a:latin typeface="Arial" pitchFamily="34" charset="0"/>
                <a:cs typeface="Arial" pitchFamily="34" charset="0"/>
              </a:rPr>
              <a:t>creatore</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assieme</a:t>
            </a:r>
            <a:r>
              <a:rPr lang="en-US" sz="2000" dirty="0" smtClean="0">
                <a:latin typeface="Arial" pitchFamily="34" charset="0"/>
                <a:cs typeface="Arial" pitchFamily="34" charset="0"/>
              </a:rPr>
              <a:t> a Brian Kernighan del C) e Douglas </a:t>
            </a:r>
            <a:r>
              <a:rPr lang="it-IT" sz="2000" dirty="0" err="1" smtClean="0">
                <a:latin typeface="Arial" pitchFamily="34" charset="0"/>
                <a:cs typeface="Arial" pitchFamily="34" charset="0"/>
              </a:rPr>
              <a:t>Mcllroy</a:t>
            </a:r>
            <a:endParaRPr lang="it-IT" sz="2000" dirty="0" smtClean="0">
              <a:latin typeface="Arial" pitchFamily="34" charset="0"/>
              <a:cs typeface="Arial" pitchFamily="34" charset="0"/>
            </a:endParaRPr>
          </a:p>
          <a:p>
            <a:pPr marL="0" indent="0">
              <a:buNone/>
            </a:pPr>
            <a:r>
              <a:rPr lang="it-IT" sz="2000" dirty="0" smtClean="0">
                <a:latin typeface="Arial" pitchFamily="34" charset="0"/>
                <a:cs typeface="Arial" pitchFamily="34" charset="0"/>
              </a:rPr>
              <a:t>Furono sviluppate diverse varianti di UNIX, come il System V, BSD (</a:t>
            </a:r>
            <a:r>
              <a:rPr lang="it-IT" sz="2000" i="1" dirty="0" err="1" smtClean="0">
                <a:latin typeface="Arial" pitchFamily="34" charset="0"/>
                <a:cs typeface="Arial" pitchFamily="34" charset="0"/>
              </a:rPr>
              <a:t>Berkley</a:t>
            </a:r>
            <a:r>
              <a:rPr lang="it-IT" sz="2000" i="1" dirty="0" smtClean="0">
                <a:latin typeface="Arial" pitchFamily="34" charset="0"/>
                <a:cs typeface="Arial" pitchFamily="34" charset="0"/>
              </a:rPr>
              <a:t> Software </a:t>
            </a:r>
            <a:r>
              <a:rPr lang="it-IT" sz="2000" i="1" dirty="0" err="1" smtClean="0">
                <a:latin typeface="Arial" pitchFamily="34" charset="0"/>
                <a:cs typeface="Arial" pitchFamily="34" charset="0"/>
              </a:rPr>
              <a:t>Distribution</a:t>
            </a:r>
            <a:r>
              <a:rPr lang="it-IT" sz="2000" i="1" dirty="0" smtClean="0">
                <a:latin typeface="Arial" pitchFamily="34" charset="0"/>
                <a:cs typeface="Arial" pitchFamily="34" charset="0"/>
              </a:rPr>
              <a:t>), </a:t>
            </a:r>
            <a:r>
              <a:rPr lang="it-IT" sz="2000" dirty="0" err="1" smtClean="0">
                <a:latin typeface="Arial" pitchFamily="34" charset="0"/>
                <a:cs typeface="Arial" pitchFamily="34" charset="0"/>
              </a:rPr>
              <a:t>Minix</a:t>
            </a:r>
            <a:r>
              <a:rPr lang="it-IT" sz="2000" i="1" dirty="0" smtClean="0">
                <a:latin typeface="Arial" pitchFamily="34" charset="0"/>
                <a:cs typeface="Arial" pitchFamily="34" charset="0"/>
              </a:rPr>
              <a:t> </a:t>
            </a:r>
            <a:r>
              <a:rPr lang="it-IT" sz="2000" dirty="0" smtClean="0">
                <a:latin typeface="Arial" pitchFamily="34" charset="0"/>
                <a:cs typeface="Arial" pitchFamily="34" charset="0"/>
              </a:rPr>
              <a:t>(usato in ambito didattico) e successivamente </a:t>
            </a:r>
            <a:r>
              <a:rPr lang="it-IT" sz="2000" dirty="0" smtClean="0">
                <a:solidFill>
                  <a:srgbClr val="0000FF"/>
                </a:solidFill>
                <a:latin typeface="Arial" pitchFamily="34" charset="0"/>
                <a:cs typeface="Arial" pitchFamily="34" charset="0"/>
              </a:rPr>
              <a:t>LINUX</a:t>
            </a:r>
            <a:r>
              <a:rPr lang="it-IT" sz="2000" dirty="0" smtClean="0">
                <a:latin typeface="Arial" pitchFamily="34" charset="0"/>
                <a:cs typeface="Arial" pitchFamily="34" charset="0"/>
              </a:rPr>
              <a:t>, sviluppato dallo studente finlandese Linus </a:t>
            </a:r>
            <a:r>
              <a:rPr lang="it-IT" sz="2000" dirty="0" err="1" smtClean="0">
                <a:latin typeface="Arial" pitchFamily="34" charset="0"/>
                <a:cs typeface="Arial" pitchFamily="34" charset="0"/>
              </a:rPr>
              <a:t>Torvalds</a:t>
            </a:r>
            <a:endParaRPr lang="it-IT"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scene3d>
              <a:camera prst="orthographicFront"/>
              <a:lightRig rig="threePt" dir="t"/>
            </a:scene3d>
            <a:sp3d extrusionH="57150">
              <a:bevelT w="38100" h="38100" prst="angle"/>
            </a:sp3d>
          </a:bodyPr>
          <a:lstStyle/>
          <a:p>
            <a:r>
              <a:rPr lang="en-GB" sz="28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4th generation – (fine </a:t>
            </a:r>
            <a:r>
              <a:rPr lang="en-GB" sz="2800" dirty="0" err="1"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anni</a:t>
            </a:r>
            <a:r>
              <a:rPr lang="en-GB" sz="28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 ’70):</a:t>
            </a:r>
            <a:br>
              <a:rPr lang="en-GB" sz="28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br>
            <a:r>
              <a:rPr lang="en-GB" sz="28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Personal Computers</a:t>
            </a:r>
            <a:endParaRPr lang="it-IT" sz="2800" dirty="0"/>
          </a:p>
        </p:txBody>
      </p:sp>
      <p:sp>
        <p:nvSpPr>
          <p:cNvPr id="3" name="Segnaposto contenuto 2"/>
          <p:cNvSpPr>
            <a:spLocks noGrp="1"/>
          </p:cNvSpPr>
          <p:nvPr>
            <p:ph idx="1"/>
          </p:nvPr>
        </p:nvSpPr>
        <p:spPr/>
        <p:txBody>
          <a:bodyPr>
            <a:noAutofit/>
          </a:bodyPr>
          <a:lstStyle/>
          <a:p>
            <a:r>
              <a:rPr lang="it-IT" sz="2000" dirty="0" smtClean="0">
                <a:latin typeface="Arial" pitchFamily="34" charset="0"/>
                <a:cs typeface="Arial" pitchFamily="34" charset="0"/>
              </a:rPr>
              <a:t>Negli anni '80 la tecnologia LSI prima, e VLSI poi, porta alla costruzione di chip integrati e all'abbattimento dei prezzi dell'hardware, facendo sorgere l'era del </a:t>
            </a:r>
            <a:r>
              <a:rPr lang="it-IT" sz="2000" b="1" dirty="0" smtClean="0">
                <a:solidFill>
                  <a:srgbClr val="0000FF"/>
                </a:solidFill>
                <a:latin typeface="Arial" pitchFamily="34" charset="0"/>
                <a:cs typeface="Arial" pitchFamily="34" charset="0"/>
              </a:rPr>
              <a:t>personal computer</a:t>
            </a:r>
            <a:r>
              <a:rPr lang="it-IT" sz="2000" dirty="0" smtClean="0">
                <a:latin typeface="Arial" pitchFamily="34" charset="0"/>
                <a:cs typeface="Arial" pitchFamily="34" charset="0"/>
              </a:rPr>
              <a:t>.</a:t>
            </a:r>
          </a:p>
          <a:p>
            <a:r>
              <a:rPr lang="it-IT" sz="2000" dirty="0" smtClean="0">
                <a:latin typeface="Arial" pitchFamily="34" charset="0"/>
                <a:cs typeface="Arial" pitchFamily="34" charset="0"/>
              </a:rPr>
              <a:t>I primi modelli erano dotati di </a:t>
            </a:r>
            <a:r>
              <a:rPr lang="it-IT" sz="2000" dirty="0" smtClean="0">
                <a:solidFill>
                  <a:srgbClr val="0000FF"/>
                </a:solidFill>
                <a:latin typeface="Arial" pitchFamily="34" charset="0"/>
                <a:cs typeface="Arial" pitchFamily="34" charset="0"/>
              </a:rPr>
              <a:t>Sistemi Operativi monoutente </a:t>
            </a:r>
            <a:r>
              <a:rPr lang="it-IT" sz="2000" dirty="0" smtClean="0">
                <a:latin typeface="Arial" pitchFamily="34" charset="0"/>
                <a:cs typeface="Arial" pitchFamily="34" charset="0"/>
              </a:rPr>
              <a:t>con accesso interattivo e supporto al timesharing: sistemi operativi facili da utilizzare, installabili da utenti poco esperti e utilizzabili da ogni classe di utente.</a:t>
            </a:r>
          </a:p>
          <a:p>
            <a:r>
              <a:rPr lang="it-IT" sz="2000" dirty="0" smtClean="0">
                <a:latin typeface="Arial" pitchFamily="34" charset="0"/>
                <a:cs typeface="Arial" pitchFamily="34" charset="0"/>
              </a:rPr>
              <a:t>Nasce la nozione di </a:t>
            </a:r>
            <a:r>
              <a:rPr lang="it-IT" sz="2000" dirty="0" smtClean="0">
                <a:solidFill>
                  <a:srgbClr val="0000FF"/>
                </a:solidFill>
                <a:latin typeface="Arial" pitchFamily="34" charset="0"/>
                <a:cs typeface="Arial" pitchFamily="34" charset="0"/>
              </a:rPr>
              <a:t>sistema </a:t>
            </a:r>
            <a:r>
              <a:rPr lang="it-IT" sz="2000" dirty="0" err="1" smtClean="0">
                <a:solidFill>
                  <a:srgbClr val="0000FF"/>
                </a:solidFill>
                <a:latin typeface="Arial" pitchFamily="34" charset="0"/>
                <a:cs typeface="Arial" pitchFamily="34" charset="0"/>
              </a:rPr>
              <a:t>user-friendly</a:t>
            </a:r>
            <a:r>
              <a:rPr lang="it-IT" sz="2000" dirty="0" smtClean="0">
                <a:latin typeface="Arial" pitchFamily="34" charset="0"/>
                <a:cs typeface="Arial" pitchFamily="34" charset="0"/>
              </a:rPr>
              <a:t>: molta enfasi viene posta sulle interfacce utente, grazie soprattutto al lavoro della Apple che introduce le interfacce a finestre.</a:t>
            </a:r>
          </a:p>
          <a:p>
            <a:r>
              <a:rPr lang="it-IT" sz="2000" dirty="0" smtClean="0">
                <a:latin typeface="Arial" pitchFamily="34" charset="0"/>
                <a:cs typeface="Arial" pitchFamily="34" charset="0"/>
              </a:rPr>
              <a:t>Il più importante tra i primi Sistemi Operativi per Personal computer fu il CP/M-80 della </a:t>
            </a:r>
            <a:r>
              <a:rPr lang="it-IT" sz="2000" dirty="0" err="1" smtClean="0">
                <a:latin typeface="Arial" pitchFamily="34" charset="0"/>
                <a:cs typeface="Arial" pitchFamily="34" charset="0"/>
              </a:rPr>
              <a:t>Digital</a:t>
            </a:r>
            <a:r>
              <a:rPr lang="it-IT" sz="2000" dirty="0" smtClean="0">
                <a:latin typeface="Arial" pitchFamily="34" charset="0"/>
                <a:cs typeface="Arial" pitchFamily="34" charset="0"/>
              </a:rPr>
              <a:t> </a:t>
            </a:r>
            <a:r>
              <a:rPr lang="it-IT" sz="2000" dirty="0" err="1" smtClean="0">
                <a:latin typeface="Arial" pitchFamily="34" charset="0"/>
                <a:cs typeface="Arial" pitchFamily="34" charset="0"/>
              </a:rPr>
              <a:t>Research</a:t>
            </a:r>
            <a:r>
              <a:rPr lang="it-IT" sz="2000" dirty="0" smtClean="0">
                <a:latin typeface="Arial" pitchFamily="34" charset="0"/>
                <a:cs typeface="Arial" pitchFamily="34" charset="0"/>
              </a:rPr>
              <a:t>.</a:t>
            </a:r>
          </a:p>
          <a:p>
            <a:r>
              <a:rPr lang="pt-BR" sz="2000" dirty="0" smtClean="0">
                <a:latin typeface="Arial" pitchFamily="34" charset="0"/>
                <a:cs typeface="Arial" pitchFamily="34" charset="0"/>
              </a:rPr>
              <a:t>Seguirono MS-DOS (o PC-DOS da IBM),</a:t>
            </a:r>
            <a:r>
              <a:rPr lang="pt-BR" sz="2000" i="1" dirty="0" smtClean="0">
                <a:latin typeface="Arial" pitchFamily="34" charset="0"/>
                <a:cs typeface="Arial" pitchFamily="34" charset="0"/>
              </a:rPr>
              <a:t> </a:t>
            </a:r>
            <a:r>
              <a:rPr lang="pt-BR" sz="2000" dirty="0" smtClean="0">
                <a:latin typeface="Arial" pitchFamily="34" charset="0"/>
                <a:cs typeface="Arial" pitchFamily="34" charset="0"/>
              </a:rPr>
              <a:t>originariamente basato </a:t>
            </a:r>
            <a:r>
              <a:rPr lang="it-IT" sz="2000" dirty="0" smtClean="0">
                <a:latin typeface="Arial" pitchFamily="34" charset="0"/>
                <a:cs typeface="Arial" pitchFamily="34" charset="0"/>
              </a:rPr>
              <a:t>proprio sul CP/M-80.</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scene3d>
              <a:camera prst="orthographicFront"/>
              <a:lightRig rig="threePt" dir="t"/>
            </a:scene3d>
            <a:sp3d extrusionH="57150">
              <a:bevelT w="38100" h="38100" prst="angle"/>
            </a:sp3d>
          </a:bodyPr>
          <a:lstStyle/>
          <a:p>
            <a:r>
              <a:rPr lang="en-GB" sz="28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4th generation – (</a:t>
            </a:r>
            <a:r>
              <a:rPr lang="en-GB" sz="2800" dirty="0" err="1"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dalla</a:t>
            </a:r>
            <a:r>
              <a:rPr lang="en-GB" sz="28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 fine </a:t>
            </a:r>
            <a:r>
              <a:rPr lang="en-GB" sz="2800" dirty="0" err="1"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anni</a:t>
            </a:r>
            <a:r>
              <a:rPr lang="en-GB" sz="28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 ’70 </a:t>
            </a:r>
            <a:r>
              <a:rPr lang="en-GB" sz="2800" dirty="0" err="1"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ai</a:t>
            </a:r>
            <a:r>
              <a:rPr lang="en-GB" sz="28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 </a:t>
            </a:r>
            <a:r>
              <a:rPr lang="en-GB" sz="2800" dirty="0" err="1"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nostri</a:t>
            </a:r>
            <a:r>
              <a:rPr lang="en-GB" sz="28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 </a:t>
            </a:r>
            <a:r>
              <a:rPr lang="en-GB" sz="2800" dirty="0" err="1"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giorni</a:t>
            </a:r>
            <a:r>
              <a:rPr lang="en-GB" sz="28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a:t>
            </a:r>
            <a:br>
              <a:rPr lang="en-GB" sz="28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br>
            <a:r>
              <a:rPr lang="en-GB" sz="28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Personal Computers</a:t>
            </a:r>
            <a:endParaRPr lang="it-IT" sz="2800" dirty="0"/>
          </a:p>
        </p:txBody>
      </p:sp>
      <p:sp>
        <p:nvSpPr>
          <p:cNvPr id="3" name="Segnaposto contenuto 2"/>
          <p:cNvSpPr>
            <a:spLocks noGrp="1"/>
          </p:cNvSpPr>
          <p:nvPr>
            <p:ph idx="1"/>
          </p:nvPr>
        </p:nvSpPr>
        <p:spPr>
          <a:xfrm>
            <a:off x="467544" y="1556792"/>
            <a:ext cx="8229600" cy="4680520"/>
          </a:xfrm>
        </p:spPr>
        <p:txBody>
          <a:bodyPr>
            <a:noAutofit/>
          </a:bodyPr>
          <a:lstStyle/>
          <a:p>
            <a:r>
              <a:rPr lang="it-IT" sz="2000" dirty="0" smtClean="0">
                <a:latin typeface="Arial" pitchFamily="34" charset="0"/>
                <a:cs typeface="Arial" pitchFamily="34" charset="0"/>
              </a:rPr>
              <a:t>La Xerox lancia il primo Sistema Operativo con </a:t>
            </a:r>
            <a:r>
              <a:rPr lang="it-IT" sz="2000" dirty="0" smtClean="0">
                <a:solidFill>
                  <a:srgbClr val="0000FF"/>
                </a:solidFill>
                <a:latin typeface="Arial" pitchFamily="34" charset="0"/>
                <a:cs typeface="Arial" pitchFamily="34" charset="0"/>
              </a:rPr>
              <a:t>interfaccia grafica </a:t>
            </a:r>
            <a:r>
              <a:rPr lang="en-US" sz="2000" dirty="0" smtClean="0">
                <a:latin typeface="Arial" pitchFamily="34" charset="0"/>
                <a:cs typeface="Arial" pitchFamily="34" charset="0"/>
              </a:rPr>
              <a:t>(GUI=</a:t>
            </a:r>
            <a:r>
              <a:rPr lang="en-US" sz="2000" i="1" dirty="0" smtClean="0">
                <a:latin typeface="Arial" pitchFamily="34" charset="0"/>
                <a:cs typeface="Arial" pitchFamily="34" charset="0"/>
              </a:rPr>
              <a:t>Graphical User Interface</a:t>
            </a:r>
            <a:r>
              <a:rPr lang="en-US" sz="2000" dirty="0" smtClean="0">
                <a:latin typeface="Arial" pitchFamily="34" charset="0"/>
                <a:cs typeface="Arial" pitchFamily="34" charset="0"/>
              </a:rPr>
              <a:t>)</a:t>
            </a:r>
            <a:endParaRPr lang="it-IT" sz="2000" dirty="0" smtClean="0">
              <a:latin typeface="Arial" pitchFamily="34" charset="0"/>
              <a:cs typeface="Arial" pitchFamily="34" charset="0"/>
            </a:endParaRPr>
          </a:p>
          <a:p>
            <a:r>
              <a:rPr lang="it-IT" sz="2000" dirty="0" smtClean="0">
                <a:latin typeface="Arial" pitchFamily="34" charset="0"/>
                <a:cs typeface="Arial" pitchFamily="34" charset="0"/>
              </a:rPr>
              <a:t>La Apple prende in “prestito” questa idea e lancia nel 1984 il </a:t>
            </a:r>
            <a:r>
              <a:rPr lang="it-IT" sz="2000" dirty="0" err="1" smtClean="0">
                <a:latin typeface="Arial" pitchFamily="34" charset="0"/>
                <a:cs typeface="Arial" pitchFamily="34" charset="0"/>
              </a:rPr>
              <a:t>Mac</a:t>
            </a:r>
            <a:r>
              <a:rPr lang="it-IT" sz="2000" dirty="0" smtClean="0">
                <a:latin typeface="Arial" pitchFamily="34" charset="0"/>
                <a:cs typeface="Arial" pitchFamily="34" charset="0"/>
              </a:rPr>
              <a:t> OS, primo sistema operativo per personal computer</a:t>
            </a:r>
          </a:p>
          <a:p>
            <a:r>
              <a:rPr lang="it-IT" sz="2000" dirty="0" smtClean="0">
                <a:latin typeface="Arial" pitchFamily="34" charset="0"/>
                <a:cs typeface="Arial" pitchFamily="34" charset="0"/>
              </a:rPr>
              <a:t>Successivamente la Microsoft introduce Windows (novembre 1985)</a:t>
            </a:r>
          </a:p>
          <a:p>
            <a:r>
              <a:rPr lang="en-US" sz="2000" dirty="0" err="1" smtClean="0">
                <a:latin typeface="Arial" pitchFamily="34" charset="0"/>
                <a:cs typeface="Arial" pitchFamily="34" charset="0"/>
              </a:rPr>
              <a:t>Varietà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di</a:t>
            </a:r>
            <a:r>
              <a:rPr lang="en-US" sz="2000" dirty="0" smtClean="0">
                <a:latin typeface="Arial" pitchFamily="34" charset="0"/>
                <a:cs typeface="Arial" pitchFamily="34" charset="0"/>
              </a:rPr>
              <a:t> I/O device – </a:t>
            </a:r>
            <a:r>
              <a:rPr lang="en-US" sz="2000" dirty="0" err="1" smtClean="0">
                <a:latin typeface="Arial" pitchFamily="34" charset="0"/>
                <a:cs typeface="Arial" pitchFamily="34" charset="0"/>
              </a:rPr>
              <a:t>tastiere</a:t>
            </a:r>
            <a:r>
              <a:rPr lang="en-US" sz="2000" dirty="0" smtClean="0">
                <a:latin typeface="Arial" pitchFamily="34" charset="0"/>
                <a:cs typeface="Arial" pitchFamily="34" charset="0"/>
              </a:rPr>
              <a:t>, mouse, display screen, </a:t>
            </a:r>
            <a:r>
              <a:rPr lang="en-US" sz="2000" dirty="0" err="1" smtClean="0">
                <a:latin typeface="Arial" pitchFamily="34" charset="0"/>
                <a:cs typeface="Arial" pitchFamily="34" charset="0"/>
              </a:rPr>
              <a:t>piccole</a:t>
            </a:r>
            <a:r>
              <a:rPr lang="en-US" sz="2000" dirty="0" smtClean="0">
                <a:latin typeface="Arial" pitchFamily="34" charset="0"/>
                <a:cs typeface="Arial" pitchFamily="34" charset="0"/>
              </a:rPr>
              <a:t> printer</a:t>
            </a:r>
          </a:p>
          <a:p>
            <a:r>
              <a:rPr lang="it-IT" sz="2000" dirty="0" smtClean="0">
                <a:latin typeface="Arial" pitchFamily="34" charset="0"/>
                <a:cs typeface="Arial" pitchFamily="34" charset="0"/>
              </a:rPr>
              <a:t>Si assiste ad una continua evoluzione verso l’usabilità del sistema, che richiede </a:t>
            </a:r>
            <a:r>
              <a:rPr lang="it-IT" sz="2000" dirty="0" smtClean="0">
                <a:solidFill>
                  <a:srgbClr val="0000FF"/>
                </a:solidFill>
                <a:latin typeface="Arial" pitchFamily="34" charset="0"/>
                <a:cs typeface="Arial" pitchFamily="34" charset="0"/>
              </a:rPr>
              <a:t>interfacce sempre più vicine all’uomo</a:t>
            </a:r>
          </a:p>
          <a:p>
            <a:r>
              <a:rPr lang="it-IT" sz="2000" dirty="0" smtClean="0">
                <a:latin typeface="Arial" pitchFamily="34" charset="0"/>
                <a:cs typeface="Arial" pitchFamily="34" charset="0"/>
              </a:rPr>
              <a:t>Vi è una continua evoluzione di unità periferiche e sistemi di interconnessione (bluetooth, </a:t>
            </a:r>
            <a:r>
              <a:rPr lang="it-IT" sz="2000" dirty="0" err="1" smtClean="0">
                <a:latin typeface="Arial" pitchFamily="34" charset="0"/>
                <a:cs typeface="Arial" pitchFamily="34" charset="0"/>
              </a:rPr>
              <a:t>wi.fi</a:t>
            </a:r>
            <a:r>
              <a:rPr lang="it-IT" sz="2000" dirty="0" smtClean="0">
                <a:latin typeface="Arial" pitchFamily="34" charset="0"/>
                <a:cs typeface="Arial" pitchFamily="34" charset="0"/>
              </a:rPr>
              <a:t>, </a:t>
            </a:r>
            <a:r>
              <a:rPr lang="it-IT" sz="2000" dirty="0" err="1" smtClean="0">
                <a:latin typeface="Arial" pitchFamily="34" charset="0"/>
                <a:cs typeface="Arial" pitchFamily="34" charset="0"/>
              </a:rPr>
              <a:t>digital</a:t>
            </a:r>
            <a:r>
              <a:rPr lang="it-IT" sz="2000" dirty="0" smtClean="0">
                <a:latin typeface="Arial" pitchFamily="34" charset="0"/>
                <a:cs typeface="Arial" pitchFamily="34" charset="0"/>
              </a:rPr>
              <a:t> camera, </a:t>
            </a:r>
            <a:r>
              <a:rPr lang="it-IT" sz="2000" i="1" dirty="0" err="1" smtClean="0">
                <a:latin typeface="Arial" pitchFamily="34" charset="0"/>
                <a:cs typeface="Arial" pitchFamily="34" charset="0"/>
              </a:rPr>
              <a:t>biometric</a:t>
            </a:r>
            <a:r>
              <a:rPr lang="it-IT" sz="2000" i="1" dirty="0" smtClean="0">
                <a:latin typeface="Arial" pitchFamily="34" charset="0"/>
                <a:cs typeface="Arial" pitchFamily="34" charset="0"/>
              </a:rPr>
              <a:t> </a:t>
            </a:r>
            <a:r>
              <a:rPr lang="it-IT" sz="2000" i="1" dirty="0" err="1" smtClean="0">
                <a:latin typeface="Arial" pitchFamily="34" charset="0"/>
                <a:cs typeface="Arial" pitchFamily="34" charset="0"/>
              </a:rPr>
              <a:t>devices</a:t>
            </a:r>
            <a:r>
              <a:rPr lang="it-IT" sz="2000" dirty="0" smtClean="0">
                <a:latin typeface="Arial" pitchFamily="34" charset="0"/>
                <a:cs typeface="Arial" pitchFamily="34" charset="0"/>
              </a:rPr>
              <a:t>) che il sistema operativo deve essere in grado di inglobare e gestire</a:t>
            </a:r>
          </a:p>
          <a:p>
            <a:r>
              <a:rPr lang="it-IT" sz="2000" u="sng" dirty="0" smtClean="0">
                <a:latin typeface="Arial" pitchFamily="34" charset="0"/>
                <a:cs typeface="Arial" pitchFamily="34" charset="0"/>
              </a:rPr>
              <a:t>La complessità del SO va sempre crescendo</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GB" sz="25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4th generation – (</a:t>
            </a:r>
            <a:r>
              <a:rPr lang="en-GB" sz="2500" dirty="0" err="1"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dalla</a:t>
            </a:r>
            <a:r>
              <a:rPr lang="en-GB" sz="25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 fine </a:t>
            </a:r>
            <a:r>
              <a:rPr lang="en-GB" sz="2500" dirty="0" err="1"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anni</a:t>
            </a:r>
            <a:r>
              <a:rPr lang="en-GB" sz="25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 ’70 </a:t>
            </a:r>
            <a:r>
              <a:rPr lang="en-GB" sz="2500" dirty="0" err="1"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ai</a:t>
            </a:r>
            <a:r>
              <a:rPr lang="en-GB" sz="25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 </a:t>
            </a:r>
            <a:r>
              <a:rPr lang="en-GB" sz="2500" dirty="0" err="1"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nostri</a:t>
            </a:r>
            <a:r>
              <a:rPr lang="en-GB" sz="25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 </a:t>
            </a:r>
            <a:r>
              <a:rPr lang="en-GB" sz="2500" dirty="0" err="1"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giorni</a:t>
            </a:r>
            <a:r>
              <a:rPr lang="en-GB" sz="25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a:t>
            </a:r>
            <a:br>
              <a:rPr lang="en-GB" sz="25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br>
            <a:r>
              <a:rPr lang="en-GB" sz="25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Personal Computers</a:t>
            </a:r>
            <a:endParaRPr lang="it-IT" sz="2500" dirty="0"/>
          </a:p>
        </p:txBody>
      </p:sp>
      <p:sp>
        <p:nvSpPr>
          <p:cNvPr id="3" name="Segnaposto contenuto 2"/>
          <p:cNvSpPr>
            <a:spLocks noGrp="1"/>
          </p:cNvSpPr>
          <p:nvPr>
            <p:ph idx="1"/>
          </p:nvPr>
        </p:nvSpPr>
        <p:spPr>
          <a:xfrm>
            <a:off x="467544" y="1844824"/>
            <a:ext cx="8229600" cy="3600400"/>
          </a:xfrm>
        </p:spPr>
        <p:txBody>
          <a:bodyPr>
            <a:normAutofit/>
          </a:bodyPr>
          <a:lstStyle/>
          <a:p>
            <a:pPr marL="444500" indent="-350838">
              <a:spcAft>
                <a:spcPts val="1200"/>
              </a:spcAft>
              <a:buNone/>
            </a:pPr>
            <a:r>
              <a:rPr lang="it-IT" sz="2000" dirty="0" smtClean="0">
                <a:latin typeface="Arial" pitchFamily="34" charset="0"/>
                <a:cs typeface="Arial" pitchFamily="34" charset="0"/>
              </a:rPr>
              <a:t>	I principali sistemi operativi di IV generazione sono:</a:t>
            </a:r>
          </a:p>
          <a:p>
            <a:pPr marL="444500" indent="-350838">
              <a:buClr>
                <a:srgbClr val="0000FF"/>
              </a:buClr>
              <a:buFont typeface="Wingdings" pitchFamily="2" charset="2"/>
              <a:buChar char="ü"/>
            </a:pPr>
            <a:r>
              <a:rPr lang="it-IT" sz="2000" b="1" dirty="0" smtClean="0">
                <a:solidFill>
                  <a:srgbClr val="0000FF"/>
                </a:solidFill>
                <a:latin typeface="Arial" pitchFamily="34" charset="0"/>
                <a:cs typeface="Arial" pitchFamily="34" charset="0"/>
              </a:rPr>
              <a:t>UNIX</a:t>
            </a:r>
            <a:r>
              <a:rPr lang="it-IT" sz="2000" dirty="0" smtClean="0">
                <a:latin typeface="Arial" pitchFamily="34" charset="0"/>
                <a:cs typeface="Arial" pitchFamily="34" charset="0"/>
              </a:rPr>
              <a:t> </a:t>
            </a:r>
          </a:p>
          <a:p>
            <a:pPr marL="444500" indent="-350838" defTabSz="989013"/>
            <a:r>
              <a:rPr lang="it-IT" sz="2000" dirty="0" smtClean="0">
                <a:latin typeface="Arial" pitchFamily="34" charset="0"/>
                <a:cs typeface="Arial" pitchFamily="34" charset="0"/>
              </a:rPr>
              <a:t>molto diffuso su workstation nelle varie versioni</a:t>
            </a:r>
          </a:p>
          <a:p>
            <a:pPr marL="444500" indent="-350838" defTabSz="989013">
              <a:spcAft>
                <a:spcPts val="1200"/>
              </a:spcAft>
            </a:pPr>
            <a:r>
              <a:rPr lang="it-IT" sz="2000" dirty="0" smtClean="0">
                <a:latin typeface="Arial" pitchFamily="34" charset="0"/>
                <a:cs typeface="Arial" pitchFamily="34" charset="0"/>
              </a:rPr>
              <a:t>in ambiente PC: LINUX, </a:t>
            </a:r>
            <a:r>
              <a:rPr lang="it-IT" sz="2000" dirty="0" err="1" smtClean="0">
                <a:latin typeface="Arial" pitchFamily="34" charset="0"/>
                <a:cs typeface="Arial" pitchFamily="34" charset="0"/>
              </a:rPr>
              <a:t>FreeBSD</a:t>
            </a:r>
            <a:endParaRPr lang="it-IT" sz="2000" dirty="0" smtClean="0">
              <a:latin typeface="Arial" pitchFamily="34" charset="0"/>
              <a:cs typeface="Arial" pitchFamily="34" charset="0"/>
            </a:endParaRPr>
          </a:p>
          <a:p>
            <a:pPr marL="444500" indent="-350838">
              <a:buClr>
                <a:srgbClr val="FF0000"/>
              </a:buClr>
              <a:buFont typeface="Wingdings" pitchFamily="2" charset="2"/>
              <a:buChar char="ü"/>
            </a:pPr>
            <a:r>
              <a:rPr lang="it-IT" sz="2000" b="1" dirty="0" smtClean="0">
                <a:solidFill>
                  <a:srgbClr val="FF0000"/>
                </a:solidFill>
                <a:latin typeface="Arial" pitchFamily="34" charset="0"/>
                <a:cs typeface="Arial" pitchFamily="34" charset="0"/>
              </a:rPr>
              <a:t>MS-DOS  </a:t>
            </a:r>
            <a:r>
              <a:rPr lang="it-IT" sz="2000" b="1" dirty="0" smtClean="0">
                <a:solidFill>
                  <a:srgbClr val="FF0000"/>
                </a:solidFill>
                <a:latin typeface="Arial" pitchFamily="34" charset="0"/>
                <a:cs typeface="Arial" pitchFamily="34" charset="0"/>
                <a:sym typeface="Symbol"/>
              </a:rPr>
              <a:t> </a:t>
            </a:r>
            <a:r>
              <a:rPr lang="it-IT" sz="2000" b="1" dirty="0" smtClean="0">
                <a:solidFill>
                  <a:srgbClr val="FF0000"/>
                </a:solidFill>
                <a:latin typeface="Arial" pitchFamily="34" charset="0"/>
                <a:cs typeface="Arial" pitchFamily="34" charset="0"/>
              </a:rPr>
              <a:t>Win95 </a:t>
            </a:r>
            <a:r>
              <a:rPr lang="it-IT" sz="2000" b="1" dirty="0" smtClean="0">
                <a:solidFill>
                  <a:srgbClr val="FF0000"/>
                </a:solidFill>
                <a:latin typeface="Arial" pitchFamily="34" charset="0"/>
                <a:cs typeface="Arial" pitchFamily="34" charset="0"/>
                <a:sym typeface="Symbol"/>
              </a:rPr>
              <a:t></a:t>
            </a:r>
            <a:r>
              <a:rPr lang="it-IT" sz="2000" b="1" dirty="0" smtClean="0">
                <a:solidFill>
                  <a:srgbClr val="FF0000"/>
                </a:solidFill>
                <a:latin typeface="Arial" pitchFamily="34" charset="0"/>
                <a:cs typeface="Arial" pitchFamily="34" charset="0"/>
              </a:rPr>
              <a:t> </a:t>
            </a:r>
            <a:r>
              <a:rPr lang="it-IT" sz="2000" b="1" dirty="0" err="1" smtClean="0">
                <a:solidFill>
                  <a:srgbClr val="FF0000"/>
                </a:solidFill>
                <a:latin typeface="Arial" pitchFamily="34" charset="0"/>
                <a:cs typeface="Arial" pitchFamily="34" charset="0"/>
              </a:rPr>
              <a:t>WinNT</a:t>
            </a:r>
            <a:r>
              <a:rPr lang="it-IT" sz="2000" b="1" dirty="0" smtClean="0">
                <a:solidFill>
                  <a:srgbClr val="FF0000"/>
                </a:solidFill>
                <a:latin typeface="Arial" pitchFamily="34" charset="0"/>
                <a:cs typeface="Arial" pitchFamily="34" charset="0"/>
              </a:rPr>
              <a:t> </a:t>
            </a:r>
            <a:r>
              <a:rPr lang="it-IT" sz="2000" b="1" dirty="0" smtClean="0">
                <a:solidFill>
                  <a:srgbClr val="FF0000"/>
                </a:solidFill>
                <a:latin typeface="Arial" pitchFamily="34" charset="0"/>
                <a:cs typeface="Arial" pitchFamily="34" charset="0"/>
                <a:sym typeface="Symbol"/>
              </a:rPr>
              <a:t></a:t>
            </a:r>
            <a:r>
              <a:rPr lang="it-IT" sz="2000" b="1" dirty="0" smtClean="0">
                <a:solidFill>
                  <a:srgbClr val="FF0000"/>
                </a:solidFill>
                <a:latin typeface="Arial" pitchFamily="34" charset="0"/>
                <a:cs typeface="Arial" pitchFamily="34" charset="0"/>
              </a:rPr>
              <a:t> Win2000 </a:t>
            </a:r>
            <a:r>
              <a:rPr lang="it-IT" sz="2000" b="1" dirty="0" smtClean="0">
                <a:solidFill>
                  <a:srgbClr val="FF0000"/>
                </a:solidFill>
                <a:latin typeface="Arial" pitchFamily="34" charset="0"/>
                <a:cs typeface="Arial" pitchFamily="34" charset="0"/>
                <a:sym typeface="Symbol"/>
              </a:rPr>
              <a:t></a:t>
            </a:r>
            <a:r>
              <a:rPr lang="it-IT" sz="2000" b="1" dirty="0" smtClean="0">
                <a:solidFill>
                  <a:srgbClr val="FF0000"/>
                </a:solidFill>
                <a:latin typeface="Arial" pitchFamily="34" charset="0"/>
                <a:cs typeface="Arial" pitchFamily="34" charset="0"/>
              </a:rPr>
              <a:t> XP </a:t>
            </a:r>
            <a:r>
              <a:rPr lang="it-IT" sz="2000" b="1" dirty="0" smtClean="0">
                <a:solidFill>
                  <a:srgbClr val="FF0000"/>
                </a:solidFill>
                <a:latin typeface="Arial" pitchFamily="34" charset="0"/>
                <a:cs typeface="Arial" pitchFamily="34" charset="0"/>
                <a:sym typeface="Symbol"/>
              </a:rPr>
              <a:t></a:t>
            </a:r>
            <a:r>
              <a:rPr lang="it-IT" sz="2000" b="1" dirty="0" smtClean="0">
                <a:solidFill>
                  <a:srgbClr val="FF0000"/>
                </a:solidFill>
                <a:latin typeface="Arial" pitchFamily="34" charset="0"/>
                <a:cs typeface="Arial" pitchFamily="34" charset="0"/>
              </a:rPr>
              <a:t> Win7</a:t>
            </a:r>
            <a:r>
              <a:rPr lang="it-IT" sz="2000" b="1" dirty="0">
                <a:solidFill>
                  <a:srgbClr val="FF0000"/>
                </a:solidFill>
                <a:latin typeface="Arial" pitchFamily="34" charset="0"/>
                <a:cs typeface="Arial" pitchFamily="34" charset="0"/>
                <a:sym typeface="Symbol"/>
              </a:rPr>
              <a:t> </a:t>
            </a:r>
            <a:r>
              <a:rPr lang="it-IT" sz="2000" b="1" dirty="0">
                <a:solidFill>
                  <a:srgbClr val="FF0000"/>
                </a:solidFill>
                <a:latin typeface="Arial" pitchFamily="34" charset="0"/>
                <a:cs typeface="Arial" pitchFamily="34" charset="0"/>
              </a:rPr>
              <a:t> </a:t>
            </a:r>
            <a:r>
              <a:rPr lang="it-IT" sz="2000" b="1" dirty="0" smtClean="0">
                <a:solidFill>
                  <a:srgbClr val="FF0000"/>
                </a:solidFill>
                <a:latin typeface="Arial" pitchFamily="34" charset="0"/>
                <a:cs typeface="Arial" pitchFamily="34" charset="0"/>
              </a:rPr>
              <a:t>Win8</a:t>
            </a:r>
          </a:p>
          <a:p>
            <a:pPr marL="444500" indent="-350838" defTabSz="989013"/>
            <a:r>
              <a:rPr lang="it-IT" sz="2000" dirty="0" smtClean="0">
                <a:latin typeface="Arial" pitchFamily="34" charset="0"/>
                <a:cs typeface="Arial" pitchFamily="34" charset="0"/>
              </a:rPr>
              <a:t>Nato per PC IBM e compatibili, che usavano il processore Intel 8088</a:t>
            </a:r>
          </a:p>
          <a:p>
            <a:pPr marL="444500" indent="-350838" defTabSz="989013"/>
            <a:r>
              <a:rPr lang="it-IT" sz="2000" dirty="0" smtClean="0">
                <a:latin typeface="Arial" pitchFamily="34" charset="0"/>
                <a:cs typeface="Arial" pitchFamily="34" charset="0"/>
              </a:rPr>
              <a:t>Con </a:t>
            </a:r>
            <a:r>
              <a:rPr lang="it-IT" sz="2000" dirty="0" err="1" smtClean="0">
                <a:latin typeface="Arial" pitchFamily="34" charset="0"/>
                <a:cs typeface="Arial" pitchFamily="34" charset="0"/>
              </a:rPr>
              <a:t>WinNT</a:t>
            </a:r>
            <a:r>
              <a:rPr lang="it-IT" sz="2000" dirty="0" smtClean="0">
                <a:latin typeface="Arial" pitchFamily="34" charset="0"/>
                <a:cs typeface="Arial" pitchFamily="34" charset="0"/>
              </a:rPr>
              <a:t> Microsoft ha iniziato ad operare sul mercato delle workstation</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scene3d>
              <a:camera prst="orthographicFront"/>
              <a:lightRig rig="threePt" dir="t"/>
            </a:scene3d>
            <a:sp3d extrusionH="57150">
              <a:bevelT w="38100" h="38100" prst="angle"/>
            </a:sp3d>
          </a:bodyPr>
          <a:lstStyle/>
          <a:p>
            <a:r>
              <a:rPr lang="en-GB" sz="28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Current generation – (</a:t>
            </a:r>
            <a:r>
              <a:rPr lang="en-GB" sz="2800" dirty="0" err="1"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ai</a:t>
            </a:r>
            <a:r>
              <a:rPr lang="en-GB" sz="28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 </a:t>
            </a:r>
            <a:r>
              <a:rPr lang="en-GB" sz="2800" dirty="0" err="1"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nostri</a:t>
            </a:r>
            <a:r>
              <a:rPr lang="en-GB" sz="28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 </a:t>
            </a:r>
            <a:r>
              <a:rPr lang="en-GB" sz="2800" dirty="0" err="1"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giorni</a:t>
            </a:r>
            <a:r>
              <a:rPr lang="en-GB" sz="28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a:t>
            </a:r>
            <a:br>
              <a:rPr lang="en-GB" sz="28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br>
            <a:r>
              <a:rPr lang="en-GB" sz="28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Personal Computers</a:t>
            </a:r>
            <a:endParaRPr lang="it-IT" sz="28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endParaRPr>
          </a:p>
        </p:txBody>
      </p:sp>
      <p:sp>
        <p:nvSpPr>
          <p:cNvPr id="3" name="Segnaposto contenuto 2"/>
          <p:cNvSpPr>
            <a:spLocks noGrp="1"/>
          </p:cNvSpPr>
          <p:nvPr>
            <p:ph idx="1"/>
          </p:nvPr>
        </p:nvSpPr>
        <p:spPr>
          <a:xfrm>
            <a:off x="457200" y="1772816"/>
            <a:ext cx="8229600" cy="4248471"/>
          </a:xfrm>
        </p:spPr>
        <p:txBody>
          <a:bodyPr>
            <a:normAutofit lnSpcReduction="10000"/>
          </a:bodyPr>
          <a:lstStyle/>
          <a:p>
            <a:pPr>
              <a:buNone/>
            </a:pPr>
            <a:r>
              <a:rPr lang="it-IT" sz="2000" dirty="0" smtClean="0">
                <a:latin typeface="Arial" pitchFamily="34" charset="0"/>
                <a:cs typeface="Arial" pitchFamily="34" charset="0"/>
              </a:rPr>
              <a:t>	</a:t>
            </a:r>
            <a:r>
              <a:rPr lang="it-IT" sz="2200" dirty="0" smtClean="0">
                <a:latin typeface="Arial" pitchFamily="34" charset="0"/>
                <a:cs typeface="Arial" pitchFamily="34" charset="0"/>
              </a:rPr>
              <a:t>Per </a:t>
            </a:r>
            <a:r>
              <a:rPr lang="it-IT" sz="2200" i="1" dirty="0" smtClean="0">
                <a:solidFill>
                  <a:srgbClr val="FF0000"/>
                </a:solidFill>
                <a:latin typeface="Arial" pitchFamily="34" charset="0"/>
                <a:cs typeface="Arial" pitchFamily="34" charset="0"/>
              </a:rPr>
              <a:t>qualunque architettura </a:t>
            </a:r>
            <a:r>
              <a:rPr lang="it-IT" sz="2200" dirty="0" smtClean="0">
                <a:latin typeface="Arial" pitchFamily="34" charset="0"/>
                <a:cs typeface="Arial" pitchFamily="34" charset="0"/>
              </a:rPr>
              <a:t>venga sviluppato, un Sistema Operativo moderno (es. </a:t>
            </a:r>
            <a:r>
              <a:rPr lang="it-IT" sz="2200" smtClean="0">
                <a:latin typeface="Arial" pitchFamily="34" charset="0"/>
                <a:cs typeface="Arial" pitchFamily="34" charset="0"/>
              </a:rPr>
              <a:t>ANDROID) deve </a:t>
            </a:r>
            <a:r>
              <a:rPr lang="it-IT" sz="2200" dirty="0" smtClean="0">
                <a:latin typeface="Arial" pitchFamily="34" charset="0"/>
                <a:cs typeface="Arial" pitchFamily="34" charset="0"/>
              </a:rPr>
              <a:t>fornire il supporto, oltre a quanto visto sinora, a molteplici esigenze quali:</a:t>
            </a:r>
          </a:p>
          <a:p>
            <a:pPr marL="627063" indent="-250825">
              <a:spcAft>
                <a:spcPts val="1200"/>
              </a:spcAft>
              <a:buClr>
                <a:srgbClr val="0000FF"/>
              </a:buClr>
            </a:pPr>
            <a:r>
              <a:rPr lang="it-IT" sz="2200" dirty="0" smtClean="0">
                <a:solidFill>
                  <a:srgbClr val="0000FF"/>
                </a:solidFill>
                <a:latin typeface="Arial" pitchFamily="34" charset="0"/>
                <a:cs typeface="Arial" pitchFamily="34" charset="0"/>
              </a:rPr>
              <a:t>streaming audio/video </a:t>
            </a:r>
            <a:r>
              <a:rPr lang="it-IT" sz="2200" dirty="0" smtClean="0">
                <a:latin typeface="Arial" pitchFamily="34" charset="0"/>
                <a:cs typeface="Arial" pitchFamily="34" charset="0"/>
              </a:rPr>
              <a:t>(trasmissione ed elaborazione continua di dati multimediali), </a:t>
            </a:r>
          </a:p>
          <a:p>
            <a:pPr marL="627063" indent="-250825">
              <a:spcAft>
                <a:spcPts val="1200"/>
              </a:spcAft>
              <a:buClr>
                <a:srgbClr val="0000FF"/>
              </a:buClr>
            </a:pPr>
            <a:r>
              <a:rPr lang="it-IT" sz="2200" dirty="0" smtClean="0">
                <a:solidFill>
                  <a:srgbClr val="0000FF"/>
                </a:solidFill>
                <a:latin typeface="Arial" pitchFamily="34" charset="0"/>
                <a:cs typeface="Arial" pitchFamily="34" charset="0"/>
              </a:rPr>
              <a:t>supporto alle più diverse tecnologie di interconnessione </a:t>
            </a:r>
            <a:r>
              <a:rPr lang="en-US" sz="2200" dirty="0" smtClean="0">
                <a:latin typeface="Arial" pitchFamily="34" charset="0"/>
                <a:cs typeface="Arial" pitchFamily="34" charset="0"/>
              </a:rPr>
              <a:t>(ad </a:t>
            </a:r>
            <a:r>
              <a:rPr lang="en-US" sz="2200" dirty="0" err="1" smtClean="0">
                <a:latin typeface="Arial" pitchFamily="34" charset="0"/>
                <a:cs typeface="Arial" pitchFamily="34" charset="0"/>
              </a:rPr>
              <a:t>esempio</a:t>
            </a:r>
            <a:r>
              <a:rPr lang="en-US" sz="2200" dirty="0" smtClean="0">
                <a:latin typeface="Arial" pitchFamily="34" charset="0"/>
                <a:cs typeface="Arial" pitchFamily="34" charset="0"/>
              </a:rPr>
              <a:t> Ethernet, Bluetooth e Wireless LAN)</a:t>
            </a:r>
          </a:p>
          <a:p>
            <a:pPr marL="627063" indent="-250825">
              <a:spcAft>
                <a:spcPts val="1200"/>
              </a:spcAft>
              <a:buClr>
                <a:srgbClr val="0000FF"/>
              </a:buClr>
            </a:pPr>
            <a:r>
              <a:rPr lang="it-IT" sz="2200" dirty="0" smtClean="0">
                <a:solidFill>
                  <a:srgbClr val="0000FF"/>
                </a:solidFill>
                <a:latin typeface="Arial" pitchFamily="34" charset="0"/>
                <a:cs typeface="Arial" pitchFamily="34" charset="0"/>
              </a:rPr>
              <a:t>integrazione di tecnologie per la fruizione di contenuti su Internet</a:t>
            </a:r>
          </a:p>
          <a:p>
            <a:pPr marL="627063" indent="-250825">
              <a:spcAft>
                <a:spcPts val="1200"/>
              </a:spcAft>
              <a:buClr>
                <a:srgbClr val="0000FF"/>
              </a:buClr>
            </a:pPr>
            <a:r>
              <a:rPr lang="it-IT" sz="2200" dirty="0" smtClean="0">
                <a:solidFill>
                  <a:srgbClr val="0000FF"/>
                </a:solidFill>
                <a:latin typeface="Arial" pitchFamily="34" charset="0"/>
                <a:cs typeface="Arial" pitchFamily="34" charset="0"/>
              </a:rPr>
              <a:t>gestione efficiente dell'energia</a:t>
            </a:r>
          </a:p>
          <a:p>
            <a:pPr>
              <a:buNone/>
            </a:pPr>
            <a:endParaRPr lang="it-IT" dirty="0">
              <a:ln>
                <a:solidFill>
                  <a:srgbClr val="FFFF00"/>
                </a:solidFill>
              </a:ln>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467544" y="1484784"/>
            <a:ext cx="8352928" cy="4597971"/>
          </a:xfrm>
        </p:spPr>
        <p:txBody>
          <a:bodyPr>
            <a:normAutofit/>
          </a:bodyPr>
          <a:lstStyle/>
          <a:p>
            <a:pPr marL="174625" indent="12700">
              <a:spcAft>
                <a:spcPts val="1200"/>
              </a:spcAft>
              <a:buNone/>
            </a:pPr>
            <a:r>
              <a:rPr lang="it-IT" sz="2000" dirty="0" smtClean="0">
                <a:latin typeface="Arial" pitchFamily="34" charset="0"/>
                <a:cs typeface="Arial" pitchFamily="34" charset="0"/>
              </a:rPr>
              <a:t>Oggigiorno è disponibile una </a:t>
            </a:r>
            <a:r>
              <a:rPr lang="it-IT" sz="2000" dirty="0" smtClean="0">
                <a:solidFill>
                  <a:srgbClr val="0000FF"/>
                </a:solidFill>
                <a:latin typeface="Arial" pitchFamily="34" charset="0"/>
                <a:cs typeface="Arial" pitchFamily="34" charset="0"/>
              </a:rPr>
              <a:t>grande varietà di sistemi di elaborazione </a:t>
            </a:r>
            <a:r>
              <a:rPr lang="it-IT" sz="2000" dirty="0" smtClean="0">
                <a:latin typeface="Arial" pitchFamily="34" charset="0"/>
                <a:cs typeface="Arial" pitchFamily="34" charset="0"/>
              </a:rPr>
              <a:t>dalle più disparate dimensioni e performance a costi contenuti</a:t>
            </a:r>
          </a:p>
          <a:p>
            <a:pPr marL="174625" indent="12700">
              <a:spcAft>
                <a:spcPts val="1200"/>
              </a:spcAft>
              <a:buNone/>
            </a:pPr>
            <a:r>
              <a:rPr lang="it-IT" sz="2000" dirty="0" smtClean="0">
                <a:latin typeface="Arial" pitchFamily="34" charset="0"/>
                <a:cs typeface="Arial" pitchFamily="34" charset="0"/>
              </a:rPr>
              <a:t>Tutte queste innovazioni hanno portato allo sviluppo di sistemi operativi per le più </a:t>
            </a:r>
            <a:r>
              <a:rPr lang="it-IT" sz="2000" dirty="0" smtClean="0">
                <a:solidFill>
                  <a:srgbClr val="0000FF"/>
                </a:solidFill>
                <a:latin typeface="Arial" pitchFamily="34" charset="0"/>
                <a:cs typeface="Arial" pitchFamily="34" charset="0"/>
              </a:rPr>
              <a:t>svariate architetture</a:t>
            </a:r>
            <a:r>
              <a:rPr lang="it-IT" sz="2000" dirty="0" smtClean="0">
                <a:latin typeface="Arial" pitchFamily="34" charset="0"/>
                <a:cs typeface="Arial" pitchFamily="34" charset="0"/>
              </a:rPr>
              <a:t>, in particolare per: </a:t>
            </a:r>
          </a:p>
          <a:p>
            <a:pPr marL="450850" indent="-263525">
              <a:spcAft>
                <a:spcPts val="1200"/>
              </a:spcAft>
              <a:buClr>
                <a:srgbClr val="0000FF"/>
              </a:buClr>
              <a:buFont typeface="Wingdings" pitchFamily="2" charset="2"/>
              <a:buChar char="ü"/>
            </a:pPr>
            <a:r>
              <a:rPr lang="it-IT" sz="2000" dirty="0" smtClean="0">
                <a:solidFill>
                  <a:srgbClr val="FF0000"/>
                </a:solidFill>
                <a:latin typeface="Arial" pitchFamily="34" charset="0"/>
                <a:cs typeface="Arial" pitchFamily="34" charset="0"/>
              </a:rPr>
              <a:t>dispositivi </a:t>
            </a:r>
            <a:r>
              <a:rPr lang="it-IT" sz="2000" dirty="0" err="1" smtClean="0">
                <a:solidFill>
                  <a:srgbClr val="FF0000"/>
                </a:solidFill>
                <a:latin typeface="Arial" pitchFamily="34" charset="0"/>
                <a:cs typeface="Arial" pitchFamily="34" charset="0"/>
              </a:rPr>
              <a:t>handheld</a:t>
            </a:r>
            <a:r>
              <a:rPr lang="it-IT" sz="2000" dirty="0" smtClean="0">
                <a:latin typeface="Arial" pitchFamily="34" charset="0"/>
                <a:cs typeface="Arial" pitchFamily="34" charset="0"/>
              </a:rPr>
              <a:t> come cellulari (</a:t>
            </a:r>
            <a:r>
              <a:rPr lang="it-IT" sz="2000" dirty="0" err="1" smtClean="0">
                <a:latin typeface="Arial" pitchFamily="34" charset="0"/>
                <a:cs typeface="Arial" pitchFamily="34" charset="0"/>
              </a:rPr>
              <a:t>smartphone</a:t>
            </a:r>
            <a:r>
              <a:rPr lang="it-IT" sz="2000" dirty="0" smtClean="0">
                <a:latin typeface="Arial" pitchFamily="34" charset="0"/>
                <a:cs typeface="Arial" pitchFamily="34" charset="0"/>
              </a:rPr>
              <a:t>), PDA, orologi</a:t>
            </a:r>
          </a:p>
          <a:p>
            <a:pPr marL="450850" indent="-263525">
              <a:spcAft>
                <a:spcPts val="1200"/>
              </a:spcAft>
              <a:buClr>
                <a:srgbClr val="0000FF"/>
              </a:buClr>
              <a:buFont typeface="Wingdings" pitchFamily="2" charset="2"/>
              <a:buChar char="ü"/>
            </a:pPr>
            <a:r>
              <a:rPr lang="it-IT" sz="2000" dirty="0" smtClean="0">
                <a:latin typeface="Arial" pitchFamily="34" charset="0"/>
                <a:cs typeface="Arial" pitchFamily="34" charset="0"/>
              </a:rPr>
              <a:t>ma anche </a:t>
            </a:r>
            <a:r>
              <a:rPr lang="it-IT" sz="2000" dirty="0" smtClean="0">
                <a:solidFill>
                  <a:srgbClr val="FF0000"/>
                </a:solidFill>
                <a:latin typeface="Arial" pitchFamily="34" charset="0"/>
                <a:cs typeface="Arial" pitchFamily="34" charset="0"/>
              </a:rPr>
              <a:t>televisori</a:t>
            </a:r>
            <a:r>
              <a:rPr lang="it-IT" sz="2000" dirty="0" smtClean="0">
                <a:latin typeface="Arial" pitchFamily="34" charset="0"/>
                <a:cs typeface="Arial" pitchFamily="34" charset="0"/>
              </a:rPr>
              <a:t>, </a:t>
            </a:r>
            <a:r>
              <a:rPr lang="it-IT" sz="2000" dirty="0" smtClean="0">
                <a:solidFill>
                  <a:srgbClr val="FF0000"/>
                </a:solidFill>
                <a:latin typeface="Arial" pitchFamily="34" charset="0"/>
                <a:cs typeface="Arial" pitchFamily="34" charset="0"/>
              </a:rPr>
              <a:t>forni a microonde</a:t>
            </a:r>
            <a:r>
              <a:rPr lang="it-IT" sz="2000" dirty="0" smtClean="0">
                <a:latin typeface="Arial" pitchFamily="34" charset="0"/>
                <a:cs typeface="Arial" pitchFamily="34" charset="0"/>
              </a:rPr>
              <a:t>, </a:t>
            </a:r>
            <a:r>
              <a:rPr lang="it-IT" sz="2000" dirty="0" smtClean="0">
                <a:solidFill>
                  <a:srgbClr val="FF0000"/>
                </a:solidFill>
                <a:latin typeface="Arial" pitchFamily="34" charset="0"/>
                <a:cs typeface="Arial" pitchFamily="34" charset="0"/>
              </a:rPr>
              <a:t>lavatrici</a:t>
            </a:r>
            <a:r>
              <a:rPr lang="it-IT" sz="2000" dirty="0" smtClean="0">
                <a:latin typeface="Arial" pitchFamily="34" charset="0"/>
                <a:cs typeface="Arial" pitchFamily="34" charset="0"/>
              </a:rPr>
              <a:t>, </a:t>
            </a:r>
            <a:r>
              <a:rPr lang="it-IT" sz="2000" dirty="0" smtClean="0">
                <a:solidFill>
                  <a:srgbClr val="FF0000"/>
                </a:solidFill>
                <a:latin typeface="Arial" pitchFamily="34" charset="0"/>
                <a:cs typeface="Arial" pitchFamily="34" charset="0"/>
              </a:rPr>
              <a:t>registratori DVD</a:t>
            </a:r>
            <a:r>
              <a:rPr lang="it-IT" sz="2000" dirty="0" smtClean="0">
                <a:latin typeface="Arial" pitchFamily="34" charset="0"/>
                <a:cs typeface="Arial" pitchFamily="34" charset="0"/>
              </a:rPr>
              <a:t>, </a:t>
            </a:r>
            <a:r>
              <a:rPr lang="it-IT" sz="2000" dirty="0" smtClean="0">
                <a:solidFill>
                  <a:srgbClr val="FF0000"/>
                </a:solidFill>
                <a:latin typeface="Arial" pitchFamily="34" charset="0"/>
                <a:cs typeface="Arial" pitchFamily="34" charset="0"/>
              </a:rPr>
              <a:t>lettori musicali MP3</a:t>
            </a:r>
            <a:r>
              <a:rPr lang="it-IT" sz="2000" dirty="0" smtClean="0">
                <a:latin typeface="Arial" pitchFamily="34" charset="0"/>
                <a:cs typeface="Arial" pitchFamily="34" charset="0"/>
              </a:rPr>
              <a:t>, etc.</a:t>
            </a:r>
            <a:r>
              <a:rPr lang="pt-BR" sz="2000" dirty="0" smtClean="0">
                <a:latin typeface="Arial" pitchFamily="34" charset="0"/>
                <a:cs typeface="Arial" pitchFamily="34" charset="0"/>
              </a:rPr>
              <a:t>., che h</a:t>
            </a:r>
            <a:r>
              <a:rPr lang="it-IT" sz="2000" dirty="0" smtClean="0">
                <a:latin typeface="Arial" pitchFamily="34" charset="0"/>
                <a:cs typeface="Arial" pitchFamily="34" charset="0"/>
              </a:rPr>
              <a:t>anno spesso caratteristiche di real-time e limitate risorse hardware, </a:t>
            </a:r>
          </a:p>
          <a:p>
            <a:pPr marL="450850" indent="-263525">
              <a:spcAft>
                <a:spcPts val="1200"/>
              </a:spcAft>
              <a:buClr>
                <a:srgbClr val="0000FF"/>
              </a:buClr>
              <a:buFont typeface="Wingdings" pitchFamily="2" charset="2"/>
              <a:buChar char="ü"/>
            </a:pPr>
            <a:r>
              <a:rPr lang="it-IT" sz="2000" dirty="0" smtClean="0">
                <a:latin typeface="Arial" pitchFamily="34" charset="0"/>
                <a:cs typeface="Arial" pitchFamily="34" charset="0"/>
              </a:rPr>
              <a:t>fino alle </a:t>
            </a:r>
            <a:r>
              <a:rPr lang="it-IT" sz="2000" dirty="0" err="1" smtClean="0">
                <a:solidFill>
                  <a:srgbClr val="FF0000"/>
                </a:solidFill>
                <a:latin typeface="Arial" pitchFamily="34" charset="0"/>
                <a:cs typeface="Arial" pitchFamily="34" charset="0"/>
              </a:rPr>
              <a:t>smart</a:t>
            </a:r>
            <a:r>
              <a:rPr lang="it-IT" sz="2000" dirty="0" smtClean="0">
                <a:solidFill>
                  <a:srgbClr val="FF0000"/>
                </a:solidFill>
                <a:latin typeface="Arial" pitchFamily="34" charset="0"/>
                <a:cs typeface="Arial" pitchFamily="34" charset="0"/>
              </a:rPr>
              <a:t> card</a:t>
            </a:r>
            <a:r>
              <a:rPr lang="it-IT" sz="2000" dirty="0" smtClean="0">
                <a:latin typeface="Arial" pitchFamily="34" charset="0"/>
                <a:cs typeface="Arial" pitchFamily="34" charset="0"/>
              </a:rPr>
              <a:t>, che hanno stretti vincoli sull’uso di memoria e alimentazione e realizzano funzioni minime (es.: pagamento elettronico)</a:t>
            </a:r>
          </a:p>
          <a:p>
            <a:pPr>
              <a:buNone/>
            </a:pPr>
            <a:endParaRPr lang="pt-BR" dirty="0" smtClean="0"/>
          </a:p>
        </p:txBody>
      </p:sp>
      <p:sp>
        <p:nvSpPr>
          <p:cNvPr id="4" name="Rettangolo 3"/>
          <p:cNvSpPr/>
          <p:nvPr/>
        </p:nvSpPr>
        <p:spPr>
          <a:xfrm>
            <a:off x="467544" y="404664"/>
            <a:ext cx="8208912" cy="830997"/>
          </a:xfrm>
          <a:prstGeom prst="rect">
            <a:avLst/>
          </a:prstGeom>
        </p:spPr>
        <p:txBody>
          <a:bodyPr wrap="square">
            <a:spAutoFit/>
          </a:bodyPr>
          <a:lstStyle/>
          <a:p>
            <a:pPr algn="ctr"/>
            <a:r>
              <a:rPr lang="it-IT" sz="24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SO per palmari, </a:t>
            </a:r>
            <a:r>
              <a:rPr lang="it-IT" sz="2400" dirty="0" err="1"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smartphone</a:t>
            </a:r>
            <a:r>
              <a:rPr lang="it-IT" sz="24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 sistemi </a:t>
            </a:r>
            <a:r>
              <a:rPr lang="it-IT" sz="2400" dirty="0" err="1"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embedded</a:t>
            </a:r>
            <a:r>
              <a:rPr lang="it-IT" sz="24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 ….</a:t>
            </a:r>
          </a:p>
          <a:p>
            <a:pPr algn="ctr"/>
            <a:r>
              <a:rPr lang="it-IT" sz="24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 </a:t>
            </a:r>
            <a:r>
              <a:rPr lang="it-IT" sz="2400" dirty="0" err="1"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smart</a:t>
            </a:r>
            <a:r>
              <a:rPr lang="it-IT" sz="24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 card</a:t>
            </a:r>
            <a:endParaRPr lang="it-IT" sz="25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scene3d>
              <a:camera prst="orthographicFront"/>
              <a:lightRig rig="threePt" dir="t"/>
            </a:scene3d>
            <a:sp3d extrusionH="57150">
              <a:bevelT w="38100" h="38100" prst="angle"/>
            </a:sp3d>
          </a:bodyPr>
          <a:lstStyle/>
          <a:p>
            <a:r>
              <a:rPr lang="en-GB" sz="28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Il Computer Networking</a:t>
            </a:r>
            <a:endParaRPr lang="it-IT" sz="2800" dirty="0"/>
          </a:p>
        </p:txBody>
      </p:sp>
      <p:sp>
        <p:nvSpPr>
          <p:cNvPr id="3" name="Segnaposto contenuto 2"/>
          <p:cNvSpPr>
            <a:spLocks noGrp="1"/>
          </p:cNvSpPr>
          <p:nvPr>
            <p:ph idx="1"/>
          </p:nvPr>
        </p:nvSpPr>
        <p:spPr>
          <a:xfrm>
            <a:off x="467544" y="1268760"/>
            <a:ext cx="8229600" cy="4104457"/>
          </a:xfrm>
        </p:spPr>
        <p:txBody>
          <a:bodyPr>
            <a:normAutofit/>
          </a:bodyPr>
          <a:lstStyle/>
          <a:p>
            <a:r>
              <a:rPr lang="it-IT" sz="2200" dirty="0" smtClean="0">
                <a:latin typeface="Arial" pitchFamily="34" charset="0"/>
                <a:cs typeface="Arial" pitchFamily="34" charset="0"/>
              </a:rPr>
              <a:t>I sistemi operativi di IV generazione hanno dovuto, per primi, fare i conti con una nuova risorsa: </a:t>
            </a:r>
            <a:r>
              <a:rPr lang="it-IT" sz="2200" dirty="0" smtClean="0">
                <a:solidFill>
                  <a:srgbClr val="0000FF"/>
                </a:solidFill>
                <a:latin typeface="Arial" pitchFamily="34" charset="0"/>
                <a:cs typeface="Arial" pitchFamily="34" charset="0"/>
              </a:rPr>
              <a:t>LA RETE</a:t>
            </a:r>
          </a:p>
          <a:p>
            <a:r>
              <a:rPr lang="it-IT" sz="2200" dirty="0" smtClean="0">
                <a:latin typeface="Arial" pitchFamily="34" charset="0"/>
                <a:cs typeface="Arial" pitchFamily="34" charset="0"/>
              </a:rPr>
              <a:t>A partire dalla metà degli anni ’80, lo sviluppo di </a:t>
            </a:r>
            <a:r>
              <a:rPr lang="it-IT" sz="2200" dirty="0" smtClean="0">
                <a:solidFill>
                  <a:srgbClr val="0000FF"/>
                </a:solidFill>
                <a:latin typeface="Arial" pitchFamily="34" charset="0"/>
                <a:cs typeface="Arial" pitchFamily="34" charset="0"/>
              </a:rPr>
              <a:t>protocolli</a:t>
            </a:r>
            <a:r>
              <a:rPr lang="it-IT" sz="2200" dirty="0" smtClean="0">
                <a:latin typeface="Arial" pitchFamily="34" charset="0"/>
                <a:cs typeface="Arial" pitchFamily="34" charset="0"/>
              </a:rPr>
              <a:t>, per </a:t>
            </a:r>
            <a:r>
              <a:rPr lang="it-IT" sz="2200" dirty="0" smtClean="0">
                <a:solidFill>
                  <a:srgbClr val="0000FF"/>
                </a:solidFill>
                <a:latin typeface="Arial" pitchFamily="34" charset="0"/>
                <a:cs typeface="Arial" pitchFamily="34" charset="0"/>
              </a:rPr>
              <a:t>reti locali </a:t>
            </a:r>
            <a:r>
              <a:rPr lang="it-IT" sz="2200" dirty="0" smtClean="0">
                <a:latin typeface="Arial" pitchFamily="34" charset="0"/>
                <a:cs typeface="Arial" pitchFamily="34" charset="0"/>
              </a:rPr>
              <a:t>prima e per </a:t>
            </a:r>
            <a:r>
              <a:rPr lang="it-IT" sz="2200" dirty="0" smtClean="0">
                <a:solidFill>
                  <a:srgbClr val="0000FF"/>
                </a:solidFill>
                <a:latin typeface="Arial" pitchFamily="34" charset="0"/>
                <a:cs typeface="Arial" pitchFamily="34" charset="0"/>
              </a:rPr>
              <a:t>reti geografiche </a:t>
            </a:r>
            <a:r>
              <a:rPr lang="it-IT" sz="2200" dirty="0" smtClean="0">
                <a:latin typeface="Arial" pitchFamily="34" charset="0"/>
                <a:cs typeface="Arial" pitchFamily="34" charset="0"/>
              </a:rPr>
              <a:t>immediatamente dopo, ha favorito lo sviluppo delle reti di calcolatori</a:t>
            </a:r>
          </a:p>
          <a:p>
            <a:r>
              <a:rPr lang="en-US" sz="2200" dirty="0" err="1" smtClean="0">
                <a:latin typeface="Arial" pitchFamily="34" charset="0"/>
                <a:cs typeface="Arial" pitchFamily="34" charset="0"/>
              </a:rPr>
              <a:t>Ciascun</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processore</a:t>
            </a:r>
            <a:r>
              <a:rPr lang="en-US" sz="2200" dirty="0" smtClean="0">
                <a:latin typeface="Arial" pitchFamily="34" charset="0"/>
                <a:cs typeface="Arial" pitchFamily="34" charset="0"/>
              </a:rPr>
              <a:t> ha la </a:t>
            </a:r>
            <a:r>
              <a:rPr lang="en-US" sz="2200" dirty="0" err="1" smtClean="0">
                <a:latin typeface="Arial" pitchFamily="34" charset="0"/>
                <a:cs typeface="Arial" pitchFamily="34" charset="0"/>
              </a:rPr>
              <a:t>sua</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memoria</a:t>
            </a:r>
            <a:r>
              <a:rPr lang="en-US" sz="2200" dirty="0" smtClean="0">
                <a:latin typeface="Arial" pitchFamily="34" charset="0"/>
                <a:cs typeface="Arial" pitchFamily="34" charset="0"/>
              </a:rPr>
              <a:t> locale e </a:t>
            </a:r>
            <a:r>
              <a:rPr lang="en-US" sz="2200" dirty="0" err="1" smtClean="0">
                <a:latin typeface="Arial" pitchFamily="34" charset="0"/>
                <a:cs typeface="Arial" pitchFamily="34" charset="0"/>
              </a:rPr>
              <a:t>comunica</a:t>
            </a:r>
            <a:r>
              <a:rPr lang="en-US" sz="2200" dirty="0" smtClean="0">
                <a:latin typeface="Arial" pitchFamily="34" charset="0"/>
                <a:cs typeface="Arial" pitchFamily="34" charset="0"/>
              </a:rPr>
              <a:t> con </a:t>
            </a:r>
            <a:r>
              <a:rPr lang="en-US" sz="2200" dirty="0" err="1" smtClean="0">
                <a:latin typeface="Arial" pitchFamily="34" charset="0"/>
                <a:cs typeface="Arial" pitchFamily="34" charset="0"/>
              </a:rPr>
              <a:t>gli</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altri</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tramite</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varie</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linee</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di</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comunicazione</a:t>
            </a:r>
            <a:r>
              <a:rPr lang="en-US" sz="2200" dirty="0" smtClean="0">
                <a:latin typeface="Arial" pitchFamily="34" charset="0"/>
                <a:cs typeface="Arial" pitchFamily="34" charset="0"/>
              </a:rPr>
              <a:t> (</a:t>
            </a:r>
            <a:r>
              <a:rPr lang="en-US" sz="2200" i="1" dirty="0" smtClean="0">
                <a:solidFill>
                  <a:srgbClr val="0000FF"/>
                </a:solidFill>
                <a:latin typeface="Arial" pitchFamily="34" charset="0"/>
                <a:cs typeface="Arial" pitchFamily="34" charset="0"/>
              </a:rPr>
              <a:t>loosely coupled system</a:t>
            </a:r>
            <a:r>
              <a:rPr lang="en-US" sz="2200" dirty="0" smtClean="0">
                <a:latin typeface="Arial" pitchFamily="34" charset="0"/>
                <a:cs typeface="Arial" pitchFamily="34" charset="0"/>
              </a:rPr>
              <a:t>), come bus ad </a:t>
            </a:r>
            <a:r>
              <a:rPr lang="en-US" sz="2200" dirty="0" err="1" smtClean="0">
                <a:latin typeface="Arial" pitchFamily="34" charset="0"/>
                <a:cs typeface="Arial" pitchFamily="34" charset="0"/>
              </a:rPr>
              <a:t>alta</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velocità</a:t>
            </a:r>
            <a:r>
              <a:rPr lang="en-US" sz="2200" dirty="0" smtClean="0">
                <a:latin typeface="Arial" pitchFamily="34" charset="0"/>
                <a:cs typeface="Arial" pitchFamily="34" charset="0"/>
              </a:rPr>
              <a:t> o </a:t>
            </a:r>
            <a:r>
              <a:rPr lang="en-US" sz="2200" dirty="0" err="1" smtClean="0">
                <a:latin typeface="Arial" pitchFamily="34" charset="0"/>
                <a:cs typeface="Arial" pitchFamily="34" charset="0"/>
              </a:rPr>
              <a:t>linee</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telefoniche</a:t>
            </a:r>
            <a:endParaRPr lang="en-US" sz="2200" dirty="0" smtClean="0">
              <a:latin typeface="Arial" pitchFamily="34" charset="0"/>
              <a:cs typeface="Arial" pitchFamily="34" charset="0"/>
            </a:endParaRPr>
          </a:p>
          <a:p>
            <a:r>
              <a:rPr lang="it-IT" sz="2200" dirty="0" err="1" smtClean="0">
                <a:latin typeface="Arial" pitchFamily="34" charset="0"/>
                <a:cs typeface="Arial" pitchFamily="34" charset="0"/>
              </a:rPr>
              <a:t>La messa in rete richiede lo </a:t>
            </a:r>
            <a:r>
              <a:rPr lang="it-IT" sz="2200" dirty="0" err="1" smtClean="0">
                <a:solidFill>
                  <a:srgbClr val="FF0000"/>
                </a:solidFill>
                <a:latin typeface="Arial" pitchFamily="34" charset="0"/>
                <a:cs typeface="Arial" pitchFamily="34" charset="0"/>
              </a:rPr>
              <a:t>sviluppo di infrastrutture di comunicazione sempre più estese e veloci</a:t>
            </a:r>
            <a:r>
              <a:rPr lang="it-IT" sz="2200" dirty="0" err="1" smtClean="0">
                <a:latin typeface="Arial" pitchFamily="34" charset="0"/>
                <a:cs typeface="Arial" pitchFamily="34" charset="0"/>
              </a:rPr>
              <a:t>. </a:t>
            </a:r>
          </a:p>
        </p:txBody>
      </p:sp>
      <p:pic>
        <p:nvPicPr>
          <p:cNvPr id="519170" name="Picture 2"/>
          <p:cNvPicPr>
            <a:picLocks noChangeAspect="1" noChangeArrowheads="1"/>
          </p:cNvPicPr>
          <p:nvPr/>
        </p:nvPicPr>
        <p:blipFill>
          <a:blip r:embed="rId2" cstate="print"/>
          <a:srcRect/>
          <a:stretch>
            <a:fillRect/>
          </a:stretch>
        </p:blipFill>
        <p:spPr bwMode="auto">
          <a:xfrm>
            <a:off x="2771800" y="4941168"/>
            <a:ext cx="4476750" cy="137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scene3d>
              <a:camera prst="orthographicFront"/>
              <a:lightRig rig="threePt" dir="t"/>
            </a:scene3d>
            <a:sp3d extrusionH="57150">
              <a:bevelT w="38100" h="38100" prst="angle"/>
            </a:sp3d>
          </a:bodyPr>
          <a:lstStyle/>
          <a:p>
            <a:r>
              <a:rPr lang="en-GB" sz="28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Il Parallel Computing 		(1/2)</a:t>
            </a:r>
            <a:endParaRPr lang="it-IT" sz="2800" dirty="0"/>
          </a:p>
        </p:txBody>
      </p:sp>
      <p:sp>
        <p:nvSpPr>
          <p:cNvPr id="3" name="Segnaposto contenuto 2"/>
          <p:cNvSpPr>
            <a:spLocks noGrp="1"/>
          </p:cNvSpPr>
          <p:nvPr>
            <p:ph idx="1"/>
          </p:nvPr>
        </p:nvSpPr>
        <p:spPr/>
        <p:txBody>
          <a:bodyPr>
            <a:normAutofit/>
          </a:bodyPr>
          <a:lstStyle/>
          <a:p>
            <a:pPr marL="0" lvl="0" indent="0">
              <a:buNone/>
            </a:pPr>
            <a:r>
              <a:rPr lang="en-US" sz="2200" i="1" dirty="0" smtClean="0">
                <a:solidFill>
                  <a:srgbClr val="0000FF"/>
                </a:solidFill>
                <a:latin typeface="Arial" pitchFamily="34" charset="0"/>
                <a:cs typeface="Arial" pitchFamily="34" charset="0"/>
              </a:rPr>
              <a:t>Tightly coupled system</a:t>
            </a:r>
            <a:r>
              <a:rPr lang="en-US" sz="2200" dirty="0" smtClean="0">
                <a:solidFill>
                  <a:srgbClr val="0000FF"/>
                </a:solidFill>
                <a:latin typeface="Arial" pitchFamily="34" charset="0"/>
                <a:cs typeface="Arial" pitchFamily="34" charset="0"/>
              </a:rPr>
              <a:t>: </a:t>
            </a:r>
            <a:r>
              <a:rPr lang="en-US" sz="2200" dirty="0" err="1" smtClean="0">
                <a:latin typeface="Arial" pitchFamily="34" charset="0"/>
                <a:cs typeface="Arial" pitchFamily="34" charset="0"/>
              </a:rPr>
              <a:t>Sistemi</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multiprocessori</a:t>
            </a:r>
            <a:r>
              <a:rPr lang="en-US" sz="2200" dirty="0" smtClean="0">
                <a:latin typeface="Arial" pitchFamily="34" charset="0"/>
                <a:cs typeface="Arial" pitchFamily="34" charset="0"/>
              </a:rPr>
              <a:t> con </a:t>
            </a:r>
            <a:r>
              <a:rPr lang="en-US" sz="2200" dirty="0" err="1" smtClean="0">
                <a:latin typeface="Arial" pitchFamily="34" charset="0"/>
                <a:cs typeface="Arial" pitchFamily="34" charset="0"/>
              </a:rPr>
              <a:t>più</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di</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una</a:t>
            </a:r>
            <a:r>
              <a:rPr lang="en-US" sz="2200" dirty="0" smtClean="0">
                <a:latin typeface="Arial" pitchFamily="34" charset="0"/>
                <a:cs typeface="Arial" pitchFamily="34" charset="0"/>
              </a:rPr>
              <a:t> CPU in </a:t>
            </a:r>
            <a:r>
              <a:rPr lang="en-US" sz="2200" dirty="0" err="1" smtClean="0">
                <a:latin typeface="Arial" pitchFamily="34" charset="0"/>
                <a:cs typeface="Arial" pitchFamily="34" charset="0"/>
              </a:rPr>
              <a:t>stretta</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comunicazione</a:t>
            </a:r>
            <a:r>
              <a:rPr lang="en-US" sz="2200" dirty="0" smtClean="0">
                <a:latin typeface="Arial" pitchFamily="34" charset="0"/>
                <a:cs typeface="Arial" pitchFamily="34" charset="0"/>
              </a:rPr>
              <a:t>. </a:t>
            </a:r>
            <a:endParaRPr lang="it-IT" sz="2200" dirty="0" smtClean="0">
              <a:latin typeface="Arial" pitchFamily="34" charset="0"/>
              <a:cs typeface="Arial" pitchFamily="34" charset="0"/>
            </a:endParaRPr>
          </a:p>
          <a:p>
            <a:pPr marL="368300" lvl="0">
              <a:spcAft>
                <a:spcPts val="600"/>
              </a:spcAft>
            </a:pPr>
            <a:r>
              <a:rPr lang="en-US" sz="2200" dirty="0" err="1" smtClean="0">
                <a:latin typeface="Arial" pitchFamily="34" charset="0"/>
                <a:cs typeface="Arial" pitchFamily="34" charset="0"/>
              </a:rPr>
              <a:t>tutti</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i</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processori</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condividono</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l’uso</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della</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stessa</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memoria</a:t>
            </a:r>
            <a:r>
              <a:rPr lang="en-US" sz="2200" dirty="0" smtClean="0">
                <a:latin typeface="Arial" pitchFamily="34" charset="0"/>
                <a:cs typeface="Arial" pitchFamily="34" charset="0"/>
              </a:rPr>
              <a:t> e </a:t>
            </a:r>
            <a:r>
              <a:rPr lang="en-US" sz="2200" dirty="0" err="1" smtClean="0">
                <a:latin typeface="Arial" pitchFamily="34" charset="0"/>
                <a:cs typeface="Arial" pitchFamily="34" charset="0"/>
              </a:rPr>
              <a:t>dello</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stesso</a:t>
            </a:r>
            <a:r>
              <a:rPr lang="en-US" sz="2200" dirty="0" smtClean="0">
                <a:latin typeface="Arial" pitchFamily="34" charset="0"/>
                <a:cs typeface="Arial" pitchFamily="34" charset="0"/>
              </a:rPr>
              <a:t> clock; la </a:t>
            </a:r>
            <a:r>
              <a:rPr lang="en-US" sz="2200" dirty="0" err="1" smtClean="0">
                <a:latin typeface="Arial" pitchFamily="34" charset="0"/>
                <a:cs typeface="Arial" pitchFamily="34" charset="0"/>
              </a:rPr>
              <a:t>comunicazione</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normalmente</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avviene</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tramite</a:t>
            </a:r>
            <a:r>
              <a:rPr lang="en-US" sz="2200" dirty="0" smtClean="0">
                <a:latin typeface="Arial" pitchFamily="34" charset="0"/>
                <a:cs typeface="Arial" pitchFamily="34" charset="0"/>
              </a:rPr>
              <a:t> la </a:t>
            </a:r>
            <a:r>
              <a:rPr lang="en-US" sz="2200" dirty="0" err="1" smtClean="0">
                <a:latin typeface="Arial" pitchFamily="34" charset="0"/>
                <a:cs typeface="Arial" pitchFamily="34" charset="0"/>
              </a:rPr>
              <a:t>memoria</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comune</a:t>
            </a:r>
            <a:r>
              <a:rPr lang="en-US" sz="2200" dirty="0" smtClean="0">
                <a:latin typeface="Arial" pitchFamily="34" charset="0"/>
                <a:cs typeface="Arial" pitchFamily="34" charset="0"/>
              </a:rPr>
              <a:t>. </a:t>
            </a:r>
            <a:endParaRPr lang="it-IT" sz="2200" dirty="0" smtClean="0">
              <a:latin typeface="Arial" pitchFamily="34" charset="0"/>
              <a:cs typeface="Arial" pitchFamily="34" charset="0"/>
            </a:endParaRPr>
          </a:p>
          <a:p>
            <a:pPr marL="0" lvl="0" indent="0">
              <a:buNone/>
            </a:pPr>
            <a:r>
              <a:rPr lang="en-US" sz="2200" dirty="0" err="1" smtClean="0">
                <a:latin typeface="Arial" pitchFamily="34" charset="0"/>
                <a:cs typeface="Arial" pitchFamily="34" charset="0"/>
              </a:rPr>
              <a:t>Vantaggi</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di</a:t>
            </a:r>
            <a:r>
              <a:rPr lang="en-US" sz="2200" dirty="0" smtClean="0">
                <a:latin typeface="Arial" pitchFamily="34" charset="0"/>
                <a:cs typeface="Arial" pitchFamily="34" charset="0"/>
              </a:rPr>
              <a:t> un </a:t>
            </a:r>
            <a:r>
              <a:rPr lang="en-US" sz="2200" i="1" dirty="0" smtClean="0">
                <a:latin typeface="Arial" pitchFamily="34" charset="0"/>
                <a:cs typeface="Arial" pitchFamily="34" charset="0"/>
              </a:rPr>
              <a:t>parallel system</a:t>
            </a:r>
            <a:r>
              <a:rPr lang="en-US" sz="2200" dirty="0" smtClean="0">
                <a:latin typeface="Arial" pitchFamily="34" charset="0"/>
                <a:cs typeface="Arial" pitchFamily="34" charset="0"/>
              </a:rPr>
              <a:t>: </a:t>
            </a:r>
            <a:endParaRPr lang="it-IT" sz="2200" dirty="0" smtClean="0">
              <a:latin typeface="Arial" pitchFamily="34" charset="0"/>
              <a:cs typeface="Arial" pitchFamily="34" charset="0"/>
            </a:endParaRPr>
          </a:p>
          <a:p>
            <a:r>
              <a:rPr lang="it-IT" sz="2200" dirty="0" smtClean="0">
                <a:latin typeface="Arial" pitchFamily="34" charset="0"/>
                <a:cs typeface="Arial" pitchFamily="34" charset="0"/>
              </a:rPr>
              <a:t>Aumento del </a:t>
            </a:r>
            <a:r>
              <a:rPr lang="it-IT" sz="2200" i="1" dirty="0" err="1" smtClean="0">
                <a:solidFill>
                  <a:srgbClr val="0000FF"/>
                </a:solidFill>
                <a:latin typeface="Arial" pitchFamily="34" charset="0"/>
                <a:cs typeface="Arial" pitchFamily="34" charset="0"/>
              </a:rPr>
              <a:t>throughput</a:t>
            </a:r>
            <a:endParaRPr lang="it-IT" sz="2200" i="1" dirty="0" smtClean="0">
              <a:solidFill>
                <a:srgbClr val="0000FF"/>
              </a:solidFill>
              <a:latin typeface="Arial" pitchFamily="34" charset="0"/>
              <a:cs typeface="Arial" pitchFamily="34" charset="0"/>
            </a:endParaRPr>
          </a:p>
          <a:p>
            <a:r>
              <a:rPr lang="it-IT" sz="2200" dirty="0" smtClean="0">
                <a:latin typeface="Arial" pitchFamily="34" charset="0"/>
                <a:cs typeface="Arial" pitchFamily="34" charset="0"/>
              </a:rPr>
              <a:t>Aumento della </a:t>
            </a:r>
            <a:r>
              <a:rPr lang="it-IT" sz="2200" i="1" dirty="0" err="1" smtClean="0">
                <a:solidFill>
                  <a:srgbClr val="0000FF"/>
                </a:solidFill>
                <a:latin typeface="Arial" pitchFamily="34" charset="0"/>
                <a:cs typeface="Arial" pitchFamily="34" charset="0"/>
              </a:rPr>
              <a:t>reliability</a:t>
            </a:r>
            <a:endParaRPr lang="it-IT" sz="2200" i="1" dirty="0" smtClean="0">
              <a:solidFill>
                <a:srgbClr val="0000FF"/>
              </a:solidFill>
              <a:latin typeface="Arial" pitchFamily="34" charset="0"/>
              <a:cs typeface="Arial" pitchFamily="34" charset="0"/>
            </a:endParaRPr>
          </a:p>
          <a:p>
            <a:r>
              <a:rPr lang="it-IT" sz="2200" i="1" dirty="0" err="1" smtClean="0">
                <a:solidFill>
                  <a:srgbClr val="0000FF"/>
                </a:solidFill>
                <a:latin typeface="Arial" pitchFamily="34" charset="0"/>
                <a:cs typeface="Arial" pitchFamily="34" charset="0"/>
              </a:rPr>
              <a:t>graceful</a:t>
            </a:r>
            <a:r>
              <a:rPr lang="it-IT" sz="2200" i="1" dirty="0" smtClean="0">
                <a:solidFill>
                  <a:srgbClr val="0000FF"/>
                </a:solidFill>
                <a:latin typeface="Arial" pitchFamily="34" charset="0"/>
                <a:cs typeface="Arial" pitchFamily="34" charset="0"/>
              </a:rPr>
              <a:t> </a:t>
            </a:r>
            <a:r>
              <a:rPr lang="it-IT" sz="2200" i="1" dirty="0" err="1" smtClean="0">
                <a:solidFill>
                  <a:srgbClr val="0000FF"/>
                </a:solidFill>
                <a:latin typeface="Arial" pitchFamily="34" charset="0"/>
                <a:cs typeface="Arial" pitchFamily="34" charset="0"/>
              </a:rPr>
              <a:t>degradation</a:t>
            </a:r>
            <a:endParaRPr lang="it-IT" sz="2200" i="1" dirty="0" smtClean="0">
              <a:solidFill>
                <a:srgbClr val="0000FF"/>
              </a:solidFill>
              <a:latin typeface="Arial" pitchFamily="34" charset="0"/>
              <a:cs typeface="Arial" pitchFamily="34" charset="0"/>
            </a:endParaRPr>
          </a:p>
          <a:p>
            <a:r>
              <a:rPr lang="it-IT" sz="2200" dirty="0" smtClean="0">
                <a:latin typeface="Arial" pitchFamily="34" charset="0"/>
                <a:cs typeface="Arial" pitchFamily="34" charset="0"/>
              </a:rPr>
              <a:t>Economicità</a:t>
            </a:r>
          </a:p>
        </p:txBody>
      </p:sp>
      <p:pic>
        <p:nvPicPr>
          <p:cNvPr id="520194" name="Picture 2"/>
          <p:cNvPicPr>
            <a:picLocks noChangeAspect="1" noChangeArrowheads="1"/>
          </p:cNvPicPr>
          <p:nvPr/>
        </p:nvPicPr>
        <p:blipFill>
          <a:blip r:embed="rId2" cstate="print"/>
          <a:srcRect/>
          <a:stretch>
            <a:fillRect/>
          </a:stretch>
        </p:blipFill>
        <p:spPr bwMode="auto">
          <a:xfrm>
            <a:off x="4067944" y="4437112"/>
            <a:ext cx="4867275" cy="1314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GB" sz="28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Il Parallel Computing 		(2/2)</a:t>
            </a:r>
            <a:endParaRPr lang="it-IT" sz="2800" dirty="0"/>
          </a:p>
        </p:txBody>
      </p:sp>
      <p:sp>
        <p:nvSpPr>
          <p:cNvPr id="3" name="Segnaposto contenuto 2"/>
          <p:cNvSpPr>
            <a:spLocks noGrp="1"/>
          </p:cNvSpPr>
          <p:nvPr>
            <p:ph idx="1"/>
          </p:nvPr>
        </p:nvSpPr>
        <p:spPr>
          <a:xfrm>
            <a:off x="827584" y="1628800"/>
            <a:ext cx="7571184" cy="4525963"/>
          </a:xfrm>
        </p:spPr>
        <p:txBody>
          <a:bodyPr>
            <a:normAutofit/>
          </a:bodyPr>
          <a:lstStyle/>
          <a:p>
            <a:pPr>
              <a:buNone/>
            </a:pPr>
            <a:r>
              <a:rPr lang="it-IT" sz="2200" i="1" dirty="0" err="1" smtClean="0">
                <a:solidFill>
                  <a:srgbClr val="0000FF"/>
                </a:solidFill>
                <a:latin typeface="Arial" pitchFamily="34" charset="0"/>
                <a:cs typeface="Arial" pitchFamily="34" charset="0"/>
              </a:rPr>
              <a:t>Symmetric</a:t>
            </a:r>
            <a:r>
              <a:rPr lang="it-IT" sz="2200" i="1" dirty="0" smtClean="0">
                <a:solidFill>
                  <a:srgbClr val="0000FF"/>
                </a:solidFill>
                <a:latin typeface="Arial" pitchFamily="34" charset="0"/>
                <a:cs typeface="Arial" pitchFamily="34" charset="0"/>
              </a:rPr>
              <a:t> </a:t>
            </a:r>
            <a:r>
              <a:rPr lang="it-IT" sz="2200" i="1" dirty="0" err="1" smtClean="0">
                <a:solidFill>
                  <a:srgbClr val="0000FF"/>
                </a:solidFill>
                <a:latin typeface="Arial" pitchFamily="34" charset="0"/>
                <a:cs typeface="Arial" pitchFamily="34" charset="0"/>
              </a:rPr>
              <a:t>multiprocessing</a:t>
            </a:r>
            <a:r>
              <a:rPr lang="it-IT" sz="2200" i="1" dirty="0" smtClean="0">
                <a:solidFill>
                  <a:srgbClr val="0000FF"/>
                </a:solidFill>
                <a:latin typeface="Arial" pitchFamily="34" charset="0"/>
                <a:cs typeface="Arial" pitchFamily="34" charset="0"/>
              </a:rPr>
              <a:t> </a:t>
            </a:r>
            <a:r>
              <a:rPr lang="it-IT" sz="2200" dirty="0" smtClean="0">
                <a:latin typeface="Arial" pitchFamily="34" charset="0"/>
                <a:cs typeface="Arial" pitchFamily="34" charset="0"/>
              </a:rPr>
              <a:t>(</a:t>
            </a:r>
            <a:r>
              <a:rPr lang="it-IT" sz="2200" b="1" dirty="0" smtClean="0">
                <a:solidFill>
                  <a:srgbClr val="0000FF"/>
                </a:solidFill>
                <a:latin typeface="Arial" pitchFamily="34" charset="0"/>
                <a:cs typeface="Arial" pitchFamily="34" charset="0"/>
              </a:rPr>
              <a:t>SMP</a:t>
            </a:r>
            <a:r>
              <a:rPr lang="it-IT" sz="2200" dirty="0" smtClean="0">
                <a:latin typeface="Arial" pitchFamily="34" charset="0"/>
                <a:cs typeface="Arial" pitchFamily="34" charset="0"/>
              </a:rPr>
              <a:t>)</a:t>
            </a:r>
          </a:p>
          <a:p>
            <a:r>
              <a:rPr lang="en-US" sz="2200" dirty="0" smtClean="0">
                <a:latin typeface="Arial" pitchFamily="34" charset="0"/>
                <a:cs typeface="Arial" pitchFamily="34" charset="0"/>
              </a:rPr>
              <a:t>Su </a:t>
            </a:r>
            <a:r>
              <a:rPr lang="en-US" sz="2200" dirty="0" err="1" smtClean="0">
                <a:latin typeface="Arial" pitchFamily="34" charset="0"/>
                <a:cs typeface="Arial" pitchFamily="34" charset="0"/>
              </a:rPr>
              <a:t>ogni</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processore</a:t>
            </a:r>
            <a:r>
              <a:rPr lang="en-US" sz="2200" dirty="0" smtClean="0">
                <a:latin typeface="Arial" pitchFamily="34" charset="0"/>
                <a:cs typeface="Arial" pitchFamily="34" charset="0"/>
              </a:rPr>
              <a:t> opera la </a:t>
            </a:r>
            <a:r>
              <a:rPr lang="en-US" sz="2200" dirty="0" err="1" smtClean="0">
                <a:latin typeface="Arial" pitchFamily="34" charset="0"/>
                <a:cs typeface="Arial" pitchFamily="34" charset="0"/>
              </a:rPr>
              <a:t>stessa</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copia</a:t>
            </a:r>
            <a:r>
              <a:rPr lang="en-US" sz="2200" dirty="0" smtClean="0">
                <a:latin typeface="Arial" pitchFamily="34" charset="0"/>
                <a:cs typeface="Arial" pitchFamily="34" charset="0"/>
              </a:rPr>
              <a:t> del SO.</a:t>
            </a:r>
          </a:p>
          <a:p>
            <a:r>
              <a:rPr lang="it-IT" sz="2200" dirty="0" smtClean="0">
                <a:latin typeface="Arial" pitchFamily="34" charset="0"/>
                <a:cs typeface="Arial" pitchFamily="34" charset="0"/>
              </a:rPr>
              <a:t>Molti processi sono eseguiti contemporaneamente senza deterioramento delle prestazioni</a:t>
            </a:r>
            <a:r>
              <a:rPr lang="en-US" sz="2200" dirty="0" smtClean="0">
                <a:latin typeface="Arial" pitchFamily="34" charset="0"/>
                <a:cs typeface="Arial" pitchFamily="34" charset="0"/>
              </a:rPr>
              <a:t>.</a:t>
            </a:r>
          </a:p>
          <a:p>
            <a:pPr>
              <a:spcAft>
                <a:spcPts val="1200"/>
              </a:spcAft>
            </a:pPr>
            <a:r>
              <a:rPr lang="en-US" sz="2200" dirty="0" err="1" smtClean="0">
                <a:latin typeface="Arial" pitchFamily="34" charset="0"/>
                <a:cs typeface="Arial" pitchFamily="34" charset="0"/>
              </a:rPr>
              <a:t>Molti</a:t>
            </a:r>
            <a:r>
              <a:rPr lang="en-US" sz="2200" dirty="0" smtClean="0">
                <a:latin typeface="Arial" pitchFamily="34" charset="0"/>
                <a:cs typeface="Arial" pitchFamily="34" charset="0"/>
              </a:rPr>
              <a:t> SO </a:t>
            </a:r>
            <a:r>
              <a:rPr lang="en-US" sz="2200" dirty="0" err="1" smtClean="0">
                <a:latin typeface="Arial" pitchFamily="34" charset="0"/>
                <a:cs typeface="Arial" pitchFamily="34" charset="0"/>
              </a:rPr>
              <a:t>moderni</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supportano</a:t>
            </a:r>
            <a:r>
              <a:rPr lang="en-US" sz="2200" dirty="0" smtClean="0">
                <a:latin typeface="Arial" pitchFamily="34" charset="0"/>
                <a:cs typeface="Arial" pitchFamily="34" charset="0"/>
              </a:rPr>
              <a:t> SMP</a:t>
            </a:r>
          </a:p>
          <a:p>
            <a:pPr>
              <a:buNone/>
            </a:pPr>
            <a:r>
              <a:rPr lang="it-IT" sz="2200" i="1" dirty="0" err="1" smtClean="0">
                <a:solidFill>
                  <a:srgbClr val="0000FF"/>
                </a:solidFill>
                <a:latin typeface="Arial" pitchFamily="34" charset="0"/>
                <a:cs typeface="Arial" pitchFamily="34" charset="0"/>
              </a:rPr>
              <a:t>Asymmetric</a:t>
            </a:r>
            <a:r>
              <a:rPr lang="it-IT" sz="2200" i="1" dirty="0" smtClean="0">
                <a:solidFill>
                  <a:srgbClr val="0000FF"/>
                </a:solidFill>
                <a:latin typeface="Arial" pitchFamily="34" charset="0"/>
                <a:cs typeface="Arial" pitchFamily="34" charset="0"/>
              </a:rPr>
              <a:t> </a:t>
            </a:r>
            <a:r>
              <a:rPr lang="it-IT" sz="2200" i="1" dirty="0" err="1" smtClean="0">
                <a:solidFill>
                  <a:srgbClr val="0000FF"/>
                </a:solidFill>
                <a:latin typeface="Arial" pitchFamily="34" charset="0"/>
                <a:cs typeface="Arial" pitchFamily="34" charset="0"/>
              </a:rPr>
              <a:t>multiprocessing</a:t>
            </a:r>
            <a:endParaRPr lang="it-IT" sz="2200" i="1" dirty="0" smtClean="0">
              <a:solidFill>
                <a:srgbClr val="0000FF"/>
              </a:solidFill>
              <a:latin typeface="Arial" pitchFamily="34" charset="0"/>
              <a:cs typeface="Arial" pitchFamily="34" charset="0"/>
            </a:endParaRPr>
          </a:p>
          <a:p>
            <a:r>
              <a:rPr lang="en-US" sz="2200" dirty="0" smtClean="0">
                <a:latin typeface="Arial" pitchFamily="34" charset="0"/>
                <a:cs typeface="Arial" pitchFamily="34" charset="0"/>
              </a:rPr>
              <a:t>A </a:t>
            </a:r>
            <a:r>
              <a:rPr lang="en-US" sz="2200" dirty="0" err="1" smtClean="0">
                <a:latin typeface="Arial" pitchFamily="34" charset="0"/>
                <a:cs typeface="Arial" pitchFamily="34" charset="0"/>
              </a:rPr>
              <a:t>ogni</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processore</a:t>
            </a:r>
            <a:r>
              <a:rPr lang="en-US" sz="2200" dirty="0" smtClean="0">
                <a:latin typeface="Arial" pitchFamily="34" charset="0"/>
                <a:cs typeface="Arial" pitchFamily="34" charset="0"/>
              </a:rPr>
              <a:t> è </a:t>
            </a:r>
            <a:r>
              <a:rPr lang="en-US" sz="2200" dirty="0" err="1" smtClean="0">
                <a:latin typeface="Arial" pitchFamily="34" charset="0"/>
                <a:cs typeface="Arial" pitchFamily="34" charset="0"/>
              </a:rPr>
              <a:t>assegnato</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uno</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specifico</a:t>
            </a:r>
            <a:r>
              <a:rPr lang="en-US" sz="2200" dirty="0" smtClean="0">
                <a:latin typeface="Arial" pitchFamily="34" charset="0"/>
                <a:cs typeface="Arial" pitchFamily="34" charset="0"/>
              </a:rPr>
              <a:t> task; </a:t>
            </a:r>
            <a:r>
              <a:rPr lang="en-US" sz="2200" dirty="0" err="1" smtClean="0">
                <a:latin typeface="Arial" pitchFamily="34" charset="0"/>
                <a:cs typeface="Arial" pitchFamily="34" charset="0"/>
              </a:rPr>
              <a:t>il</a:t>
            </a:r>
            <a:r>
              <a:rPr lang="en-US" sz="2200" dirty="0" smtClean="0">
                <a:latin typeface="Arial" pitchFamily="34" charset="0"/>
                <a:cs typeface="Arial" pitchFamily="34" charset="0"/>
              </a:rPr>
              <a:t> </a:t>
            </a:r>
            <a:r>
              <a:rPr lang="en-US" sz="2200" i="1" dirty="0" smtClean="0">
                <a:solidFill>
                  <a:srgbClr val="FF0000"/>
                </a:solidFill>
                <a:latin typeface="Arial" pitchFamily="34" charset="0"/>
                <a:cs typeface="Arial" pitchFamily="34" charset="0"/>
              </a:rPr>
              <a:t>master processor </a:t>
            </a:r>
            <a:r>
              <a:rPr lang="en-US" sz="2200" dirty="0" err="1" smtClean="0">
                <a:latin typeface="Arial" pitchFamily="34" charset="0"/>
                <a:cs typeface="Arial" pitchFamily="34" charset="0"/>
              </a:rPr>
              <a:t>schedula</a:t>
            </a:r>
            <a:r>
              <a:rPr lang="en-US" sz="2200" dirty="0" smtClean="0">
                <a:latin typeface="Arial" pitchFamily="34" charset="0"/>
                <a:cs typeface="Arial" pitchFamily="34" charset="0"/>
              </a:rPr>
              <a:t> e </a:t>
            </a:r>
            <a:r>
              <a:rPr lang="en-US" sz="2200" dirty="0" err="1" smtClean="0">
                <a:latin typeface="Arial" pitchFamily="34" charset="0"/>
                <a:cs typeface="Arial" pitchFamily="34" charset="0"/>
              </a:rPr>
              <a:t>alloca</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il</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lavoro</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agli</a:t>
            </a:r>
            <a:r>
              <a:rPr lang="en-US" sz="2200" dirty="0" smtClean="0">
                <a:latin typeface="Arial" pitchFamily="34" charset="0"/>
                <a:cs typeface="Arial" pitchFamily="34" charset="0"/>
              </a:rPr>
              <a:t> </a:t>
            </a:r>
            <a:r>
              <a:rPr lang="en-US" sz="2200" dirty="0" smtClean="0">
                <a:solidFill>
                  <a:srgbClr val="FF0000"/>
                </a:solidFill>
                <a:latin typeface="Arial" pitchFamily="34" charset="0"/>
                <a:cs typeface="Arial" pitchFamily="34" charset="0"/>
              </a:rPr>
              <a:t>slave processor</a:t>
            </a:r>
            <a:r>
              <a:rPr lang="it-IT" sz="2200" dirty="0" smtClean="0">
                <a:latin typeface="Arial" pitchFamily="34" charset="0"/>
                <a:cs typeface="Arial" pitchFamily="34" charset="0"/>
              </a:rPr>
              <a:t>.</a:t>
            </a:r>
          </a:p>
          <a:p>
            <a:r>
              <a:rPr lang="en-US" sz="2200" dirty="0" err="1" smtClean="0">
                <a:latin typeface="Arial" pitchFamily="34" charset="0"/>
                <a:cs typeface="Arial" pitchFamily="34" charset="0"/>
              </a:rPr>
              <a:t>Più</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comune</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nei</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sistemi</a:t>
            </a:r>
            <a:r>
              <a:rPr lang="en-US" sz="2200" dirty="0" smtClean="0">
                <a:latin typeface="Arial" pitchFamily="34" charset="0"/>
                <a:cs typeface="Arial" pitchFamily="34" charset="0"/>
              </a:rPr>
              <a:t> molto </a:t>
            </a:r>
            <a:r>
              <a:rPr lang="en-US" sz="2200" dirty="0" err="1" smtClean="0">
                <a:latin typeface="Arial" pitchFamily="34" charset="0"/>
                <a:cs typeface="Arial" pitchFamily="34" charset="0"/>
              </a:rPr>
              <a:t>grandi</a:t>
            </a:r>
            <a:r>
              <a:rPr lang="en-US" sz="2200" dirty="0" smtClean="0">
                <a:latin typeface="Arial" pitchFamily="34" charset="0"/>
                <a:cs typeface="Arial" pitchFamily="34" charset="0"/>
              </a:rPr>
              <a:t> e </a:t>
            </a:r>
            <a:r>
              <a:rPr lang="en-US" sz="2200" dirty="0" err="1" smtClean="0">
                <a:latin typeface="Arial" pitchFamily="34" charset="0"/>
                <a:cs typeface="Arial" pitchFamily="34" charset="0"/>
              </a:rPr>
              <a:t>complessi</a:t>
            </a:r>
            <a:r>
              <a:rPr lang="en-US" sz="2200" dirty="0" smtClean="0">
                <a:latin typeface="Arial" pitchFamily="34" charset="0"/>
                <a:cs typeface="Arial" pitchFamily="34" charset="0"/>
              </a:rPr>
              <a:t>.</a:t>
            </a:r>
            <a:endParaRPr lang="it-IT" sz="22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67544" y="332656"/>
            <a:ext cx="8229600" cy="648072"/>
          </a:xfrm>
        </p:spPr>
        <p:txBody>
          <a:bodyPr>
            <a:normAutofit/>
          </a:bodyPr>
          <a:lstStyle/>
          <a:p>
            <a:r>
              <a:rPr lang="it-IT" sz="28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Vista astratta di un sistema di calcolo</a:t>
            </a:r>
          </a:p>
        </p:txBody>
      </p:sp>
      <p:pic>
        <p:nvPicPr>
          <p:cNvPr id="1026" name="Picture 2"/>
          <p:cNvPicPr>
            <a:picLocks noChangeAspect="1" noChangeArrowheads="1"/>
          </p:cNvPicPr>
          <p:nvPr/>
        </p:nvPicPr>
        <p:blipFill>
          <a:blip r:embed="rId2" cstate="print"/>
          <a:srcRect/>
          <a:stretch>
            <a:fillRect/>
          </a:stretch>
        </p:blipFill>
        <p:spPr bwMode="auto">
          <a:xfrm>
            <a:off x="1619672" y="1268760"/>
            <a:ext cx="5904656" cy="489310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67544" y="548680"/>
            <a:ext cx="8229600" cy="864096"/>
          </a:xfrm>
        </p:spPr>
        <p:txBody>
          <a:bodyPr>
            <a:normAutofit fontScale="90000"/>
          </a:bodyPr>
          <a:lstStyle/>
          <a:p>
            <a:r>
              <a:rPr lang="it-IT" sz="31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
            </a:r>
            <a:br>
              <a:rPr lang="it-IT" sz="31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br>
            <a:r>
              <a:rPr lang="it-IT" sz="31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REAL-TIME SYSTEMS	(1/2)</a:t>
            </a:r>
            <a:r>
              <a:rPr lang="it-IT" dirty="0" smtClean="0"/>
              <a:t/>
            </a:r>
            <a:br>
              <a:rPr lang="it-IT" dirty="0" smtClean="0"/>
            </a:br>
            <a:endParaRPr lang="it-IT" dirty="0"/>
          </a:p>
        </p:txBody>
      </p:sp>
      <p:sp>
        <p:nvSpPr>
          <p:cNvPr id="3" name="Segnaposto contenuto 2"/>
          <p:cNvSpPr>
            <a:spLocks noGrp="1"/>
          </p:cNvSpPr>
          <p:nvPr>
            <p:ph idx="1"/>
          </p:nvPr>
        </p:nvSpPr>
        <p:spPr/>
        <p:txBody>
          <a:bodyPr>
            <a:noAutofit/>
          </a:bodyPr>
          <a:lstStyle/>
          <a:p>
            <a:pPr>
              <a:buNone/>
            </a:pPr>
            <a:r>
              <a:rPr lang="it-IT" sz="2200" dirty="0" smtClean="0">
                <a:latin typeface="Arial" pitchFamily="34" charset="0"/>
                <a:cs typeface="Arial" pitchFamily="34" charset="0"/>
              </a:rPr>
              <a:t>Spesso utilizzati nei dispositivi di controllo in un'applicazione dedicata come il controllo di esperimenti scientifici, i sistemi di </a:t>
            </a:r>
            <a:r>
              <a:rPr lang="it-IT" sz="2200" i="1" dirty="0" err="1" smtClean="0">
                <a:latin typeface="Arial" pitchFamily="34" charset="0"/>
                <a:cs typeface="Arial" pitchFamily="34" charset="0"/>
              </a:rPr>
              <a:t>imaging</a:t>
            </a:r>
            <a:r>
              <a:rPr lang="it-IT" sz="2200" dirty="0" smtClean="0">
                <a:latin typeface="Arial" pitchFamily="34" charset="0"/>
                <a:cs typeface="Arial" pitchFamily="34" charset="0"/>
              </a:rPr>
              <a:t> medicale, i sistemi di controllo industriale e alcuni sistemi di visualizzazione.</a:t>
            </a:r>
          </a:p>
          <a:p>
            <a:pPr marL="719138"/>
            <a:r>
              <a:rPr lang="it-IT" sz="2000" dirty="0" smtClean="0">
                <a:solidFill>
                  <a:srgbClr val="0000FF"/>
                </a:solidFill>
                <a:latin typeface="Arial" pitchFamily="34" charset="0"/>
                <a:cs typeface="Arial" pitchFamily="34" charset="0"/>
              </a:rPr>
              <a:t>Vincoli </a:t>
            </a:r>
            <a:r>
              <a:rPr lang="it-IT" sz="2200" dirty="0" smtClean="0">
                <a:solidFill>
                  <a:srgbClr val="0000FF"/>
                </a:solidFill>
                <a:latin typeface="Arial" pitchFamily="34" charset="0"/>
                <a:cs typeface="Arial" pitchFamily="34" charset="0"/>
              </a:rPr>
              <a:t>temporali - </a:t>
            </a:r>
            <a:r>
              <a:rPr lang="it-IT" sz="2200" dirty="0" smtClean="0">
                <a:latin typeface="Arial" pitchFamily="34" charset="0"/>
                <a:cs typeface="Arial" pitchFamily="34" charset="0"/>
              </a:rPr>
              <a:t>fissati e ben definiti (</a:t>
            </a:r>
            <a:r>
              <a:rPr lang="it-IT" sz="2200" i="1" dirty="0" err="1" smtClean="0">
                <a:latin typeface="Arial" pitchFamily="34" charset="0"/>
                <a:cs typeface="Arial" pitchFamily="34" charset="0"/>
              </a:rPr>
              <a:t>deadline</a:t>
            </a:r>
            <a:r>
              <a:rPr lang="it-IT" sz="2200" dirty="0" smtClean="0">
                <a:latin typeface="Arial" pitchFamily="34" charset="0"/>
                <a:cs typeface="Arial" pitchFamily="34" charset="0"/>
              </a:rPr>
              <a:t>)</a:t>
            </a:r>
            <a:r>
              <a:rPr lang="it-IT" sz="2200" dirty="0" smtClean="0">
                <a:solidFill>
                  <a:srgbClr val="0000FF"/>
                </a:solidFill>
                <a:latin typeface="Arial" pitchFamily="34" charset="0"/>
                <a:cs typeface="Arial" pitchFamily="34" charset="0"/>
              </a:rPr>
              <a:t> - </a:t>
            </a:r>
            <a:r>
              <a:rPr lang="it-IT" sz="2200" dirty="0" smtClean="0">
                <a:latin typeface="Arial" pitchFamily="34" charset="0"/>
                <a:cs typeface="Arial" pitchFamily="34" charset="0"/>
              </a:rPr>
              <a:t>oltre che </a:t>
            </a:r>
            <a:r>
              <a:rPr lang="it-IT" sz="2200" dirty="0" smtClean="0">
                <a:solidFill>
                  <a:srgbClr val="0000FF"/>
                </a:solidFill>
                <a:latin typeface="Arial" pitchFamily="34" charset="0"/>
                <a:cs typeface="Arial" pitchFamily="34" charset="0"/>
              </a:rPr>
              <a:t>vincoli di precedenza </a:t>
            </a:r>
            <a:r>
              <a:rPr lang="it-IT" sz="2200" dirty="0" smtClean="0">
                <a:latin typeface="Arial" pitchFamily="34" charset="0"/>
                <a:cs typeface="Arial" pitchFamily="34" charset="0"/>
              </a:rPr>
              <a:t>e </a:t>
            </a:r>
            <a:r>
              <a:rPr lang="it-IT" sz="2200" dirty="0" smtClean="0">
                <a:solidFill>
                  <a:srgbClr val="0000FF"/>
                </a:solidFill>
                <a:latin typeface="Arial" pitchFamily="34" charset="0"/>
                <a:cs typeface="Arial" pitchFamily="34" charset="0"/>
              </a:rPr>
              <a:t>vincoli di utilizzo condiviso di risorse </a:t>
            </a:r>
            <a:r>
              <a:rPr lang="it-IT" sz="2200" dirty="0" smtClean="0">
                <a:latin typeface="Arial" pitchFamily="34" charset="0"/>
                <a:cs typeface="Arial" pitchFamily="34" charset="0"/>
              </a:rPr>
              <a:t>da rispettare</a:t>
            </a:r>
          </a:p>
          <a:p>
            <a:pPr marL="719138"/>
            <a:r>
              <a:rPr lang="it-IT" sz="2200" dirty="0" smtClean="0">
                <a:latin typeface="Arial" pitchFamily="34" charset="0"/>
                <a:cs typeface="Arial" pitchFamily="34" charset="0"/>
              </a:rPr>
              <a:t>In confitto con i sistemi time-sharing; non sono supportati dai sistemi operativi d’uso generale</a:t>
            </a:r>
          </a:p>
          <a:p>
            <a:pPr marL="719138"/>
            <a:r>
              <a:rPr lang="it-IT" sz="2200" dirty="0" smtClean="0">
                <a:latin typeface="Arial" pitchFamily="34" charset="0"/>
                <a:cs typeface="Arial" pitchFamily="34" charset="0"/>
              </a:rPr>
              <a:t>Usati in robotica, controlli industriali, software di </a:t>
            </a:r>
            <a:r>
              <a:rPr lang="it-IT" sz="2200" dirty="0" smtClean="0">
                <a:latin typeface="Arial" pitchFamily="34" charset="0"/>
                <a:cs typeface="Arial" pitchFamily="34" charset="0"/>
              </a:rPr>
              <a:t>bordo . </a:t>
            </a:r>
            <a:r>
              <a:rPr lang="it-IT" sz="2200" dirty="0" smtClean="0">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994122"/>
          </a:xfrm>
        </p:spPr>
        <p:txBody>
          <a:bodyPr>
            <a:normAutofit fontScale="90000"/>
          </a:bodyPr>
          <a:lstStyle/>
          <a:p>
            <a:r>
              <a:rPr lang="it-IT" sz="31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
            </a:r>
            <a:br>
              <a:rPr lang="it-IT" sz="31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br>
            <a:r>
              <a:rPr lang="it-IT" sz="31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REAL-TIME SYSTEMS	(2/</a:t>
            </a:r>
            <a:r>
              <a:rPr lang="it-IT" sz="3100" dirty="0" err="1"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2</a:t>
            </a:r>
            <a:r>
              <a:rPr lang="it-IT" sz="31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a:t>
            </a:r>
            <a:r>
              <a:rPr lang="it-IT" dirty="0" smtClean="0"/>
              <a:t/>
            </a:r>
            <a:br>
              <a:rPr lang="it-IT" dirty="0" smtClean="0"/>
            </a:br>
            <a:endParaRPr lang="it-IT" dirty="0"/>
          </a:p>
        </p:txBody>
      </p:sp>
      <p:sp>
        <p:nvSpPr>
          <p:cNvPr id="3" name="Segnaposto contenuto 2"/>
          <p:cNvSpPr>
            <a:spLocks noGrp="1"/>
          </p:cNvSpPr>
          <p:nvPr>
            <p:ph idx="1"/>
          </p:nvPr>
        </p:nvSpPr>
        <p:spPr/>
        <p:txBody>
          <a:bodyPr>
            <a:normAutofit fontScale="92500" lnSpcReduction="10000"/>
          </a:bodyPr>
          <a:lstStyle/>
          <a:p>
            <a:pPr>
              <a:buNone/>
            </a:pPr>
            <a:r>
              <a:rPr lang="it-IT" sz="2700" dirty="0" smtClean="0">
                <a:latin typeface="Arial" pitchFamily="34" charset="0"/>
                <a:cs typeface="Arial" pitchFamily="34" charset="0"/>
              </a:rPr>
              <a:t>Sistemi: </a:t>
            </a:r>
            <a:r>
              <a:rPr lang="it-IT" sz="2700" dirty="0" smtClean="0">
                <a:solidFill>
                  <a:srgbClr val="FF0000"/>
                </a:solidFill>
                <a:latin typeface="Arial" pitchFamily="34" charset="0"/>
                <a:cs typeface="Arial" pitchFamily="34" charset="0"/>
              </a:rPr>
              <a:t>hard r-t</a:t>
            </a:r>
            <a:r>
              <a:rPr lang="it-IT" sz="2700" dirty="0" smtClean="0">
                <a:latin typeface="Arial" pitchFamily="34" charset="0"/>
                <a:cs typeface="Arial" pitchFamily="34" charset="0"/>
              </a:rPr>
              <a:t>, </a:t>
            </a:r>
            <a:r>
              <a:rPr lang="it-IT" sz="2700" dirty="0" err="1" smtClean="0">
                <a:solidFill>
                  <a:srgbClr val="00B050"/>
                </a:solidFill>
                <a:latin typeface="Arial" pitchFamily="34" charset="0"/>
                <a:cs typeface="Arial" pitchFamily="34" charset="0"/>
              </a:rPr>
              <a:t>firm</a:t>
            </a:r>
            <a:r>
              <a:rPr lang="it-IT" sz="2700" dirty="0" smtClean="0">
                <a:solidFill>
                  <a:srgbClr val="00B050"/>
                </a:solidFill>
                <a:latin typeface="Arial" pitchFamily="34" charset="0"/>
                <a:cs typeface="Arial" pitchFamily="34" charset="0"/>
              </a:rPr>
              <a:t> r-t</a:t>
            </a:r>
            <a:r>
              <a:rPr lang="it-IT" sz="2700" dirty="0" smtClean="0">
                <a:latin typeface="Arial" pitchFamily="34" charset="0"/>
                <a:cs typeface="Arial" pitchFamily="34" charset="0"/>
              </a:rPr>
              <a:t>, </a:t>
            </a:r>
            <a:r>
              <a:rPr lang="it-IT" sz="2700" dirty="0" smtClean="0">
                <a:solidFill>
                  <a:srgbClr val="0000FF"/>
                </a:solidFill>
                <a:latin typeface="Arial" pitchFamily="34" charset="0"/>
                <a:cs typeface="Arial" pitchFamily="34" charset="0"/>
              </a:rPr>
              <a:t>soft r-t</a:t>
            </a:r>
          </a:p>
          <a:p>
            <a:r>
              <a:rPr lang="it-IT" sz="2700" dirty="0" smtClean="0">
                <a:latin typeface="Arial" pitchFamily="34" charset="0"/>
                <a:cs typeface="Arial" pitchFamily="34" charset="0"/>
              </a:rPr>
              <a:t>Sistemi </a:t>
            </a:r>
            <a:r>
              <a:rPr lang="it-IT" sz="2700" dirty="0" smtClean="0">
                <a:solidFill>
                  <a:srgbClr val="FF0000"/>
                </a:solidFill>
                <a:latin typeface="Arial" pitchFamily="34" charset="0"/>
                <a:cs typeface="Arial" pitchFamily="34" charset="0"/>
              </a:rPr>
              <a:t>hard r-t</a:t>
            </a:r>
            <a:r>
              <a:rPr lang="it-IT" sz="2700" dirty="0" smtClean="0">
                <a:latin typeface="Arial" pitchFamily="34" charset="0"/>
                <a:cs typeface="Arial" pitchFamily="34" charset="0"/>
              </a:rPr>
              <a:t>: la memoria secondaria è limitata o assente; i dati sono memorizzati o in memoria volatile, o in ROM.</a:t>
            </a:r>
          </a:p>
          <a:p>
            <a:r>
              <a:rPr lang="it-IT" sz="2700" dirty="0" smtClean="0">
                <a:latin typeface="Arial" pitchFamily="34" charset="0"/>
                <a:cs typeface="Arial" pitchFamily="34" charset="0"/>
              </a:rPr>
              <a:t>Sistemi </a:t>
            </a:r>
            <a:r>
              <a:rPr lang="it-IT" sz="2700" dirty="0" smtClean="0">
                <a:solidFill>
                  <a:srgbClr val="0000FF"/>
                </a:solidFill>
                <a:latin typeface="Arial" pitchFamily="34" charset="0"/>
                <a:cs typeface="Arial" pitchFamily="34" charset="0"/>
              </a:rPr>
              <a:t>soft r-t</a:t>
            </a:r>
            <a:r>
              <a:rPr lang="it-IT" sz="2700" dirty="0" smtClean="0">
                <a:latin typeface="Arial" pitchFamily="34" charset="0"/>
                <a:cs typeface="Arial" pitchFamily="34" charset="0"/>
              </a:rPr>
              <a:t>: i vincoli possono anche non essere soddisfatti, ma il sistema operativo deve fare del suo meglio</a:t>
            </a:r>
          </a:p>
          <a:p>
            <a:r>
              <a:rPr lang="it-IT" sz="2700" dirty="0" smtClean="0">
                <a:latin typeface="Arial" pitchFamily="34" charset="0"/>
                <a:cs typeface="Arial" pitchFamily="34" charset="0"/>
              </a:rPr>
              <a:t>Uso limitato nei controlli industriali o nella robotica</a:t>
            </a:r>
          </a:p>
          <a:p>
            <a:r>
              <a:rPr lang="it-IT" sz="2700" dirty="0" smtClean="0">
                <a:latin typeface="Arial" pitchFamily="34" charset="0"/>
                <a:cs typeface="Arial" pitchFamily="34" charset="0"/>
              </a:rPr>
              <a:t>Utili in applicazioni (multimedia, </a:t>
            </a:r>
            <a:r>
              <a:rPr lang="it-IT" sz="2700" dirty="0" err="1" smtClean="0">
                <a:latin typeface="Arial" pitchFamily="34" charset="0"/>
                <a:cs typeface="Arial" pitchFamily="34" charset="0"/>
              </a:rPr>
              <a:t>virtual</a:t>
            </a:r>
            <a:r>
              <a:rPr lang="it-IT" sz="2700" dirty="0" smtClean="0">
                <a:latin typeface="Arial" pitchFamily="34" charset="0"/>
                <a:cs typeface="Arial" pitchFamily="34" charset="0"/>
              </a:rPr>
              <a:t> reality) che richiedono caratteristiche avanzate dei sistemi operativi</a:t>
            </a:r>
          </a:p>
          <a:p>
            <a:endParaRPr lang="it-IT"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sz="3600" b="1" dirty="0" smtClean="0"/>
              <a:t/>
            </a:r>
            <a:br>
              <a:rPr lang="it-IT" sz="3600" b="1" dirty="0" smtClean="0"/>
            </a:br>
            <a:r>
              <a:rPr lang="it-IT" sz="3100" dirty="0" err="1"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O.S.</a:t>
            </a:r>
            <a:r>
              <a:rPr lang="it-IT" sz="31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 EVOLUTION</a:t>
            </a:r>
            <a:br>
              <a:rPr lang="it-IT" sz="31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br>
            <a:r>
              <a:rPr lang="en-US" sz="31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Migration of O.S. concepts and features</a:t>
            </a:r>
            <a:r>
              <a:rPr lang="en-US" b="1" dirty="0" smtClean="0"/>
              <a:t/>
            </a:r>
            <a:br>
              <a:rPr lang="en-US" b="1" dirty="0" smtClean="0"/>
            </a:br>
            <a:endParaRPr lang="it-IT" dirty="0"/>
          </a:p>
        </p:txBody>
      </p:sp>
      <p:pic>
        <p:nvPicPr>
          <p:cNvPr id="521218" name="Picture 2"/>
          <p:cNvPicPr>
            <a:picLocks noChangeAspect="1" noChangeArrowheads="1"/>
          </p:cNvPicPr>
          <p:nvPr/>
        </p:nvPicPr>
        <p:blipFill>
          <a:blip r:embed="rId2" cstate="print"/>
          <a:srcRect/>
          <a:stretch>
            <a:fillRect/>
          </a:stretch>
        </p:blipFill>
        <p:spPr bwMode="auto">
          <a:xfrm>
            <a:off x="1187624" y="1340768"/>
            <a:ext cx="6800850" cy="50631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922114"/>
          </a:xfrm>
        </p:spPr>
        <p:txBody>
          <a:bodyPr>
            <a:normAutofit/>
          </a:bodyPr>
          <a:lstStyle/>
          <a:p>
            <a:r>
              <a:rPr lang="it-IT" sz="2800" dirty="0" err="1"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O.S.</a:t>
            </a:r>
            <a:r>
              <a:rPr lang="it-IT" sz="28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 EVOLUTION</a:t>
            </a:r>
            <a:endParaRPr lang="it-IT" sz="2800" dirty="0"/>
          </a:p>
        </p:txBody>
      </p:sp>
      <p:sp>
        <p:nvSpPr>
          <p:cNvPr id="3" name="Segnaposto contenuto 2"/>
          <p:cNvSpPr>
            <a:spLocks noGrp="1"/>
          </p:cNvSpPr>
          <p:nvPr>
            <p:ph idx="1"/>
          </p:nvPr>
        </p:nvSpPr>
        <p:spPr>
          <a:xfrm>
            <a:off x="467544" y="1340768"/>
            <a:ext cx="8229600" cy="4525963"/>
          </a:xfrm>
        </p:spPr>
        <p:txBody>
          <a:bodyPr>
            <a:normAutofit/>
          </a:bodyPr>
          <a:lstStyle/>
          <a:p>
            <a:pPr marL="0" indent="0" algn="ctr">
              <a:buNone/>
            </a:pPr>
            <a:r>
              <a:rPr lang="en-GB" sz="2400" b="1" cap="all" dirty="0" smtClean="0">
                <a:solidFill>
                  <a:srgbClr val="FF0000"/>
                </a:solidFill>
                <a:latin typeface="Arial" pitchFamily="34" charset="0"/>
                <a:cs typeface="Arial" pitchFamily="34" charset="0"/>
              </a:rPr>
              <a:t>ADVANCED OPERATING SYSTEMS</a:t>
            </a:r>
          </a:p>
          <a:p>
            <a:pPr marL="0" indent="0">
              <a:buNone/>
            </a:pPr>
            <a:r>
              <a:rPr lang="en-GB" sz="2000" b="1" dirty="0" smtClean="0">
                <a:solidFill>
                  <a:srgbClr val="0000FF"/>
                </a:solidFill>
                <a:latin typeface="Arial" pitchFamily="34" charset="0"/>
                <a:cs typeface="Arial" pitchFamily="34" charset="0"/>
              </a:rPr>
              <a:t>Distributed Operating Systems</a:t>
            </a:r>
          </a:p>
          <a:p>
            <a:pPr marL="0" indent="0">
              <a:spcAft>
                <a:spcPts val="1200"/>
              </a:spcAft>
              <a:buNone/>
            </a:pPr>
            <a:r>
              <a:rPr lang="it-IT" sz="2000" dirty="0" smtClean="0">
                <a:latin typeface="Arial" pitchFamily="34" charset="0"/>
                <a:cs typeface="Arial" pitchFamily="34" charset="0"/>
              </a:rPr>
              <a:t>Esempi di servizi di rete: </a:t>
            </a:r>
            <a:r>
              <a:rPr lang="it-IT" sz="2000" dirty="0" err="1" smtClean="0">
                <a:solidFill>
                  <a:srgbClr val="0000FF"/>
                </a:solidFill>
                <a:latin typeface="Arial" pitchFamily="34" charset="0"/>
                <a:cs typeface="Arial" pitchFamily="34" charset="0"/>
              </a:rPr>
              <a:t>Grid</a:t>
            </a:r>
            <a:r>
              <a:rPr lang="it-IT" sz="2000" dirty="0" smtClean="0">
                <a:solidFill>
                  <a:srgbClr val="0000FF"/>
                </a:solidFill>
                <a:latin typeface="Arial" pitchFamily="34" charset="0"/>
                <a:cs typeface="Arial" pitchFamily="34" charset="0"/>
              </a:rPr>
              <a:t> </a:t>
            </a:r>
            <a:r>
              <a:rPr lang="it-IT" sz="2000" dirty="0" err="1" smtClean="0">
                <a:solidFill>
                  <a:srgbClr val="0000FF"/>
                </a:solidFill>
                <a:latin typeface="Arial" pitchFamily="34" charset="0"/>
                <a:cs typeface="Arial" pitchFamily="34" charset="0"/>
              </a:rPr>
              <a:t>computing</a:t>
            </a:r>
            <a:r>
              <a:rPr lang="it-IT" sz="2000" dirty="0" smtClean="0">
                <a:latin typeface="Arial" pitchFamily="34" charset="0"/>
                <a:cs typeface="Arial" pitchFamily="34" charset="0"/>
              </a:rPr>
              <a:t>. . ., </a:t>
            </a:r>
            <a:r>
              <a:rPr lang="it-IT" sz="2000" dirty="0" err="1" smtClean="0">
                <a:solidFill>
                  <a:srgbClr val="0000FF"/>
                </a:solidFill>
                <a:latin typeface="Arial" pitchFamily="34" charset="0"/>
                <a:cs typeface="Arial" pitchFamily="34" charset="0"/>
              </a:rPr>
              <a:t>Cloud</a:t>
            </a:r>
            <a:r>
              <a:rPr lang="it-IT" sz="2000" dirty="0" smtClean="0">
                <a:solidFill>
                  <a:srgbClr val="0000FF"/>
                </a:solidFill>
                <a:latin typeface="Arial" pitchFamily="34" charset="0"/>
                <a:cs typeface="Arial" pitchFamily="34" charset="0"/>
              </a:rPr>
              <a:t> </a:t>
            </a:r>
            <a:r>
              <a:rPr lang="it-IT" sz="2000" dirty="0" err="1" smtClean="0">
                <a:solidFill>
                  <a:srgbClr val="0000FF"/>
                </a:solidFill>
                <a:latin typeface="Arial" pitchFamily="34" charset="0"/>
                <a:cs typeface="Arial" pitchFamily="34" charset="0"/>
              </a:rPr>
              <a:t>computing</a:t>
            </a:r>
            <a:r>
              <a:rPr lang="it-IT" sz="2000" dirty="0" smtClean="0">
                <a:latin typeface="Arial" pitchFamily="34" charset="0"/>
                <a:cs typeface="Arial" pitchFamily="34" charset="0"/>
              </a:rPr>
              <a:t>. . . .</a:t>
            </a:r>
          </a:p>
          <a:p>
            <a:pPr marL="0" indent="0">
              <a:buNone/>
            </a:pPr>
            <a:r>
              <a:rPr lang="it-IT" sz="2000" b="1" dirty="0" smtClean="0">
                <a:solidFill>
                  <a:srgbClr val="0000FF"/>
                </a:solidFill>
                <a:latin typeface="Arial" pitchFamily="34" charset="0"/>
                <a:cs typeface="Arial" pitchFamily="34" charset="0"/>
              </a:rPr>
              <a:t>Sistemi Operativi per supercalcolatori </a:t>
            </a:r>
            <a:r>
              <a:rPr lang="it-IT" sz="2000" b="1" dirty="0" smtClean="0">
                <a:latin typeface="Arial" pitchFamily="34" charset="0"/>
                <a:cs typeface="Arial" pitchFamily="34" charset="0"/>
              </a:rPr>
              <a:t>(</a:t>
            </a:r>
            <a:r>
              <a:rPr lang="it-IT" sz="2000" dirty="0" smtClean="0">
                <a:latin typeface="Arial" pitchFamily="34" charset="0"/>
                <a:cs typeface="Arial" pitchFamily="34" charset="0"/>
              </a:rPr>
              <a:t>Esempi: Unix, SO ad hoc</a:t>
            </a:r>
            <a:r>
              <a:rPr lang="it-IT" sz="2000" dirty="0" smtClean="0"/>
              <a:t>)</a:t>
            </a:r>
            <a:endParaRPr lang="it-IT" sz="2000" dirty="0" smtClean="0">
              <a:latin typeface="Arial" pitchFamily="34" charset="0"/>
              <a:cs typeface="Arial" pitchFamily="34" charset="0"/>
            </a:endParaRPr>
          </a:p>
          <a:p>
            <a:pPr lvl="0"/>
            <a:r>
              <a:rPr lang="it-IT" sz="2000" dirty="0" smtClean="0">
                <a:latin typeface="Arial" pitchFamily="34" charset="0"/>
                <a:cs typeface="Arial" pitchFamily="34" charset="0"/>
              </a:rPr>
              <a:t>Grandi quantità di dati (&gt; 1TB)</a:t>
            </a:r>
          </a:p>
          <a:p>
            <a:pPr lvl="0"/>
            <a:r>
              <a:rPr lang="it-IT" sz="2000" dirty="0" smtClean="0">
                <a:latin typeface="Arial" pitchFamily="34" charset="0"/>
                <a:cs typeface="Arial" pitchFamily="34" charset="0"/>
              </a:rPr>
              <a:t>Enormi potenze di calcolo (es. 40 TFLOP)</a:t>
            </a:r>
          </a:p>
          <a:p>
            <a:pPr lvl="0"/>
            <a:r>
              <a:rPr lang="it-IT" sz="2000" dirty="0" smtClean="0">
                <a:latin typeface="Arial" pitchFamily="34" charset="0"/>
                <a:cs typeface="Arial" pitchFamily="34" charset="0"/>
              </a:rPr>
              <a:t>Architetture con migliaia di CPU</a:t>
            </a:r>
          </a:p>
          <a:p>
            <a:pPr lvl="0">
              <a:spcAft>
                <a:spcPts val="1200"/>
              </a:spcAft>
            </a:pPr>
            <a:r>
              <a:rPr lang="it-IT" sz="2000" dirty="0" smtClean="0">
                <a:latin typeface="Arial" pitchFamily="34" charset="0"/>
                <a:cs typeface="Arial" pitchFamily="34" charset="0"/>
              </a:rPr>
              <a:t>Elaborazione “</a:t>
            </a:r>
            <a:r>
              <a:rPr lang="it-IT" sz="2000" dirty="0" err="1" smtClean="0">
                <a:latin typeface="Arial" pitchFamily="34" charset="0"/>
                <a:cs typeface="Arial" pitchFamily="34" charset="0"/>
              </a:rPr>
              <a:t>batch</a:t>
            </a:r>
            <a:r>
              <a:rPr lang="it-IT" sz="2000" dirty="0" smtClean="0">
                <a:latin typeface="Arial" pitchFamily="34" charset="0"/>
                <a:cs typeface="Arial" pitchFamily="34" charset="0"/>
              </a:rPr>
              <a:t>” non interattiva</a:t>
            </a:r>
          </a:p>
          <a:p>
            <a:pPr marL="0" indent="0">
              <a:spcAft>
                <a:spcPts val="1200"/>
              </a:spcAft>
              <a:buNone/>
            </a:pPr>
            <a:r>
              <a:rPr lang="en-GB" sz="2000" b="1" dirty="0" err="1" smtClean="0">
                <a:solidFill>
                  <a:srgbClr val="0000FF"/>
                </a:solidFill>
                <a:latin typeface="Arial" pitchFamily="34" charset="0"/>
                <a:cs typeface="Arial" pitchFamily="34" charset="0"/>
              </a:rPr>
              <a:t>Sistemi</a:t>
            </a:r>
            <a:r>
              <a:rPr lang="en-GB" sz="2000" b="1" dirty="0" smtClean="0">
                <a:solidFill>
                  <a:srgbClr val="0000FF"/>
                </a:solidFill>
                <a:latin typeface="Arial" pitchFamily="34" charset="0"/>
                <a:cs typeface="Arial" pitchFamily="34" charset="0"/>
              </a:rPr>
              <a:t> </a:t>
            </a:r>
            <a:r>
              <a:rPr lang="en-GB" sz="2000" b="1" dirty="0" err="1" smtClean="0">
                <a:solidFill>
                  <a:srgbClr val="0000FF"/>
                </a:solidFill>
                <a:latin typeface="Arial" pitchFamily="34" charset="0"/>
                <a:cs typeface="Arial" pitchFamily="34" charset="0"/>
              </a:rPr>
              <a:t>Operativi</a:t>
            </a:r>
            <a:r>
              <a:rPr lang="en-GB" sz="2000" b="1" dirty="0" smtClean="0">
                <a:solidFill>
                  <a:srgbClr val="0000FF"/>
                </a:solidFill>
                <a:latin typeface="Arial" pitchFamily="34" charset="0"/>
                <a:cs typeface="Arial" pitchFamily="34" charset="0"/>
              </a:rPr>
              <a:t> per computer </a:t>
            </a:r>
            <a:r>
              <a:rPr lang="en-GB" sz="2000" b="1" dirty="0" err="1" smtClean="0">
                <a:solidFill>
                  <a:srgbClr val="0000FF"/>
                </a:solidFill>
                <a:latin typeface="Arial" pitchFamily="34" charset="0"/>
                <a:cs typeface="Arial" pitchFamily="34" charset="0"/>
              </a:rPr>
              <a:t>palmari</a:t>
            </a:r>
            <a:r>
              <a:rPr lang="en-GB" sz="2000" b="1" dirty="0" smtClean="0">
                <a:solidFill>
                  <a:srgbClr val="0000FF"/>
                </a:solidFill>
                <a:latin typeface="Arial" pitchFamily="34" charset="0"/>
                <a:cs typeface="Arial" pitchFamily="34" charset="0"/>
              </a:rPr>
              <a:t> e </a:t>
            </a:r>
            <a:r>
              <a:rPr lang="en-GB" sz="2000" b="1" dirty="0" err="1" smtClean="0">
                <a:solidFill>
                  <a:srgbClr val="0000FF"/>
                </a:solidFill>
                <a:latin typeface="Arial" pitchFamily="34" charset="0"/>
                <a:cs typeface="Arial" pitchFamily="34" charset="0"/>
              </a:rPr>
              <a:t>sistemi</a:t>
            </a:r>
            <a:r>
              <a:rPr lang="en-GB" sz="2000" b="1" dirty="0" smtClean="0">
                <a:solidFill>
                  <a:srgbClr val="0000FF"/>
                </a:solidFill>
                <a:latin typeface="Arial" pitchFamily="34" charset="0"/>
                <a:cs typeface="Arial" pitchFamily="34" charset="0"/>
              </a:rPr>
              <a:t> </a:t>
            </a:r>
            <a:r>
              <a:rPr lang="en-GB" sz="2000" b="1" i="1" dirty="0" smtClean="0">
                <a:solidFill>
                  <a:srgbClr val="0000FF"/>
                </a:solidFill>
                <a:latin typeface="Arial" pitchFamily="34" charset="0"/>
                <a:cs typeface="Arial" pitchFamily="34" charset="0"/>
              </a:rPr>
              <a:t>embedded</a:t>
            </a:r>
          </a:p>
          <a:p>
            <a:pPr marL="0" indent="0">
              <a:buNone/>
            </a:pPr>
            <a:r>
              <a:rPr lang="en-GB" sz="2000" b="1" dirty="0" err="1" smtClean="0">
                <a:solidFill>
                  <a:srgbClr val="0000FF"/>
                </a:solidFill>
                <a:latin typeface="Arial" pitchFamily="34" charset="0"/>
                <a:cs typeface="Arial" pitchFamily="34" charset="0"/>
              </a:rPr>
              <a:t>Sistemi</a:t>
            </a:r>
            <a:r>
              <a:rPr lang="en-GB" sz="2000" b="1" dirty="0" smtClean="0">
                <a:solidFill>
                  <a:srgbClr val="0000FF"/>
                </a:solidFill>
                <a:latin typeface="Arial" pitchFamily="34" charset="0"/>
                <a:cs typeface="Arial" pitchFamily="34" charset="0"/>
              </a:rPr>
              <a:t> </a:t>
            </a:r>
            <a:r>
              <a:rPr lang="en-GB" sz="2000" b="1" dirty="0" err="1" smtClean="0">
                <a:solidFill>
                  <a:srgbClr val="0000FF"/>
                </a:solidFill>
                <a:latin typeface="Arial" pitchFamily="34" charset="0"/>
                <a:cs typeface="Arial" pitchFamily="34" charset="0"/>
              </a:rPr>
              <a:t>Operativi</a:t>
            </a:r>
            <a:r>
              <a:rPr lang="en-GB" sz="2000" b="1" dirty="0" smtClean="0">
                <a:solidFill>
                  <a:srgbClr val="0000FF"/>
                </a:solidFill>
                <a:latin typeface="Arial" pitchFamily="34" charset="0"/>
                <a:cs typeface="Arial" pitchFamily="34" charset="0"/>
              </a:rPr>
              <a:t> per smart card</a:t>
            </a:r>
            <a:endParaRPr lang="it-IT" sz="2000" b="1" i="1" dirty="0" smtClean="0">
              <a:solidFill>
                <a:srgbClr val="0000FF"/>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8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Alcuni video sull’evoluzione dei SO</a:t>
            </a:r>
            <a:endParaRPr lang="it-IT" sz="2800" dirty="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endParaRPr>
          </a:p>
        </p:txBody>
      </p:sp>
      <p:sp>
        <p:nvSpPr>
          <p:cNvPr id="3" name="Segnaposto contenuto 2"/>
          <p:cNvSpPr>
            <a:spLocks noGrp="1"/>
          </p:cNvSpPr>
          <p:nvPr>
            <p:ph idx="1"/>
          </p:nvPr>
        </p:nvSpPr>
        <p:spPr>
          <a:xfrm>
            <a:off x="457200" y="1600201"/>
            <a:ext cx="8229600" cy="3556992"/>
          </a:xfrm>
        </p:spPr>
        <p:txBody>
          <a:bodyPr>
            <a:normAutofit/>
          </a:bodyPr>
          <a:lstStyle/>
          <a:p>
            <a:pPr>
              <a:buNone/>
            </a:pPr>
            <a:endParaRPr lang="it-IT" sz="1600" dirty="0" smtClean="0"/>
          </a:p>
          <a:p>
            <a:pPr>
              <a:buNone/>
            </a:pPr>
            <a:r>
              <a:rPr lang="en-US" sz="1600" b="1" dirty="0" smtClean="0">
                <a:hlinkClick r:id="rId2"/>
              </a:rPr>
              <a:t>The Mainframe Story: The 1960’s</a:t>
            </a:r>
            <a:endParaRPr lang="en-US" sz="1600" b="1" dirty="0" smtClean="0"/>
          </a:p>
          <a:p>
            <a:pPr>
              <a:buNone/>
            </a:pPr>
            <a:endParaRPr lang="en-US" sz="1600" b="1" dirty="0" smtClean="0"/>
          </a:p>
          <a:p>
            <a:pPr>
              <a:buNone/>
            </a:pPr>
            <a:r>
              <a:rPr lang="en-US" sz="1600" b="1" dirty="0" smtClean="0">
                <a:hlinkClick r:id="rId3"/>
              </a:rPr>
              <a:t>The Mainframe Story: The 1970’s </a:t>
            </a:r>
            <a:r>
              <a:rPr lang="en-US" sz="1600" b="1" dirty="0" smtClean="0">
                <a:sym typeface="Wingdings" pitchFamily="2" charset="2"/>
                <a:hlinkClick r:id="rId3"/>
              </a:rPr>
              <a:t> virtualization  Virtual  Machine (VM)</a:t>
            </a:r>
            <a:endParaRPr lang="en-US" sz="1600" b="1" dirty="0" smtClean="0">
              <a:sym typeface="Wingdings" pitchFamily="2" charset="2"/>
            </a:endParaRPr>
          </a:p>
          <a:p>
            <a:pPr>
              <a:buNone/>
            </a:pPr>
            <a:endParaRPr lang="en-US" sz="1600" b="1" dirty="0" smtClean="0">
              <a:sym typeface="Wingdings" pitchFamily="2" charset="2"/>
            </a:endParaRPr>
          </a:p>
          <a:p>
            <a:pPr>
              <a:buNone/>
            </a:pPr>
            <a:r>
              <a:rPr lang="en-US" sz="1600" b="1" dirty="0" smtClean="0">
                <a:hlinkClick r:id="rId4"/>
              </a:rPr>
              <a:t>The Mainframe Story: The 1980’s and 1990’s </a:t>
            </a:r>
            <a:r>
              <a:rPr lang="en-US" sz="1600" b="1" dirty="0" smtClean="0">
                <a:sym typeface="Wingdings" pitchFamily="2" charset="2"/>
                <a:hlinkClick r:id="rId4"/>
              </a:rPr>
              <a:t> mainframes demise?  client/server architecture</a:t>
            </a:r>
            <a:endParaRPr lang="en-US" sz="1600" b="1" dirty="0" smtClean="0">
              <a:sym typeface="Wingdings" pitchFamily="2" charset="2"/>
            </a:endParaRPr>
          </a:p>
          <a:p>
            <a:pPr>
              <a:buNone/>
            </a:pPr>
            <a:endParaRPr lang="en-US" sz="1600" b="1" dirty="0" smtClean="0">
              <a:sym typeface="Wingdings" pitchFamily="2" charset="2"/>
            </a:endParaRPr>
          </a:p>
          <a:p>
            <a:pPr>
              <a:buNone/>
            </a:pPr>
            <a:r>
              <a:rPr lang="en-US" sz="1600" b="1" dirty="0" smtClean="0">
                <a:hlinkClick r:id="rId5"/>
              </a:rPr>
              <a:t>The Mainframe Story: The 2000’s </a:t>
            </a:r>
            <a:r>
              <a:rPr lang="en-US" sz="1600" b="1" dirty="0" smtClean="0">
                <a:sym typeface="Wingdings" pitchFamily="2" charset="2"/>
                <a:hlinkClick r:id="rId5"/>
              </a:rPr>
              <a:t> adaptation  PC and Linux</a:t>
            </a:r>
            <a:endParaRPr lang="en-US" sz="1600" b="1" dirty="0" smtClean="0">
              <a:sym typeface="Wingdings" pitchFamily="2" charset="2"/>
            </a:endParaRPr>
          </a:p>
          <a:p>
            <a:pPr>
              <a:buNone/>
            </a:pPr>
            <a:endParaRPr lang="en-US" sz="1600" b="1" dirty="0" smtClean="0">
              <a:sym typeface="Wingdings" pitchFamily="2" charset="2"/>
            </a:endParaRPr>
          </a:p>
          <a:p>
            <a:pPr>
              <a:buNone/>
            </a:pPr>
            <a:r>
              <a:rPr lang="en-US" sz="1600" b="1" dirty="0" smtClean="0">
                <a:hlinkClick r:id="rId6"/>
              </a:rPr>
              <a:t>The Mainframe Story: </a:t>
            </a:r>
            <a:r>
              <a:rPr lang="it-IT" sz="1600" b="1" dirty="0" smtClean="0">
                <a:hlinkClick r:id="rId6"/>
              </a:rPr>
              <a:t>2010 &amp; </a:t>
            </a:r>
            <a:r>
              <a:rPr lang="it-IT" sz="1600" b="1" dirty="0" err="1" smtClean="0">
                <a:hlinkClick r:id="rId6"/>
              </a:rPr>
              <a:t>Beyond</a:t>
            </a:r>
            <a:r>
              <a:rPr lang="it-IT" sz="1600" b="1" dirty="0" smtClean="0">
                <a:hlinkClick r:id="rId6"/>
              </a:rPr>
              <a:t> </a:t>
            </a:r>
            <a:r>
              <a:rPr lang="it-IT" sz="1600" b="1" dirty="0" smtClean="0">
                <a:sym typeface="Wingdings" pitchFamily="2" charset="2"/>
                <a:hlinkClick r:id="rId6"/>
              </a:rPr>
              <a:t> </a:t>
            </a:r>
            <a:r>
              <a:rPr lang="it-IT" sz="1600" b="1" dirty="0" err="1" smtClean="0">
                <a:sym typeface="Wingdings" pitchFamily="2" charset="2"/>
                <a:hlinkClick r:id="rId6"/>
              </a:rPr>
              <a:t>cloud</a:t>
            </a:r>
            <a:r>
              <a:rPr lang="it-IT" sz="1600" b="1" dirty="0" smtClean="0">
                <a:sym typeface="Wingdings" pitchFamily="2" charset="2"/>
                <a:hlinkClick r:id="rId6"/>
              </a:rPr>
              <a:t> </a:t>
            </a:r>
            <a:r>
              <a:rPr lang="it-IT" sz="1600" b="1" dirty="0" err="1" smtClean="0">
                <a:sym typeface="Wingdings" pitchFamily="2" charset="2"/>
                <a:hlinkClick r:id="rId6"/>
              </a:rPr>
              <a:t>computing</a:t>
            </a:r>
            <a:r>
              <a:rPr lang="it-IT" sz="1600" b="1" dirty="0" smtClean="0">
                <a:sym typeface="Wingdings" pitchFamily="2" charset="2"/>
                <a:hlinkClick r:id="rId6"/>
              </a:rPr>
              <a:t>  back </a:t>
            </a:r>
            <a:r>
              <a:rPr lang="it-IT" sz="1600" b="1" dirty="0" err="1" smtClean="0">
                <a:sym typeface="Wingdings" pitchFamily="2" charset="2"/>
                <a:hlinkClick r:id="rId6"/>
              </a:rPr>
              <a:t>to</a:t>
            </a:r>
            <a:r>
              <a:rPr lang="it-IT" sz="1600" b="1" dirty="0" smtClean="0">
                <a:sym typeface="Wingdings" pitchFamily="2" charset="2"/>
                <a:hlinkClick r:id="rId6"/>
              </a:rPr>
              <a:t> the mainframe?</a:t>
            </a:r>
            <a:r>
              <a:rPr lang="it-IT" sz="1600" b="1" dirty="0" smtClean="0"/>
              <a:t> </a:t>
            </a:r>
            <a:endParaRPr lang="it-IT" sz="16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850106"/>
          </a:xfrm>
        </p:spPr>
        <p:txBody>
          <a:bodyPr>
            <a:normAutofit/>
          </a:bodyPr>
          <a:lstStyle/>
          <a:p>
            <a:r>
              <a:rPr lang="it-IT" sz="28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Un sistema di calcolo: i componenti</a:t>
            </a:r>
            <a:endParaRPr lang="it-IT" sz="2800" dirty="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endParaRPr>
          </a:p>
        </p:txBody>
      </p:sp>
      <p:sp>
        <p:nvSpPr>
          <p:cNvPr id="3" name="Segnaposto contenuto 2"/>
          <p:cNvSpPr>
            <a:spLocks noGrp="1"/>
          </p:cNvSpPr>
          <p:nvPr>
            <p:ph idx="1"/>
          </p:nvPr>
        </p:nvSpPr>
        <p:spPr/>
        <p:txBody>
          <a:bodyPr>
            <a:normAutofit fontScale="70000" lnSpcReduction="20000"/>
          </a:bodyPr>
          <a:lstStyle/>
          <a:p>
            <a:pPr lvl="0">
              <a:spcBef>
                <a:spcPts val="900"/>
              </a:spcBef>
              <a:buBlip>
                <a:blip r:embed="rId2"/>
              </a:buBlip>
            </a:pPr>
            <a:r>
              <a:rPr lang="it-IT" sz="3100" dirty="0" smtClean="0">
                <a:solidFill>
                  <a:srgbClr val="FF0000"/>
                </a:solidFill>
                <a:latin typeface="Arial" pitchFamily="34" charset="0"/>
                <a:cs typeface="Arial" pitchFamily="34" charset="0"/>
              </a:rPr>
              <a:t>Hardware</a:t>
            </a:r>
            <a:r>
              <a:rPr lang="it-IT" sz="3100" dirty="0" smtClean="0">
                <a:latin typeface="Arial" pitchFamily="34" charset="0"/>
                <a:cs typeface="Arial" pitchFamily="34" charset="0"/>
              </a:rPr>
              <a:t> (Bare </a:t>
            </a:r>
            <a:r>
              <a:rPr lang="it-IT" sz="3100" dirty="0" err="1" smtClean="0">
                <a:latin typeface="Arial" pitchFamily="34" charset="0"/>
                <a:cs typeface="Arial" pitchFamily="34" charset="0"/>
              </a:rPr>
              <a:t>machine</a:t>
            </a:r>
            <a:r>
              <a:rPr lang="it-IT" sz="3100" dirty="0" smtClean="0">
                <a:latin typeface="Arial" pitchFamily="34" charset="0"/>
                <a:cs typeface="Arial" pitchFamily="34" charset="0"/>
              </a:rPr>
              <a:t>) – fornisce le risorse computazionali di base: (CPU, memoria, dispositivi di I/O).</a:t>
            </a:r>
          </a:p>
          <a:p>
            <a:pPr lvl="0">
              <a:spcBef>
                <a:spcPts val="900"/>
              </a:spcBef>
              <a:buBlip>
                <a:blip r:embed="rId2"/>
              </a:buBlip>
            </a:pPr>
            <a:r>
              <a:rPr lang="it-IT" sz="3100" dirty="0" smtClean="0">
                <a:solidFill>
                  <a:srgbClr val="FF0000"/>
                </a:solidFill>
                <a:latin typeface="Arial" pitchFamily="34" charset="0"/>
                <a:cs typeface="Arial" pitchFamily="34" charset="0"/>
              </a:rPr>
              <a:t>Sistema operativo </a:t>
            </a:r>
            <a:r>
              <a:rPr lang="it-IT" sz="3100" dirty="0" smtClean="0">
                <a:latin typeface="Arial" pitchFamily="34" charset="0"/>
                <a:cs typeface="Arial" pitchFamily="34" charset="0"/>
              </a:rPr>
              <a:t>– controlla e coordina l’uso dell’hardware da parte dei programmi e dei diversi utenti</a:t>
            </a:r>
          </a:p>
          <a:p>
            <a:pPr lvl="0">
              <a:spcBef>
                <a:spcPts val="900"/>
              </a:spcBef>
              <a:buBlip>
                <a:blip r:embed="rId2"/>
              </a:buBlip>
            </a:pPr>
            <a:r>
              <a:rPr lang="it-IT" sz="3100" dirty="0" smtClean="0">
                <a:solidFill>
                  <a:srgbClr val="FF0000"/>
                </a:solidFill>
                <a:latin typeface="Arial" pitchFamily="34" charset="0"/>
                <a:cs typeface="Arial" pitchFamily="34" charset="0"/>
              </a:rPr>
              <a:t>Programmi di sistema </a:t>
            </a:r>
            <a:r>
              <a:rPr lang="it-IT" sz="3100" dirty="0" smtClean="0">
                <a:latin typeface="Arial" pitchFamily="34" charset="0"/>
                <a:cs typeface="Arial" pitchFamily="34" charset="0"/>
              </a:rPr>
              <a:t>(cioè indipendenti dall’applicazione, come compilatori, </a:t>
            </a:r>
            <a:r>
              <a:rPr lang="it-IT" sz="3100" dirty="0" err="1" smtClean="0">
                <a:latin typeface="Arial" pitchFamily="34" charset="0"/>
                <a:cs typeface="Arial" pitchFamily="34" charset="0"/>
              </a:rPr>
              <a:t>assembler</a:t>
            </a:r>
            <a:r>
              <a:rPr lang="it-IT" sz="3100" dirty="0" smtClean="0">
                <a:latin typeface="Arial" pitchFamily="34" charset="0"/>
                <a:cs typeface="Arial" pitchFamily="34" charset="0"/>
              </a:rPr>
              <a:t>, </a:t>
            </a:r>
            <a:r>
              <a:rPr lang="it-IT" sz="3100" dirty="0" err="1" smtClean="0">
                <a:latin typeface="Arial" pitchFamily="34" charset="0"/>
                <a:cs typeface="Arial" pitchFamily="34" charset="0"/>
              </a:rPr>
              <a:t>editor</a:t>
            </a:r>
            <a:r>
              <a:rPr lang="it-IT" sz="3100" dirty="0" smtClean="0">
                <a:latin typeface="Arial" pitchFamily="34" charset="0"/>
                <a:cs typeface="Arial" pitchFamily="34" charset="0"/>
              </a:rPr>
              <a:t>, DBMS, forniti con il sistema operativo)</a:t>
            </a:r>
          </a:p>
          <a:p>
            <a:pPr lvl="0">
              <a:spcBef>
                <a:spcPts val="900"/>
              </a:spcBef>
              <a:buBlip>
                <a:blip r:embed="rId2"/>
              </a:buBlip>
            </a:pPr>
            <a:r>
              <a:rPr lang="it-IT" sz="3100" dirty="0" smtClean="0">
                <a:solidFill>
                  <a:srgbClr val="FF0000"/>
                </a:solidFill>
                <a:latin typeface="Arial" pitchFamily="34" charset="0"/>
                <a:cs typeface="Arial" pitchFamily="34" charset="0"/>
              </a:rPr>
              <a:t>Programmi applicativi </a:t>
            </a:r>
            <a:r>
              <a:rPr lang="it-IT" sz="3100" dirty="0" smtClean="0">
                <a:latin typeface="Arial" pitchFamily="34" charset="0"/>
                <a:cs typeface="Arial" pitchFamily="34" charset="0"/>
              </a:rPr>
              <a:t>— definiscono il modo in cui le risorse del sistema sono usate per risolvere i problemi computazionali dell’utente (videogiochi, programmi di produttività personale, web browser, </a:t>
            </a:r>
            <a:r>
              <a:rPr lang="it-IT" sz="3100" dirty="0" err="1" smtClean="0">
                <a:latin typeface="Arial" pitchFamily="34" charset="0"/>
                <a:cs typeface="Arial" pitchFamily="34" charset="0"/>
              </a:rPr>
              <a:t>e-mailer</a:t>
            </a:r>
            <a:r>
              <a:rPr lang="it-IT" sz="3100" dirty="0" smtClean="0">
                <a:latin typeface="Arial" pitchFamily="34" charset="0"/>
                <a:cs typeface="Arial" pitchFamily="34" charset="0"/>
              </a:rPr>
              <a:t>, </a:t>
            </a:r>
            <a:r>
              <a:rPr lang="it-IT" sz="3100" dirty="0" err="1" smtClean="0">
                <a:latin typeface="Arial" pitchFamily="34" charset="0"/>
                <a:cs typeface="Arial" pitchFamily="34" charset="0"/>
              </a:rPr>
              <a:t>music</a:t>
            </a:r>
            <a:r>
              <a:rPr lang="it-IT" sz="3100" dirty="0" smtClean="0">
                <a:latin typeface="Arial" pitchFamily="34" charset="0"/>
                <a:cs typeface="Arial" pitchFamily="34" charset="0"/>
              </a:rPr>
              <a:t> player....)</a:t>
            </a:r>
          </a:p>
          <a:p>
            <a:pPr lvl="0">
              <a:buBlip>
                <a:blip r:embed="rId2"/>
              </a:buBlip>
            </a:pPr>
            <a:r>
              <a:rPr lang="it-IT" sz="3100" dirty="0" smtClean="0">
                <a:solidFill>
                  <a:srgbClr val="FF0000"/>
                </a:solidFill>
                <a:latin typeface="Arial" pitchFamily="34" charset="0"/>
                <a:cs typeface="Arial" pitchFamily="34" charset="0"/>
              </a:rPr>
              <a:t>Utenti</a:t>
            </a:r>
            <a:r>
              <a:rPr lang="it-IT" sz="3100" dirty="0" smtClean="0">
                <a:latin typeface="Arial" pitchFamily="34" charset="0"/>
                <a:cs typeface="Arial" pitchFamily="34" charset="0"/>
              </a:rPr>
              <a:t> (persone, macchine, altri calcolatori)</a:t>
            </a:r>
          </a:p>
          <a:p>
            <a:pPr>
              <a:buNone/>
            </a:pPr>
            <a:endParaRPr lang="it-IT"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normAutofit/>
          </a:bodyPr>
          <a:lstStyle/>
          <a:p>
            <a:r>
              <a:rPr lang="it-IT" sz="28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Confine tra SO e altre componenti software</a:t>
            </a:r>
          </a:p>
        </p:txBody>
      </p:sp>
      <p:sp>
        <p:nvSpPr>
          <p:cNvPr id="6" name="Rettangolo 5"/>
          <p:cNvSpPr/>
          <p:nvPr/>
        </p:nvSpPr>
        <p:spPr>
          <a:xfrm>
            <a:off x="395536" y="1412776"/>
            <a:ext cx="8424936" cy="4785926"/>
          </a:xfrm>
          <a:prstGeom prst="rect">
            <a:avLst/>
          </a:prstGeom>
        </p:spPr>
        <p:txBody>
          <a:bodyPr wrap="square">
            <a:spAutoFit/>
          </a:bodyPr>
          <a:lstStyle/>
          <a:p>
            <a:pPr marL="358775" indent="-358775">
              <a:buBlip>
                <a:blip r:embed="rId2"/>
              </a:buBlip>
            </a:pPr>
            <a:r>
              <a:rPr lang="it-IT" sz="2000" dirty="0" smtClean="0">
                <a:latin typeface="Arial" pitchFamily="34" charset="0"/>
                <a:cs typeface="Arial" pitchFamily="34" charset="0"/>
              </a:rPr>
              <a:t>All’interno di un computer, </a:t>
            </a:r>
            <a:r>
              <a:rPr lang="it-IT" sz="2000" dirty="0" smtClean="0">
                <a:solidFill>
                  <a:srgbClr val="006600"/>
                </a:solidFill>
                <a:latin typeface="Arial" pitchFamily="34" charset="0"/>
                <a:cs typeface="Arial" pitchFamily="34" charset="0"/>
              </a:rPr>
              <a:t>il confine tra il SO e le altre componenti software non è sempre ben definibile</a:t>
            </a:r>
            <a:r>
              <a:rPr lang="it-IT" sz="2000" dirty="0" smtClean="0">
                <a:latin typeface="Arial" pitchFamily="34" charset="0"/>
                <a:cs typeface="Arial" pitchFamily="34" charset="0"/>
              </a:rPr>
              <a:t>. Ad esempio, l’interfaccia grafica fa parte del SO?</a:t>
            </a:r>
          </a:p>
          <a:p>
            <a:pPr marL="358775"/>
            <a:r>
              <a:rPr lang="it-IT" sz="2000" dirty="0" smtClean="0">
                <a:latin typeface="Arial" pitchFamily="34" charset="0"/>
                <a:cs typeface="Arial" pitchFamily="34" charset="0"/>
              </a:rPr>
              <a:t>Nel passaggio da </a:t>
            </a:r>
            <a:r>
              <a:rPr lang="it-IT" sz="2000" dirty="0" err="1" smtClean="0">
                <a:latin typeface="Arial" pitchFamily="34" charset="0"/>
                <a:cs typeface="Arial" pitchFamily="34" charset="0"/>
              </a:rPr>
              <a:t>ms-dos</a:t>
            </a:r>
            <a:r>
              <a:rPr lang="it-IT" sz="2000" dirty="0" smtClean="0">
                <a:latin typeface="Arial" pitchFamily="34" charset="0"/>
                <a:cs typeface="Arial" pitchFamily="34" charset="0"/>
              </a:rPr>
              <a:t> a windows, l’interfaccia grafica si è integrata nel SO, ma inizialmente non era parte del SO stesso;</a:t>
            </a:r>
          </a:p>
          <a:p>
            <a:pPr marL="358775">
              <a:spcAft>
                <a:spcPts val="600"/>
              </a:spcAft>
            </a:pPr>
            <a:r>
              <a:rPr lang="it-IT" sz="2000" dirty="0" smtClean="0">
                <a:latin typeface="Arial" pitchFamily="34" charset="0"/>
                <a:cs typeface="Arial" pitchFamily="34" charset="0"/>
              </a:rPr>
              <a:t>In Unix, i comandi a disposizione dell’utente non fanno parte del SO, come pure le varie interfacce grafiche utilizzabili.</a:t>
            </a:r>
          </a:p>
          <a:p>
            <a:pPr marL="358775" indent="-358775">
              <a:buBlip>
                <a:blip r:embed="rId2"/>
              </a:buBlip>
            </a:pPr>
            <a:r>
              <a:rPr lang="it-IT" sz="2000" dirty="0" smtClean="0">
                <a:solidFill>
                  <a:srgbClr val="006600"/>
                </a:solidFill>
                <a:latin typeface="Arial" pitchFamily="34" charset="0"/>
                <a:cs typeface="Arial" pitchFamily="34" charset="0"/>
              </a:rPr>
              <a:t>Definire quali siano i componenti di un sistema operativo </a:t>
            </a:r>
            <a:r>
              <a:rPr lang="it-IT" sz="2000" dirty="0" smtClean="0">
                <a:latin typeface="Arial" pitchFamily="34" charset="0"/>
                <a:cs typeface="Arial" pitchFamily="34" charset="0"/>
              </a:rPr>
              <a:t>sembra rivestire scarsa importanza, ma </a:t>
            </a:r>
            <a:r>
              <a:rPr lang="it-IT" sz="2000" dirty="0" smtClean="0">
                <a:solidFill>
                  <a:srgbClr val="006600"/>
                </a:solidFill>
                <a:latin typeface="Arial" pitchFamily="34" charset="0"/>
                <a:cs typeface="Arial" pitchFamily="34" charset="0"/>
              </a:rPr>
              <a:t>da un punto di vista </a:t>
            </a:r>
            <a:r>
              <a:rPr lang="it-IT" sz="2000" dirty="0" err="1" smtClean="0">
                <a:solidFill>
                  <a:srgbClr val="006600"/>
                </a:solidFill>
                <a:latin typeface="Arial" pitchFamily="34" charset="0"/>
                <a:cs typeface="Arial" pitchFamily="34" charset="0"/>
              </a:rPr>
              <a:t>commerciale-economico</a:t>
            </a:r>
            <a:r>
              <a:rPr lang="it-IT" sz="2000" dirty="0" smtClean="0">
                <a:solidFill>
                  <a:srgbClr val="006600"/>
                </a:solidFill>
                <a:latin typeface="Arial" pitchFamily="34" charset="0"/>
                <a:cs typeface="Arial" pitchFamily="34" charset="0"/>
              </a:rPr>
              <a:t> ha notevole rilevanza</a:t>
            </a:r>
            <a:r>
              <a:rPr lang="it-IT" sz="2000" dirty="0" smtClean="0">
                <a:latin typeface="Arial" pitchFamily="34" charset="0"/>
                <a:cs typeface="Arial" pitchFamily="34" charset="0"/>
              </a:rPr>
              <a:t>, come dimostra, ad esempio, il fatto che, qualche anno fa, il Dipartimento della Giustizia degli USA promosse una azione legale contro la Microsoft, accusata di includere troppe funzioni all’interno di Windows (ad esempio il browser Explorer), prefigurando così concorrenza sleale verso produttori e rivenditori di applicazioni simili a quelle incluse in Windows.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457200" y="274638"/>
            <a:ext cx="8229600" cy="922114"/>
          </a:xfrm>
        </p:spPr>
        <p:txBody>
          <a:bodyPr>
            <a:normAutofit/>
          </a:bodyPr>
          <a:lstStyle/>
          <a:p>
            <a:r>
              <a:rPr lang="it-IT" sz="28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L’evoluzione dei sistemi operativi</a:t>
            </a:r>
          </a:p>
        </p:txBody>
      </p:sp>
      <p:pic>
        <p:nvPicPr>
          <p:cNvPr id="2050" name="Picture 2"/>
          <p:cNvPicPr>
            <a:picLocks noGrp="1" noChangeAspect="1" noChangeArrowheads="1"/>
          </p:cNvPicPr>
          <p:nvPr>
            <p:ph idx="1"/>
          </p:nvPr>
        </p:nvPicPr>
        <p:blipFill>
          <a:blip r:embed="rId2" cstate="print"/>
          <a:srcRect/>
          <a:stretch>
            <a:fillRect/>
          </a:stretch>
        </p:blipFill>
        <p:spPr bwMode="auto">
          <a:xfrm>
            <a:off x="1115616" y="1844824"/>
            <a:ext cx="6941820" cy="21945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066130"/>
          </a:xfrm>
          <a:noFill/>
        </p:spPr>
        <p:txBody>
          <a:bodyPr>
            <a:normAutofit/>
            <a:scene3d>
              <a:camera prst="orthographicFront"/>
              <a:lightRig rig="threePt" dir="t"/>
            </a:scene3d>
            <a:sp3d extrusionH="57150">
              <a:bevelT w="38100" h="38100" prst="angle"/>
            </a:sp3d>
          </a:bodyPr>
          <a:lstStyle/>
          <a:p>
            <a:r>
              <a:rPr lang="it-IT" sz="28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Sistemi Operativi e computer</a:t>
            </a:r>
          </a:p>
        </p:txBody>
      </p:sp>
      <p:sp>
        <p:nvSpPr>
          <p:cNvPr id="3" name="Segnaposto contenuto 2"/>
          <p:cNvSpPr>
            <a:spLocks noGrp="1"/>
          </p:cNvSpPr>
          <p:nvPr>
            <p:ph idx="1"/>
          </p:nvPr>
        </p:nvSpPr>
        <p:spPr>
          <a:xfrm>
            <a:off x="457200" y="1196752"/>
            <a:ext cx="8229600" cy="5040560"/>
          </a:xfrm>
        </p:spPr>
        <p:txBody>
          <a:bodyPr>
            <a:noAutofit/>
          </a:bodyPr>
          <a:lstStyle/>
          <a:p>
            <a:pPr>
              <a:spcBef>
                <a:spcPts val="300"/>
              </a:spcBef>
            </a:pPr>
            <a:r>
              <a:rPr lang="it-IT" sz="2000" dirty="0" smtClean="0">
                <a:latin typeface="Arial" pitchFamily="34" charset="0"/>
                <a:cs typeface="Arial" pitchFamily="34" charset="0"/>
              </a:rPr>
              <a:t>Nel corso studieremo le caratteristiche fondamentali dei tipici sistemi operativi che vengono usati nei computer oggi in uso.</a:t>
            </a:r>
          </a:p>
          <a:p>
            <a:pPr>
              <a:spcBef>
                <a:spcPts val="300"/>
              </a:spcBef>
            </a:pPr>
            <a:r>
              <a:rPr lang="it-IT" sz="2000" dirty="0" smtClean="0">
                <a:latin typeface="Arial" pitchFamily="34" charset="0"/>
                <a:cs typeface="Arial" pitchFamily="34" charset="0"/>
              </a:rPr>
              <a:t>Questi computer sono </a:t>
            </a:r>
            <a:r>
              <a:rPr lang="it-IT" sz="2000" dirty="0" smtClean="0">
                <a:solidFill>
                  <a:srgbClr val="006600"/>
                </a:solidFill>
                <a:latin typeface="Arial" pitchFamily="34" charset="0"/>
                <a:cs typeface="Arial" pitchFamily="34" charset="0"/>
              </a:rPr>
              <a:t>sistemi monoprocessore</a:t>
            </a:r>
            <a:r>
              <a:rPr lang="it-IT" sz="2000" dirty="0" smtClean="0">
                <a:latin typeface="Arial" pitchFamily="34" charset="0"/>
                <a:cs typeface="Arial" pitchFamily="34" charset="0"/>
              </a:rPr>
              <a:t> o </a:t>
            </a:r>
            <a:r>
              <a:rPr lang="it-IT" sz="2000" dirty="0" smtClean="0">
                <a:solidFill>
                  <a:srgbClr val="006600"/>
                </a:solidFill>
                <a:latin typeface="Arial" pitchFamily="34" charset="0"/>
                <a:cs typeface="Arial" pitchFamily="34" charset="0"/>
              </a:rPr>
              <a:t>multiprocessore</a:t>
            </a:r>
            <a:r>
              <a:rPr lang="it-IT" sz="2000" dirty="0" smtClean="0">
                <a:latin typeface="Arial" pitchFamily="34" charset="0"/>
                <a:cs typeface="Arial" pitchFamily="34" charset="0"/>
              </a:rPr>
              <a:t>, in cui due o più processori condividono lo stesso bus di sistema e la stessa memoria principale (e spesso la stessa cache...)</a:t>
            </a:r>
          </a:p>
          <a:p>
            <a:pPr>
              <a:spcBef>
                <a:spcPts val="300"/>
              </a:spcBef>
            </a:pPr>
            <a:r>
              <a:rPr lang="it-IT" sz="2000" dirty="0" smtClean="0">
                <a:latin typeface="Arial" pitchFamily="34" charset="0"/>
                <a:cs typeface="Arial" pitchFamily="34" charset="0"/>
              </a:rPr>
              <a:t>Ad esempio attualmente sono comunemente in uso i </a:t>
            </a:r>
            <a:r>
              <a:rPr lang="it-IT" sz="2000" i="1" dirty="0" smtClean="0">
                <a:solidFill>
                  <a:srgbClr val="006600"/>
                </a:solidFill>
                <a:latin typeface="Arial" pitchFamily="34" charset="0"/>
                <a:cs typeface="Arial" pitchFamily="34" charset="0"/>
              </a:rPr>
              <a:t>chip </a:t>
            </a:r>
            <a:r>
              <a:rPr lang="it-IT" sz="2000" i="1" dirty="0" err="1" smtClean="0">
                <a:solidFill>
                  <a:srgbClr val="006600"/>
                </a:solidFill>
                <a:latin typeface="Arial" pitchFamily="34" charset="0"/>
                <a:cs typeface="Arial" pitchFamily="34" charset="0"/>
              </a:rPr>
              <a:t>dual</a:t>
            </a:r>
            <a:r>
              <a:rPr lang="it-IT" sz="2000" i="1" dirty="0" smtClean="0">
                <a:solidFill>
                  <a:srgbClr val="006600"/>
                </a:solidFill>
                <a:latin typeface="Arial" pitchFamily="34" charset="0"/>
                <a:cs typeface="Arial" pitchFamily="34" charset="0"/>
              </a:rPr>
              <a:t> core </a:t>
            </a:r>
            <a:r>
              <a:rPr lang="it-IT" sz="2000" dirty="0">
                <a:latin typeface="Arial" pitchFamily="34" charset="0"/>
                <a:cs typeface="Arial" pitchFamily="34" charset="0"/>
              </a:rPr>
              <a:t>(per </a:t>
            </a:r>
            <a:r>
              <a:rPr lang="it-IT" sz="2000" i="1" dirty="0">
                <a:latin typeface="Arial" pitchFamily="34" charset="0"/>
                <a:cs typeface="Arial" pitchFamily="34" charset="0"/>
              </a:rPr>
              <a:t>core</a:t>
            </a:r>
            <a:r>
              <a:rPr lang="it-IT" sz="2000" dirty="0">
                <a:latin typeface="Arial" pitchFamily="34" charset="0"/>
                <a:cs typeface="Arial" pitchFamily="34" charset="0"/>
              </a:rPr>
              <a:t> s’intende il nucleo elaborativo di un processore, distinto dal package che lo contiene)</a:t>
            </a:r>
            <a:r>
              <a:rPr lang="it-IT" sz="2000" dirty="0" smtClean="0">
                <a:latin typeface="Arial" pitchFamily="34" charset="0"/>
                <a:cs typeface="Arial" pitchFamily="34" charset="0"/>
              </a:rPr>
              <a:t>, e vanno sempre più diffondendosi i sistemi </a:t>
            </a:r>
            <a:r>
              <a:rPr lang="it-IT" sz="2000" i="1" dirty="0" err="1" smtClean="0">
                <a:solidFill>
                  <a:srgbClr val="006600"/>
                </a:solidFill>
                <a:latin typeface="Arial" pitchFamily="34" charset="0"/>
                <a:cs typeface="Arial" pitchFamily="34" charset="0"/>
              </a:rPr>
              <a:t>quad</a:t>
            </a:r>
            <a:r>
              <a:rPr lang="it-IT" sz="2000" i="1" dirty="0" smtClean="0">
                <a:solidFill>
                  <a:srgbClr val="006600"/>
                </a:solidFill>
                <a:latin typeface="Arial" pitchFamily="34" charset="0"/>
                <a:cs typeface="Arial" pitchFamily="34" charset="0"/>
              </a:rPr>
              <a:t> core</a:t>
            </a:r>
            <a:r>
              <a:rPr lang="it-IT" sz="2000" dirty="0" smtClean="0">
                <a:latin typeface="Arial" pitchFamily="34" charset="0"/>
                <a:cs typeface="Arial" pitchFamily="34" charset="0"/>
              </a:rPr>
              <a:t>, anche sui portatili.</a:t>
            </a:r>
          </a:p>
          <a:p>
            <a:pPr>
              <a:spcBef>
                <a:spcPts val="300"/>
              </a:spcBef>
            </a:pPr>
            <a:r>
              <a:rPr lang="it-IT" sz="2000" dirty="0" smtClean="0">
                <a:latin typeface="Arial" pitchFamily="34" charset="0"/>
                <a:cs typeface="Arial" pitchFamily="34" charset="0"/>
              </a:rPr>
              <a:t>E’ importante osservare che esistono anche altri tipi di sistemi operativi, sviluppati per supporti hardware più </a:t>
            </a:r>
            <a:r>
              <a:rPr lang="it-IT" sz="2000" dirty="0" smtClean="0">
                <a:latin typeface="Arial" pitchFamily="34" charset="0"/>
                <a:cs typeface="Arial" pitchFamily="34" charset="0"/>
              </a:rPr>
              <a:t>specifici. Ad </a:t>
            </a:r>
            <a:r>
              <a:rPr lang="it-IT" sz="2000" dirty="0" smtClean="0">
                <a:latin typeface="Arial" pitchFamily="34" charset="0"/>
                <a:cs typeface="Arial" pitchFamily="34" charset="0"/>
              </a:rPr>
              <a:t>esempio, anche nei computer palmari, nei moderni telefoni cellulari (</a:t>
            </a:r>
            <a:r>
              <a:rPr lang="it-IT" sz="2000" i="1" dirty="0" err="1" smtClean="0">
                <a:solidFill>
                  <a:srgbClr val="006600"/>
                </a:solidFill>
                <a:latin typeface="Arial" pitchFamily="34" charset="0"/>
                <a:cs typeface="Arial" pitchFamily="34" charset="0"/>
              </a:rPr>
              <a:t>smartphone</a:t>
            </a:r>
            <a:r>
              <a:rPr lang="it-IT" sz="2000" dirty="0" smtClean="0">
                <a:latin typeface="Arial" pitchFamily="34" charset="0"/>
                <a:cs typeface="Arial" pitchFamily="34" charset="0"/>
              </a:rPr>
              <a:t>), nelle console per video </a:t>
            </a:r>
            <a:r>
              <a:rPr lang="it-IT" sz="2000" dirty="0" smtClean="0">
                <a:latin typeface="Arial" pitchFamily="34" charset="0"/>
                <a:cs typeface="Arial" pitchFamily="34" charset="0"/>
              </a:rPr>
              <a:t>giochi – con </a:t>
            </a:r>
            <a:r>
              <a:rPr lang="it-IT" sz="2000" dirty="0" smtClean="0">
                <a:latin typeface="Arial" pitchFamily="34" charset="0"/>
                <a:cs typeface="Arial" pitchFamily="34" charset="0"/>
              </a:rPr>
              <a:t>risorse hardware più </a:t>
            </a:r>
            <a:r>
              <a:rPr lang="it-IT" sz="2000" dirty="0" smtClean="0">
                <a:latin typeface="Arial" pitchFamily="34" charset="0"/>
                <a:cs typeface="Arial" pitchFamily="34" charset="0"/>
              </a:rPr>
              <a:t>limitate – operano sistemi </a:t>
            </a:r>
            <a:r>
              <a:rPr lang="it-IT" sz="2000" dirty="0" smtClean="0">
                <a:latin typeface="Arial" pitchFamily="34" charset="0"/>
                <a:cs typeface="Arial" pitchFamily="34" charset="0"/>
              </a:rPr>
              <a:t>operativi, o, per meglio dire, piattaforme elaborative sofisticate come </a:t>
            </a:r>
            <a:r>
              <a:rPr lang="it-IT" sz="2000" dirty="0" err="1">
                <a:solidFill>
                  <a:srgbClr val="006600"/>
                </a:solidFill>
                <a:latin typeface="Arial" pitchFamily="34" charset="0"/>
                <a:cs typeface="Arial" pitchFamily="34" charset="0"/>
              </a:rPr>
              <a:t>iOS</a:t>
            </a:r>
            <a:r>
              <a:rPr lang="it-IT" sz="2000" dirty="0" smtClean="0">
                <a:latin typeface="Arial" pitchFamily="34" charset="0"/>
                <a:cs typeface="Arial" pitchFamily="34" charset="0"/>
              </a:rPr>
              <a:t> o </a:t>
            </a:r>
            <a:r>
              <a:rPr lang="it-IT" sz="2000" dirty="0" err="1" smtClean="0">
                <a:solidFill>
                  <a:srgbClr val="006600"/>
                </a:solidFill>
                <a:latin typeface="Arial" pitchFamily="34" charset="0"/>
                <a:cs typeface="Arial" pitchFamily="34" charset="0"/>
              </a:rPr>
              <a:t>Android</a:t>
            </a:r>
            <a:r>
              <a:rPr lang="it-IT" sz="20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467544" y="260648"/>
            <a:ext cx="8229600" cy="720080"/>
          </a:xfrm>
        </p:spPr>
        <p:txBody>
          <a:bodyPr>
            <a:normAutofit/>
            <a:scene3d>
              <a:camera prst="orthographicFront"/>
              <a:lightRig rig="threePt" dir="t"/>
            </a:scene3d>
            <a:sp3d extrusionH="57150">
              <a:bevelT w="38100" h="38100" prst="angle"/>
            </a:sp3d>
          </a:bodyPr>
          <a:lstStyle/>
          <a:p>
            <a:r>
              <a:rPr lang="it-IT" sz="2800" dirty="0" smtClean="0">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3500000" scaled="1"/>
                  <a:tileRect/>
                </a:gradFill>
                <a:effectLst>
                  <a:outerShdw blurRad="38100" dist="38100" dir="2700000" algn="tl">
                    <a:srgbClr val="000000">
                      <a:alpha val="43137"/>
                    </a:srgbClr>
                  </a:outerShdw>
                </a:effectLst>
                <a:latin typeface="Comic Sans MS" pitchFamily="66" charset="0"/>
                <a:cs typeface="Arial" pitchFamily="34" charset="0"/>
              </a:rPr>
              <a:t>Prima dei Sistemi Operativi</a:t>
            </a:r>
          </a:p>
        </p:txBody>
      </p:sp>
      <p:sp>
        <p:nvSpPr>
          <p:cNvPr id="5" name="Segnaposto contenuto 4"/>
          <p:cNvSpPr>
            <a:spLocks noGrp="1"/>
          </p:cNvSpPr>
          <p:nvPr>
            <p:ph idx="1"/>
          </p:nvPr>
        </p:nvSpPr>
        <p:spPr>
          <a:xfrm>
            <a:off x="539552" y="1196752"/>
            <a:ext cx="6408712" cy="5184576"/>
          </a:xfrm>
        </p:spPr>
        <p:txBody>
          <a:bodyPr>
            <a:noAutofit/>
          </a:bodyPr>
          <a:lstStyle/>
          <a:p>
            <a:pPr>
              <a:spcBef>
                <a:spcPts val="0"/>
              </a:spcBef>
              <a:spcAft>
                <a:spcPts val="600"/>
              </a:spcAft>
              <a:buBlip>
                <a:blip r:embed="rId2"/>
              </a:buBlip>
            </a:pPr>
            <a:r>
              <a:rPr lang="it-IT" sz="2000" dirty="0" smtClean="0">
                <a:latin typeface="Arial" pitchFamily="34" charset="0"/>
                <a:cs typeface="Arial" pitchFamily="34" charset="0"/>
              </a:rPr>
              <a:t>Tra il 1945 e il 1955 gli </a:t>
            </a:r>
            <a:r>
              <a:rPr lang="it-IT" sz="2000" dirty="0" smtClean="0">
                <a:solidFill>
                  <a:srgbClr val="006600"/>
                </a:solidFill>
                <a:latin typeface="Arial" pitchFamily="34" charset="0"/>
                <a:cs typeface="Arial" pitchFamily="34" charset="0"/>
              </a:rPr>
              <a:t>elaboratori elettronici </a:t>
            </a:r>
            <a:r>
              <a:rPr lang="it-IT" sz="2000" dirty="0" smtClean="0">
                <a:latin typeface="Arial" pitchFamily="34" charset="0"/>
                <a:cs typeface="Arial" pitchFamily="34" charset="0"/>
              </a:rPr>
              <a:t>erano progettati con valvole termoioniche</a:t>
            </a:r>
          </a:p>
          <a:p>
            <a:pPr>
              <a:spcBef>
                <a:spcPts val="0"/>
              </a:spcBef>
              <a:spcAft>
                <a:spcPts val="600"/>
              </a:spcAft>
              <a:buBlip>
                <a:blip r:embed="rId2"/>
              </a:buBlip>
            </a:pPr>
            <a:r>
              <a:rPr lang="it-IT" sz="2000" dirty="0" smtClean="0">
                <a:latin typeface="Arial" pitchFamily="34" charset="0"/>
                <a:cs typeface="Arial" pitchFamily="34" charset="0"/>
              </a:rPr>
              <a:t>Occupavano </a:t>
            </a:r>
            <a:r>
              <a:rPr lang="it-IT" sz="2000" dirty="0" smtClean="0">
                <a:solidFill>
                  <a:srgbClr val="006600"/>
                </a:solidFill>
                <a:latin typeface="Arial" pitchFamily="34" charset="0"/>
                <a:cs typeface="Arial" pitchFamily="34" charset="0"/>
              </a:rPr>
              <a:t>intere stanze</a:t>
            </a:r>
            <a:r>
              <a:rPr lang="it-IT" sz="2000" dirty="0" smtClean="0">
                <a:latin typeface="Arial" pitchFamily="34" charset="0"/>
                <a:cs typeface="Arial" pitchFamily="34" charset="0"/>
              </a:rPr>
              <a:t>, erano </a:t>
            </a:r>
            <a:r>
              <a:rPr lang="it-IT" sz="2000" dirty="0" smtClean="0">
                <a:solidFill>
                  <a:srgbClr val="006600"/>
                </a:solidFill>
                <a:latin typeface="Arial" pitchFamily="34" charset="0"/>
                <a:cs typeface="Arial" pitchFamily="34" charset="0"/>
              </a:rPr>
              <a:t>lentissimi</a:t>
            </a:r>
            <a:r>
              <a:rPr lang="it-IT" sz="2000" dirty="0" smtClean="0">
                <a:latin typeface="Arial" pitchFamily="34" charset="0"/>
                <a:cs typeface="Arial" pitchFamily="34" charset="0"/>
              </a:rPr>
              <a:t> e </a:t>
            </a:r>
            <a:r>
              <a:rPr lang="it-IT" sz="2000" dirty="0" smtClean="0">
                <a:solidFill>
                  <a:srgbClr val="006600"/>
                </a:solidFill>
                <a:latin typeface="Arial" pitchFamily="34" charset="0"/>
                <a:cs typeface="Arial" pitchFamily="34" charset="0"/>
              </a:rPr>
              <a:t>costosi</a:t>
            </a:r>
          </a:p>
          <a:p>
            <a:pPr>
              <a:spcBef>
                <a:spcPts val="0"/>
              </a:spcBef>
              <a:spcAft>
                <a:spcPts val="600"/>
              </a:spcAft>
              <a:buBlip>
                <a:blip r:embed="rId2"/>
              </a:buBlip>
            </a:pPr>
            <a:r>
              <a:rPr lang="it-IT" sz="2000" dirty="0" smtClean="0">
                <a:latin typeface="Arial" pitchFamily="34" charset="0"/>
                <a:cs typeface="Arial" pitchFamily="34" charset="0"/>
              </a:rPr>
              <a:t>Soltanto grossi centri di calcolo o Università potevano permetterseli</a:t>
            </a:r>
          </a:p>
          <a:p>
            <a:pPr>
              <a:spcBef>
                <a:spcPts val="0"/>
              </a:spcBef>
              <a:spcAft>
                <a:spcPts val="600"/>
              </a:spcAft>
              <a:buBlip>
                <a:blip r:embed="rId2"/>
              </a:buBlip>
            </a:pPr>
            <a:r>
              <a:rPr lang="it-IT" sz="2000" dirty="0" smtClean="0">
                <a:latin typeface="Arial" pitchFamily="34" charset="0"/>
                <a:cs typeface="Arial" pitchFamily="34" charset="0"/>
              </a:rPr>
              <a:t>I calcolatori erano molto </a:t>
            </a:r>
            <a:r>
              <a:rPr lang="it-IT" sz="2000" dirty="0" smtClean="0">
                <a:solidFill>
                  <a:srgbClr val="006600"/>
                </a:solidFill>
                <a:latin typeface="Arial" pitchFamily="34" charset="0"/>
                <a:cs typeface="Arial" pitchFamily="34" charset="0"/>
              </a:rPr>
              <a:t>inaffidabili</a:t>
            </a:r>
          </a:p>
          <a:p>
            <a:pPr>
              <a:spcBef>
                <a:spcPts val="0"/>
              </a:spcBef>
              <a:spcAft>
                <a:spcPts val="600"/>
              </a:spcAft>
              <a:buBlip>
                <a:blip r:embed="rId2"/>
              </a:buBlip>
            </a:pPr>
            <a:r>
              <a:rPr lang="it-IT" sz="2000" dirty="0" smtClean="0">
                <a:latin typeface="Arial" pitchFamily="34" charset="0"/>
                <a:cs typeface="Arial" pitchFamily="34" charset="0"/>
              </a:rPr>
              <a:t>Le valvole che li componevano </a:t>
            </a:r>
            <a:r>
              <a:rPr lang="it-IT" sz="2000" dirty="0" smtClean="0">
                <a:solidFill>
                  <a:srgbClr val="006600"/>
                </a:solidFill>
                <a:latin typeface="Arial" pitchFamily="34" charset="0"/>
                <a:cs typeface="Arial" pitchFamily="34" charset="0"/>
              </a:rPr>
              <a:t>si rompevano spesso</a:t>
            </a:r>
          </a:p>
          <a:p>
            <a:pPr>
              <a:spcBef>
                <a:spcPts val="0"/>
              </a:spcBef>
              <a:spcAft>
                <a:spcPts val="600"/>
              </a:spcAft>
              <a:buBlip>
                <a:blip r:embed="rId2"/>
              </a:buBlip>
            </a:pPr>
            <a:r>
              <a:rPr lang="it-IT" sz="2000" dirty="0" smtClean="0">
                <a:latin typeface="Arial" pitchFamily="34" charset="0"/>
                <a:cs typeface="Arial" pitchFamily="34" charset="0"/>
              </a:rPr>
              <a:t>In questo periodo non esisteva ancora il concetto di Sistema Operativo</a:t>
            </a:r>
          </a:p>
          <a:p>
            <a:pPr marL="358775" indent="-358775">
              <a:spcBef>
                <a:spcPts val="0"/>
              </a:spcBef>
              <a:buBlip>
                <a:blip r:embed="rId2"/>
              </a:buBlip>
            </a:pPr>
            <a:r>
              <a:rPr lang="it-IT" sz="2000" u="sng" dirty="0" smtClean="0">
                <a:latin typeface="Arial" pitchFamily="34" charset="0"/>
                <a:cs typeface="Arial" pitchFamily="34" charset="0"/>
              </a:rPr>
              <a:t>Il programma da eseguire veniva inserito ad ogni esecuzione in codice binario attraverso dei primitivi lettori di nastri di carta o schede perforate e dopo ore il risultato veniva inviato ad una stampante</a:t>
            </a:r>
            <a:endParaRPr lang="it-IT" sz="2000" u="sng" dirty="0">
              <a:latin typeface="Arial" pitchFamily="34" charset="0"/>
              <a:cs typeface="Arial" pitchFamily="34" charset="0"/>
            </a:endParaRPr>
          </a:p>
        </p:txBody>
      </p:sp>
      <p:pic>
        <p:nvPicPr>
          <p:cNvPr id="3075" name="Picture 3"/>
          <p:cNvPicPr>
            <a:picLocks noChangeAspect="1" noChangeArrowheads="1"/>
          </p:cNvPicPr>
          <p:nvPr/>
        </p:nvPicPr>
        <p:blipFill>
          <a:blip r:embed="rId3" cstate="print"/>
          <a:srcRect/>
          <a:stretch>
            <a:fillRect/>
          </a:stretch>
        </p:blipFill>
        <p:spPr bwMode="auto">
          <a:xfrm>
            <a:off x="6300192" y="1700808"/>
            <a:ext cx="2543175" cy="2457450"/>
          </a:xfrm>
          <a:prstGeom prst="rect">
            <a:avLst/>
          </a:prstGeom>
          <a:noFill/>
          <a:ln w="9525">
            <a:noFill/>
            <a:miter lim="800000"/>
            <a:headEnd/>
            <a:tailEnd/>
          </a:ln>
        </p:spPr>
      </p:pic>
      <p:sp>
        <p:nvSpPr>
          <p:cNvPr id="8" name="Rettangolo 7"/>
          <p:cNvSpPr/>
          <p:nvPr/>
        </p:nvSpPr>
        <p:spPr>
          <a:xfrm>
            <a:off x="7308304" y="4365104"/>
            <a:ext cx="1440160" cy="307777"/>
          </a:xfrm>
          <a:prstGeom prst="rect">
            <a:avLst/>
          </a:prstGeom>
        </p:spPr>
        <p:txBody>
          <a:bodyPr wrap="square">
            <a:spAutoFit/>
          </a:bodyPr>
          <a:lstStyle/>
          <a:p>
            <a:r>
              <a:rPr lang="it-IT" sz="1400" dirty="0" smtClean="0"/>
              <a:t>Ugo Erra </a:t>
            </a:r>
            <a:r>
              <a:rPr lang="it-IT" sz="1400" dirty="0" err="1" smtClean="0"/>
              <a:t>UniBas</a:t>
            </a:r>
            <a:endParaRPr lang="it-IT" sz="1400" dirty="0"/>
          </a:p>
        </p:txBody>
      </p:sp>
      <p:pic>
        <p:nvPicPr>
          <p:cNvPr id="2" name="Picture 4"/>
          <p:cNvPicPr>
            <a:picLocks noChangeAspect="1" noChangeArrowheads="1"/>
          </p:cNvPicPr>
          <p:nvPr/>
        </p:nvPicPr>
        <p:blipFill>
          <a:blip r:embed="rId4" cstate="print"/>
          <a:srcRect/>
          <a:stretch>
            <a:fillRect/>
          </a:stretch>
        </p:blipFill>
        <p:spPr bwMode="auto">
          <a:xfrm>
            <a:off x="7092280" y="4221088"/>
            <a:ext cx="1876425" cy="180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ma di Office">
  <a:themeElements>
    <a:clrScheme name="Gradazioni di grigio">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13_Personalizza struttur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14_Personalizza struttur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15_Personalizza struttur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16_Personalizza struttur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17_Personalizza struttur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18_Personalizza struttur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6.xml><?xml version="1.0" encoding="utf-8"?>
<a:theme xmlns:a="http://schemas.openxmlformats.org/drawingml/2006/main" name="19_Personalizza struttur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7.xml><?xml version="1.0" encoding="utf-8"?>
<a:theme xmlns:a="http://schemas.openxmlformats.org/drawingml/2006/main" name="20_Personalizza struttur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8.xml><?xml version="1.0" encoding="utf-8"?>
<a:theme xmlns:a="http://schemas.openxmlformats.org/drawingml/2006/main" name="21_Personalizza struttur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9.xml><?xml version="1.0" encoding="utf-8"?>
<a:theme xmlns:a="http://schemas.openxmlformats.org/drawingml/2006/main" name="22_Personalizza struttur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8_Personalizza struttur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0.xml><?xml version="1.0" encoding="utf-8"?>
<a:theme xmlns:a="http://schemas.openxmlformats.org/drawingml/2006/main" name="23_Personalizza struttur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1.xml><?xml version="1.0" encoding="utf-8"?>
<a:theme xmlns:a="http://schemas.openxmlformats.org/drawingml/2006/main" name="24_Personalizza struttur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2.xml><?xml version="1.0" encoding="utf-8"?>
<a:theme xmlns:a="http://schemas.openxmlformats.org/drawingml/2006/main" name="25_Personalizza struttur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3.xml><?xml version="1.0" encoding="utf-8"?>
<a:theme xmlns:a="http://schemas.openxmlformats.org/drawingml/2006/main" name="26_Personalizza struttur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4.xml><?xml version="1.0" encoding="utf-8"?>
<a:theme xmlns:a="http://schemas.openxmlformats.org/drawingml/2006/main" name="27_Personalizza struttur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5.xml><?xml version="1.0" encoding="utf-8"?>
<a:theme xmlns:a="http://schemas.openxmlformats.org/drawingml/2006/main" name="28_Personalizza struttur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6.xml><?xml version="1.0" encoding="utf-8"?>
<a:theme xmlns:a="http://schemas.openxmlformats.org/drawingml/2006/main" name="29_Personalizza struttur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7.xml><?xml version="1.0" encoding="utf-8"?>
<a:theme xmlns:a="http://schemas.openxmlformats.org/drawingml/2006/main" name="30_Personalizza struttur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8.xml><?xml version="1.0" encoding="utf-8"?>
<a:theme xmlns:a="http://schemas.openxmlformats.org/drawingml/2006/main" name="31_Personalizza struttur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9.xml><?xml version="1.0" encoding="utf-8"?>
<a:theme xmlns:a="http://schemas.openxmlformats.org/drawingml/2006/main" name="32_Personalizza struttur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5_Personalizza struttur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0.xml><?xml version="1.0" encoding="utf-8"?>
<a:theme xmlns:a="http://schemas.openxmlformats.org/drawingml/2006/main" name="33_Personalizza struttur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1.xml><?xml version="1.0" encoding="utf-8"?>
<a:theme xmlns:a="http://schemas.openxmlformats.org/drawingml/2006/main" name="34_Personalizza struttur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2.xml><?xml version="1.0" encoding="utf-8"?>
<a:theme xmlns:a="http://schemas.openxmlformats.org/drawingml/2006/main" name="35_Personalizza struttur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3.xml><?xml version="1.0" encoding="utf-8"?>
<a:theme xmlns:a="http://schemas.openxmlformats.org/drawingml/2006/main" name="36_Personalizza struttur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4.xml><?xml version="1.0" encoding="utf-8"?>
<a:theme xmlns:a="http://schemas.openxmlformats.org/drawingml/2006/main" name="37_Personalizza struttur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5.xml><?xml version="1.0" encoding="utf-8"?>
<a:theme xmlns:a="http://schemas.openxmlformats.org/drawingml/2006/main" name="4_Personalizza struttur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6.xml><?xml version="1.0" encoding="utf-8"?>
<a:theme xmlns:a="http://schemas.openxmlformats.org/drawingml/2006/main" name="3_Personalizza struttur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7.xml><?xml version="1.0" encoding="utf-8"?>
<a:theme xmlns:a="http://schemas.openxmlformats.org/drawingml/2006/main" name="2_Personalizza struttur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8.xml><?xml version="1.0" encoding="utf-8"?>
<a:theme xmlns:a="http://schemas.openxmlformats.org/drawingml/2006/main" name="1_Personalizza struttur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9.xml><?xml version="1.0" encoding="utf-8"?>
<a:theme xmlns:a="http://schemas.openxmlformats.org/drawingml/2006/main" name="Personalizza struttur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6_Personalizza struttur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0.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8_Personalizza struttur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9_Personalizza struttur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0_Personalizza struttur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11_Personalizza struttur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12_Personalizza struttur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12337</TotalTime>
  <Words>3260</Words>
  <Application>Microsoft Office PowerPoint</Application>
  <PresentationFormat>Presentazione su schermo (4:3)</PresentationFormat>
  <Paragraphs>291</Paragraphs>
  <Slides>44</Slides>
  <Notes>3</Notes>
  <HiddenSlides>0</HiddenSlides>
  <MMClips>0</MMClips>
  <ScaleCrop>false</ScaleCrop>
  <HeadingPairs>
    <vt:vector size="6" baseType="variant">
      <vt:variant>
        <vt:lpstr>Caratteri utilizzati</vt:lpstr>
      </vt:variant>
      <vt:variant>
        <vt:i4>6</vt:i4>
      </vt:variant>
      <vt:variant>
        <vt:lpstr>Tema</vt:lpstr>
      </vt:variant>
      <vt:variant>
        <vt:i4>39</vt:i4>
      </vt:variant>
      <vt:variant>
        <vt:lpstr>Titoli diapositive</vt:lpstr>
      </vt:variant>
      <vt:variant>
        <vt:i4>44</vt:i4>
      </vt:variant>
    </vt:vector>
  </HeadingPairs>
  <TitlesOfParts>
    <vt:vector size="89" baseType="lpstr">
      <vt:lpstr>Arial</vt:lpstr>
      <vt:lpstr>Calibri</vt:lpstr>
      <vt:lpstr>Comic Sans MS</vt:lpstr>
      <vt:lpstr>Symbol</vt:lpstr>
      <vt:lpstr>Times New Roman</vt:lpstr>
      <vt:lpstr>Wingdings</vt:lpstr>
      <vt:lpstr>Tema di Office</vt:lpstr>
      <vt:lpstr>38_Personalizza struttura</vt:lpstr>
      <vt:lpstr>5_Personalizza struttura</vt:lpstr>
      <vt:lpstr>6_Personalizza struttura</vt:lpstr>
      <vt:lpstr>8_Personalizza struttura</vt:lpstr>
      <vt:lpstr>9_Personalizza struttura</vt:lpstr>
      <vt:lpstr>10_Personalizza struttura</vt:lpstr>
      <vt:lpstr>11_Personalizza struttura</vt:lpstr>
      <vt:lpstr>12_Personalizza struttura</vt:lpstr>
      <vt:lpstr>13_Personalizza struttura</vt:lpstr>
      <vt:lpstr>14_Personalizza struttura</vt:lpstr>
      <vt:lpstr>15_Personalizza struttura</vt:lpstr>
      <vt:lpstr>16_Personalizza struttura</vt:lpstr>
      <vt:lpstr>17_Personalizza struttura</vt:lpstr>
      <vt:lpstr>18_Personalizza struttura</vt:lpstr>
      <vt:lpstr>19_Personalizza struttura</vt:lpstr>
      <vt:lpstr>20_Personalizza struttura</vt:lpstr>
      <vt:lpstr>21_Personalizza struttura</vt:lpstr>
      <vt:lpstr>22_Personalizza struttura</vt:lpstr>
      <vt:lpstr>23_Personalizza struttura</vt:lpstr>
      <vt:lpstr>24_Personalizza struttura</vt:lpstr>
      <vt:lpstr>25_Personalizza struttura</vt:lpstr>
      <vt:lpstr>26_Personalizza struttura</vt:lpstr>
      <vt:lpstr>27_Personalizza struttura</vt:lpstr>
      <vt:lpstr>28_Personalizza struttura</vt:lpstr>
      <vt:lpstr>29_Personalizza struttura</vt:lpstr>
      <vt:lpstr>30_Personalizza struttura</vt:lpstr>
      <vt:lpstr>31_Personalizza struttura</vt:lpstr>
      <vt:lpstr>32_Personalizza struttura</vt:lpstr>
      <vt:lpstr>33_Personalizza struttura</vt:lpstr>
      <vt:lpstr>34_Personalizza struttura</vt:lpstr>
      <vt:lpstr>35_Personalizza struttura</vt:lpstr>
      <vt:lpstr>36_Personalizza struttura</vt:lpstr>
      <vt:lpstr>37_Personalizza struttura</vt:lpstr>
      <vt:lpstr>4_Personalizza struttura</vt:lpstr>
      <vt:lpstr>3_Personalizza struttura</vt:lpstr>
      <vt:lpstr>2_Personalizza struttura</vt:lpstr>
      <vt:lpstr>1_Personalizza struttura</vt:lpstr>
      <vt:lpstr>Personalizza struttura</vt:lpstr>
      <vt:lpstr>   CdL in Ingegneria Elettronica e delle Telecomunicazioni CdLM in Telecomunicazioni Fondamenti dei S.O. (6CFU)  Capitolo 1 : Introduzione ai Sistemi Operativi</vt:lpstr>
      <vt:lpstr>Sommario</vt:lpstr>
      <vt:lpstr> La funzione di un sistema operativo.</vt:lpstr>
      <vt:lpstr>Vista astratta di un sistema di calcolo</vt:lpstr>
      <vt:lpstr>Un sistema di calcolo: i componenti</vt:lpstr>
      <vt:lpstr>Confine tra SO e altre componenti software</vt:lpstr>
      <vt:lpstr>L’evoluzione dei sistemi operativi</vt:lpstr>
      <vt:lpstr>Sistemi Operativi e computer</vt:lpstr>
      <vt:lpstr>Prima dei Sistemi Operativi</vt:lpstr>
      <vt:lpstr>Prima dei Sistemi Operativi</vt:lpstr>
      <vt:lpstr>Prima dei Sistemi Operativi</vt:lpstr>
      <vt:lpstr>Primi sistemi – (inizio anni ’50): mainframe systems    1/2</vt:lpstr>
      <vt:lpstr>Primi sistemi – (inizio anni ’50): mainframe systems    2/2</vt:lpstr>
      <vt:lpstr>La scheda perforata e la perforatrice</vt:lpstr>
      <vt:lpstr>  2nd generation – (inizio anni ’60):  transistors and batch systems        1/3 </vt:lpstr>
      <vt:lpstr>2nd generation – (inizio anni ’60):  transistors and batch systems        2/3</vt:lpstr>
      <vt:lpstr>2nd generation – (inizio anni ’60):  transistors and batch systems        3/3</vt:lpstr>
      <vt:lpstr>2nd generation – (inizio anni ’60): off-line loading and printing</vt:lpstr>
      <vt:lpstr>2nd generation – (inizio anni ’60):  Operazioni off-line</vt:lpstr>
      <vt:lpstr>2nd generation – (inizio anni ’60):  Operazioni off-line e unità a nastro magnetico</vt:lpstr>
      <vt:lpstr>2nd generation – (inizio anni ’60):  Elementi di criticità dell’elaborazione batch</vt:lpstr>
      <vt:lpstr>3rd generation – (metà anni ’60):  multiprogrammed systems</vt:lpstr>
      <vt:lpstr>3rd generation – (metà anni ’60):  multiprogrammed systems</vt:lpstr>
      <vt:lpstr>Presentazione standard di PowerPoint</vt:lpstr>
      <vt:lpstr>3rd generation – (metà anni ’60):  multiprogrammed systems</vt:lpstr>
      <vt:lpstr>3rd generation – (metà anni ’60):  multiprogrammed systems</vt:lpstr>
      <vt:lpstr>3rd generation – (metà anni ’60):  multiprogrammed systems</vt:lpstr>
      <vt:lpstr>3rd generation – (fine anni ’60):  time-sharing systems</vt:lpstr>
      <vt:lpstr>3rd generation – (fine anni ’60):  Sistemi a partizione di tempo (time sharing)</vt:lpstr>
      <vt:lpstr>3rd generation – (fine anni ’60):  Sistemi a partizione di tempo (time sharing)</vt:lpstr>
      <vt:lpstr>3rd generation – (fine anni ’60): MULTICS e UNIX</vt:lpstr>
      <vt:lpstr>4th generation – (fine anni ’70): Personal Computers</vt:lpstr>
      <vt:lpstr>4th generation – (dalla fine anni ’70 ai nostri giorni): Personal Computers</vt:lpstr>
      <vt:lpstr>4th generation – (dalla fine anni ’70 ai nostri giorni): Personal Computers</vt:lpstr>
      <vt:lpstr>Current generation – (ai nostri giorni): Personal Computers</vt:lpstr>
      <vt:lpstr>Presentazione standard di PowerPoint</vt:lpstr>
      <vt:lpstr>Il Computer Networking</vt:lpstr>
      <vt:lpstr>Il Parallel Computing   (1/2)</vt:lpstr>
      <vt:lpstr>Il Parallel Computing   (2/2)</vt:lpstr>
      <vt:lpstr> REAL-TIME SYSTEMS (1/2) </vt:lpstr>
      <vt:lpstr> REAL-TIME SYSTEMS (2/2) </vt:lpstr>
      <vt:lpstr> O.S. EVOLUTION Migration of O.S. concepts and features </vt:lpstr>
      <vt:lpstr>O.S. EVOLUTION</vt:lpstr>
      <vt:lpstr>Alcuni video sull’evoluzione dei SO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c:title>
  <dc:creator>Giacomo</dc:creator>
  <cp:lastModifiedBy>Giacomo Piscitelli</cp:lastModifiedBy>
  <cp:revision>280</cp:revision>
  <dcterms:created xsi:type="dcterms:W3CDTF">2013-03-10T09:29:15Z</dcterms:created>
  <dcterms:modified xsi:type="dcterms:W3CDTF">2015-03-05T19:02:09Z</dcterms:modified>
</cp:coreProperties>
</file>