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FA0"/>
    <a:srgbClr val="CFDDCB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E3ABA-A235-2149-A5F6-5CC97823958C}" v="17" dt="2025-05-05T12:41:38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8" autoAdjust="0"/>
    <p:restoredTop sz="94694"/>
  </p:normalViewPr>
  <p:slideViewPr>
    <p:cSldViewPr snapToGrid="0">
      <p:cViewPr>
        <p:scale>
          <a:sx n="90" d="100"/>
          <a:sy n="90" d="100"/>
        </p:scale>
        <p:origin x="16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oardo Piombo" userId="a3057bae-affa-4af2-b0ab-d43cd7955e24" providerId="ADAL" clId="{C45E3ABA-A235-2149-A5F6-5CC97823958C}"/>
    <pc:docChg chg="undo custSel addSld modSld sldOrd">
      <pc:chgData name="Edoardo Piombo" userId="a3057bae-affa-4af2-b0ab-d43cd7955e24" providerId="ADAL" clId="{C45E3ABA-A235-2149-A5F6-5CC97823958C}" dt="2025-05-05T13:00:57.951" v="974" actId="20577"/>
      <pc:docMkLst>
        <pc:docMk/>
      </pc:docMkLst>
      <pc:sldChg chg="modSp mod">
        <pc:chgData name="Edoardo Piombo" userId="a3057bae-affa-4af2-b0ab-d43cd7955e24" providerId="ADAL" clId="{C45E3ABA-A235-2149-A5F6-5CC97823958C}" dt="2025-05-05T12:40:39.955" v="51" actId="207"/>
        <pc:sldMkLst>
          <pc:docMk/>
          <pc:sldMk cId="588959921" sldId="261"/>
        </pc:sldMkLst>
        <pc:spChg chg="mod">
          <ac:chgData name="Edoardo Piombo" userId="a3057bae-affa-4af2-b0ab-d43cd7955e24" providerId="ADAL" clId="{C45E3ABA-A235-2149-A5F6-5CC97823958C}" dt="2025-05-05T12:40:39.955" v="51" actId="207"/>
          <ac:spMkLst>
            <pc:docMk/>
            <pc:sldMk cId="588959921" sldId="261"/>
            <ac:spMk id="3" creationId="{15FBD1C6-D3E3-2E85-2FEB-51990D940EB1}"/>
          </ac:spMkLst>
        </pc:spChg>
      </pc:sldChg>
      <pc:sldChg chg="addSp modSp mod ord modAnim">
        <pc:chgData name="Edoardo Piombo" userId="a3057bae-affa-4af2-b0ab-d43cd7955e24" providerId="ADAL" clId="{C45E3ABA-A235-2149-A5F6-5CC97823958C}" dt="2025-05-05T12:36:57.883" v="20"/>
        <pc:sldMkLst>
          <pc:docMk/>
          <pc:sldMk cId="623582664" sldId="262"/>
        </pc:sldMkLst>
        <pc:spChg chg="mod">
          <ac:chgData name="Edoardo Piombo" userId="a3057bae-affa-4af2-b0ab-d43cd7955e24" providerId="ADAL" clId="{C45E3ABA-A235-2149-A5F6-5CC97823958C}" dt="2025-05-05T12:36:16.149" v="14" actId="692"/>
          <ac:spMkLst>
            <pc:docMk/>
            <pc:sldMk cId="623582664" sldId="262"/>
            <ac:spMk id="9" creationId="{066571D7-2D2C-6A27-5CDA-9E36964F1886}"/>
          </ac:spMkLst>
        </pc:spChg>
        <pc:spChg chg="mod">
          <ac:chgData name="Edoardo Piombo" userId="a3057bae-affa-4af2-b0ab-d43cd7955e24" providerId="ADAL" clId="{C45E3ABA-A235-2149-A5F6-5CC97823958C}" dt="2025-05-05T12:36:55.416" v="19" actId="692"/>
          <ac:spMkLst>
            <pc:docMk/>
            <pc:sldMk cId="623582664" sldId="262"/>
            <ac:spMk id="10" creationId="{29CDB59F-FC6D-481E-1596-82597BFA55C6}"/>
          </ac:spMkLst>
        </pc:spChg>
        <pc:cxnChg chg="add mod">
          <ac:chgData name="Edoardo Piombo" userId="a3057bae-affa-4af2-b0ab-d43cd7955e24" providerId="ADAL" clId="{C45E3ABA-A235-2149-A5F6-5CC97823958C}" dt="2025-05-05T12:35:46.316" v="5" actId="208"/>
          <ac:cxnSpMkLst>
            <pc:docMk/>
            <pc:sldMk cId="623582664" sldId="262"/>
            <ac:cxnSpMk id="3" creationId="{1200FAFA-F0D6-75E2-09F3-9F0455E2AE18}"/>
          </ac:cxnSpMkLst>
        </pc:cxnChg>
      </pc:sldChg>
      <pc:sldChg chg="modSp add mod">
        <pc:chgData name="Edoardo Piombo" userId="a3057bae-affa-4af2-b0ab-d43cd7955e24" providerId="ADAL" clId="{C45E3ABA-A235-2149-A5F6-5CC97823958C}" dt="2025-05-05T13:00:57.951" v="974" actId="20577"/>
        <pc:sldMkLst>
          <pc:docMk/>
          <pc:sldMk cId="2311000536" sldId="263"/>
        </pc:sldMkLst>
        <pc:spChg chg="mod">
          <ac:chgData name="Edoardo Piombo" userId="a3057bae-affa-4af2-b0ab-d43cd7955e24" providerId="ADAL" clId="{C45E3ABA-A235-2149-A5F6-5CC97823958C}" dt="2025-05-05T13:00:57.951" v="974" actId="20577"/>
          <ac:spMkLst>
            <pc:docMk/>
            <pc:sldMk cId="2311000536" sldId="263"/>
            <ac:spMk id="3" creationId="{C6588E5A-8530-A4AA-90DA-26DCCBE91072}"/>
          </ac:spMkLst>
        </pc:spChg>
        <pc:spChg chg="mod">
          <ac:chgData name="Edoardo Piombo" userId="a3057bae-affa-4af2-b0ab-d43cd7955e24" providerId="ADAL" clId="{C45E3ABA-A235-2149-A5F6-5CC97823958C}" dt="2025-05-05T12:40:25.551" v="49" actId="20577"/>
          <ac:spMkLst>
            <pc:docMk/>
            <pc:sldMk cId="2311000536" sldId="263"/>
            <ac:spMk id="4" creationId="{9EF6261C-557B-9A1B-386E-A91F5F8874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BF81-25AA-42AA-B700-123EFF7ECB4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EBB19-3153-4263-9FAF-5857F6E39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6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/las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5759-3B74-F1A1-3E87-47CA3BEB81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2000"/>
            <a:ext cx="9144000" cy="16164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7450E-C063-6A0B-F9DE-E07DC357F4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429000"/>
            <a:ext cx="9144000" cy="1395484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SLU logotype">
            <a:extLst>
              <a:ext uri="{FF2B5EF4-FFF2-40B4-BE49-F238E27FC236}">
                <a16:creationId xmlns:a16="http://schemas.microsoft.com/office/drawing/2014/main" id="{3890495F-9F89-6178-14B7-030E00B7D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00" y="5983200"/>
            <a:ext cx="2793600" cy="900030"/>
          </a:xfrm>
          <a:prstGeom prst="rect">
            <a:avLst/>
          </a:prstGeom>
        </p:spPr>
      </p:pic>
      <p:pic>
        <p:nvPicPr>
          <p:cNvPr id="7" name="UU logotype">
            <a:extLst>
              <a:ext uri="{FF2B5EF4-FFF2-40B4-BE49-F238E27FC236}">
                <a16:creationId xmlns:a16="http://schemas.microsoft.com/office/drawing/2014/main" id="{C065A6F8-7744-B6A2-3B93-39089EE4F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8400" y="6302971"/>
            <a:ext cx="1609196" cy="38345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493C588-644A-437D-DC58-3252BD49C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1141" y="5862744"/>
            <a:ext cx="2454398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GB" sz="1200" i="1" dirty="0">
                <a:latin typeface="Arial Nova" panose="020B05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collaboration between</a:t>
            </a:r>
          </a:p>
        </p:txBody>
      </p:sp>
    </p:spTree>
    <p:extLst>
      <p:ext uri="{BB962C8B-B14F-4D97-AF65-F5344CB8AC3E}">
        <p14:creationId xmlns:p14="http://schemas.microsoft.com/office/powerpoint/2010/main" val="121906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46E-B41A-E8B4-D3FF-F97866B35AD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02000"/>
            <a:ext cx="4838400" cy="38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D184-8521-8257-B446-83BF5ED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4C60-96FF-EAEE-3B78-41E11B8E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52E18FA-9F43-5ACE-1974-480A9A464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105156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5100509-2246-E2CF-8966-78914ED142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400" y="1602000"/>
            <a:ext cx="4838400" cy="3870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41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46E-B41A-E8B4-D3FF-F97866B35AD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00000"/>
            <a:ext cx="4838400" cy="36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D184-8521-8257-B446-83BF5ED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4C60-96FF-EAEE-3B78-41E11B8E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5100509-2246-E2CF-8966-78914ED142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4800" y="0"/>
            <a:ext cx="5677199" cy="68012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0F00-F528-52AB-2F5B-17D390F99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48384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5494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5100509-2246-E2CF-8966-78914ED142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602000"/>
            <a:ext cx="4838400" cy="3870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46E-B41A-E8B4-D3FF-F97866B35AD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15400" y="1602000"/>
            <a:ext cx="4838400" cy="38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D184-8521-8257-B446-83BF5ED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4C60-96FF-EAEE-3B78-41E11B8E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62A47-5556-832D-A6B0-27ED8A29CB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105156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780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EA5D-5687-FEE9-E518-A2C0F41947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A5881-B582-2D28-0365-F14201EE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C1F40-7253-CC5C-F9CB-C63967BD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2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3120-A83B-51D0-B992-B56EF4091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87525"/>
            <a:ext cx="10515600" cy="14224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add divider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DB374-E635-0BD2-9D24-38BB9F459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534771"/>
            <a:ext cx="10515600" cy="19373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25ED5-4D15-4A7F-D805-C1C66CFC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0C46-2B30-11A5-9E11-74F96A32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14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dark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1C2D-368E-384F-6EE9-5072EC07D1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02000"/>
            <a:ext cx="8305800" cy="38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D6D1-C29A-89F8-A494-B18953F2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1F14F-D37F-E36C-6D5B-DDBB72A9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C7B29-84A3-E0A6-B79A-5FB903DEB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83058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2" name="UPSC logotype">
            <a:extLst>
              <a:ext uri="{FF2B5EF4-FFF2-40B4-BE49-F238E27FC236}">
                <a16:creationId xmlns:a16="http://schemas.microsoft.com/office/drawing/2014/main" id="{3D2247B6-C031-BEE9-74EB-180668674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" y="5949297"/>
            <a:ext cx="2833200" cy="787931"/>
          </a:xfrm>
          <a:prstGeom prst="rect">
            <a:avLst/>
          </a:prstGeom>
        </p:spPr>
      </p:pic>
      <p:grpSp>
        <p:nvGrpSpPr>
          <p:cNvPr id="7" name="Line footer">
            <a:extLst>
              <a:ext uri="{FF2B5EF4-FFF2-40B4-BE49-F238E27FC236}">
                <a16:creationId xmlns:a16="http://schemas.microsoft.com/office/drawing/2014/main" id="{55CC4F9D-12A0-A8FC-9A96-20074D7AF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07600"/>
            <a:ext cx="12193200" cy="50400"/>
            <a:chOff x="0" y="6807600"/>
            <a:chExt cx="12193200" cy="5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20C831-7743-A092-6817-F3C601B01759}"/>
                </a:ext>
              </a:extLst>
            </p:cNvPr>
            <p:cNvSpPr/>
            <p:nvPr userDrawn="1"/>
          </p:nvSpPr>
          <p:spPr>
            <a:xfrm>
              <a:off x="0" y="6807600"/>
              <a:ext cx="12193200" cy="504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805DCD-9A6C-0892-143F-2B4D0333835D}"/>
                </a:ext>
              </a:extLst>
            </p:cNvPr>
            <p:cNvSpPr/>
            <p:nvPr userDrawn="1"/>
          </p:nvSpPr>
          <p:spPr>
            <a:xfrm flipV="1">
              <a:off x="0" y="6832800"/>
              <a:ext cx="12193200" cy="252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894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dark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46E-B41A-E8B4-D3FF-F97866B35AD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02000"/>
            <a:ext cx="4838400" cy="38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8D15D-A3FB-D26A-044D-4C1BA43CF6D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15400" y="1602000"/>
            <a:ext cx="4838400" cy="38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D184-8521-8257-B446-83BF5ED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4C60-96FF-EAEE-3B78-41E11B8E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52E18FA-9F43-5ACE-1974-480A9A464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105156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2" name="UPSC logotype">
            <a:extLst>
              <a:ext uri="{FF2B5EF4-FFF2-40B4-BE49-F238E27FC236}">
                <a16:creationId xmlns:a16="http://schemas.microsoft.com/office/drawing/2014/main" id="{62D53988-24F9-A574-2608-126D4328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" y="5949297"/>
            <a:ext cx="2833200" cy="787931"/>
          </a:xfrm>
          <a:prstGeom prst="rect">
            <a:avLst/>
          </a:prstGeom>
        </p:spPr>
      </p:pic>
      <p:grpSp>
        <p:nvGrpSpPr>
          <p:cNvPr id="5" name="Line footer">
            <a:extLst>
              <a:ext uri="{FF2B5EF4-FFF2-40B4-BE49-F238E27FC236}">
                <a16:creationId xmlns:a16="http://schemas.microsoft.com/office/drawing/2014/main" id="{80BD6CA2-F7D1-17AD-4445-827F6893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07600"/>
            <a:ext cx="12193200" cy="50400"/>
            <a:chOff x="0" y="6807600"/>
            <a:chExt cx="12193200" cy="5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65AB8E-FD21-C480-8A07-66033046FEC8}"/>
                </a:ext>
              </a:extLst>
            </p:cNvPr>
            <p:cNvSpPr/>
            <p:nvPr userDrawn="1"/>
          </p:nvSpPr>
          <p:spPr>
            <a:xfrm>
              <a:off x="0" y="6807600"/>
              <a:ext cx="12193200" cy="504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AFA3D9-16E3-48E6-ADC2-F2E16E543C09}"/>
                </a:ext>
              </a:extLst>
            </p:cNvPr>
            <p:cNvSpPr/>
            <p:nvPr userDrawn="1"/>
          </p:nvSpPr>
          <p:spPr>
            <a:xfrm flipV="1">
              <a:off x="0" y="6832800"/>
              <a:ext cx="12193200" cy="252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93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subtitle dark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1D2E-6941-2015-EAFB-EC67EB46E2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02000"/>
            <a:ext cx="4838400" cy="363278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6E59-16A6-1BA0-65AC-AB42B41BAD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094931"/>
            <a:ext cx="4838400" cy="337718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C4A0D-2742-F35B-24A3-B4815A674CE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15400" y="1602000"/>
            <a:ext cx="4838400" cy="363278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4CD68-EBB5-8D7A-3DFB-4AE65FA09B5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15400" y="2094931"/>
            <a:ext cx="4838400" cy="337718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140E0-DC60-69F6-2153-09351F0C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C1508-49EA-733D-066F-F94AE859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DC22D4A-376B-3793-4AF6-74F67FEC7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105156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2" name="UPSC logotype">
            <a:extLst>
              <a:ext uri="{FF2B5EF4-FFF2-40B4-BE49-F238E27FC236}">
                <a16:creationId xmlns:a16="http://schemas.microsoft.com/office/drawing/2014/main" id="{B88B2B8A-A74A-6871-A50B-0D5F75C1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" y="5949297"/>
            <a:ext cx="2833200" cy="787931"/>
          </a:xfrm>
          <a:prstGeom prst="rect">
            <a:avLst/>
          </a:prstGeom>
        </p:spPr>
      </p:pic>
      <p:grpSp>
        <p:nvGrpSpPr>
          <p:cNvPr id="7" name="Line footer">
            <a:extLst>
              <a:ext uri="{FF2B5EF4-FFF2-40B4-BE49-F238E27FC236}">
                <a16:creationId xmlns:a16="http://schemas.microsoft.com/office/drawing/2014/main" id="{EC6A1800-8ABA-0F5F-1E62-50298ECA4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07600"/>
            <a:ext cx="12193200" cy="50400"/>
            <a:chOff x="0" y="6807600"/>
            <a:chExt cx="12193200" cy="50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04ACFE-13BE-1CB4-CE9A-07E0EC02B1D4}"/>
                </a:ext>
              </a:extLst>
            </p:cNvPr>
            <p:cNvSpPr/>
            <p:nvPr userDrawn="1"/>
          </p:nvSpPr>
          <p:spPr>
            <a:xfrm>
              <a:off x="0" y="6807600"/>
              <a:ext cx="12193200" cy="504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D872-43A8-F83C-6831-E0F48423D12A}"/>
                </a:ext>
              </a:extLst>
            </p:cNvPr>
            <p:cNvSpPr/>
            <p:nvPr userDrawn="1"/>
          </p:nvSpPr>
          <p:spPr>
            <a:xfrm flipV="1">
              <a:off x="0" y="6832800"/>
              <a:ext cx="12193200" cy="252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54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 right dark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46E-B41A-E8B4-D3FF-F97866B35AD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02000"/>
            <a:ext cx="4838400" cy="38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D184-8521-8257-B446-83BF5ED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4C60-96FF-EAEE-3B78-41E11B8E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52E18FA-9F43-5ACE-1974-480A9A464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105156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5100509-2246-E2CF-8966-78914ED142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400" y="1602000"/>
            <a:ext cx="4838400" cy="3870000"/>
          </a:xfrm>
          <a:solidFill>
            <a:schemeClr val="tx1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en-GB" dirty="0"/>
          </a:p>
        </p:txBody>
      </p:sp>
      <p:pic>
        <p:nvPicPr>
          <p:cNvPr id="2" name="UPSC logotype">
            <a:extLst>
              <a:ext uri="{FF2B5EF4-FFF2-40B4-BE49-F238E27FC236}">
                <a16:creationId xmlns:a16="http://schemas.microsoft.com/office/drawing/2014/main" id="{354FDFAF-F4D5-1A7F-5727-DEC731BA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" y="5949297"/>
            <a:ext cx="2833200" cy="787931"/>
          </a:xfrm>
          <a:prstGeom prst="rect">
            <a:avLst/>
          </a:prstGeom>
        </p:spPr>
      </p:pic>
      <p:grpSp>
        <p:nvGrpSpPr>
          <p:cNvPr id="4" name="Line footer">
            <a:extLst>
              <a:ext uri="{FF2B5EF4-FFF2-40B4-BE49-F238E27FC236}">
                <a16:creationId xmlns:a16="http://schemas.microsoft.com/office/drawing/2014/main" id="{62F0858A-EA30-B60B-F5FC-70D3AC01C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07600"/>
            <a:ext cx="12193200" cy="50400"/>
            <a:chOff x="0" y="6807600"/>
            <a:chExt cx="12193200" cy="50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9F6CFF-2121-9EC3-3552-6E607F071BF6}"/>
                </a:ext>
              </a:extLst>
            </p:cNvPr>
            <p:cNvSpPr/>
            <p:nvPr userDrawn="1"/>
          </p:nvSpPr>
          <p:spPr>
            <a:xfrm>
              <a:off x="0" y="6807600"/>
              <a:ext cx="12193200" cy="504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9817E9-B049-AC07-BD7A-567BFD750472}"/>
                </a:ext>
              </a:extLst>
            </p:cNvPr>
            <p:cNvSpPr/>
            <p:nvPr userDrawn="1"/>
          </p:nvSpPr>
          <p:spPr>
            <a:xfrm flipV="1">
              <a:off x="0" y="6832800"/>
              <a:ext cx="12193200" cy="252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576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large image dark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46E-B41A-E8B4-D3FF-F97866B35AD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00000"/>
            <a:ext cx="4838400" cy="36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D184-8521-8257-B446-83BF5ED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4C60-96FF-EAEE-3B78-41E11B8E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5100509-2246-E2CF-8966-78914ED142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4800" y="0"/>
            <a:ext cx="5677199" cy="6801267"/>
          </a:xfrm>
          <a:solidFill>
            <a:schemeClr val="tx1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0F00-F528-52AB-2F5B-17D390F99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48384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4" name="UPSC logotype">
            <a:extLst>
              <a:ext uri="{FF2B5EF4-FFF2-40B4-BE49-F238E27FC236}">
                <a16:creationId xmlns:a16="http://schemas.microsoft.com/office/drawing/2014/main" id="{B88634F6-B4E3-CF5A-DAFD-002E3A89A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" y="5949297"/>
            <a:ext cx="2833200" cy="787931"/>
          </a:xfrm>
          <a:prstGeom prst="rect">
            <a:avLst/>
          </a:prstGeom>
        </p:spPr>
      </p:pic>
      <p:grpSp>
        <p:nvGrpSpPr>
          <p:cNvPr id="5" name="Line footer">
            <a:extLst>
              <a:ext uri="{FF2B5EF4-FFF2-40B4-BE49-F238E27FC236}">
                <a16:creationId xmlns:a16="http://schemas.microsoft.com/office/drawing/2014/main" id="{8970B333-BD6E-6E83-8C2E-73A7825D7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07600"/>
            <a:ext cx="12193200" cy="50400"/>
            <a:chOff x="0" y="6807600"/>
            <a:chExt cx="12193200" cy="50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3AD5FA-0F63-8498-1969-4B6D6E173E45}"/>
                </a:ext>
              </a:extLst>
            </p:cNvPr>
            <p:cNvSpPr/>
            <p:nvPr userDrawn="1"/>
          </p:nvSpPr>
          <p:spPr>
            <a:xfrm>
              <a:off x="0" y="6807600"/>
              <a:ext cx="12193200" cy="504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213744-CEA0-4FF5-D689-D639000AC2F8}"/>
                </a:ext>
              </a:extLst>
            </p:cNvPr>
            <p:cNvSpPr/>
            <p:nvPr userDrawn="1"/>
          </p:nvSpPr>
          <p:spPr>
            <a:xfrm flipV="1">
              <a:off x="0" y="6832800"/>
              <a:ext cx="12193200" cy="252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76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/Last slide dark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5759-3B74-F1A1-3E87-47CA3BEB81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2000"/>
            <a:ext cx="9144000" cy="16164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7450E-C063-6A0B-F9DE-E07DC357F4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430800"/>
            <a:ext cx="9144000" cy="1396800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2" name="SLU logotype">
            <a:extLst>
              <a:ext uri="{FF2B5EF4-FFF2-40B4-BE49-F238E27FC236}">
                <a16:creationId xmlns:a16="http://schemas.microsoft.com/office/drawing/2014/main" id="{A3F8FBE3-9DAE-A04B-231D-F3C44350E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94" y="5981671"/>
            <a:ext cx="2793508" cy="900000"/>
          </a:xfrm>
          <a:prstGeom prst="rect">
            <a:avLst/>
          </a:prstGeom>
        </p:spPr>
      </p:pic>
      <p:pic>
        <p:nvPicPr>
          <p:cNvPr id="14" name="UU logotype">
            <a:extLst>
              <a:ext uri="{FF2B5EF4-FFF2-40B4-BE49-F238E27FC236}">
                <a16:creationId xmlns:a16="http://schemas.microsoft.com/office/drawing/2014/main" id="{1ACEC2BC-2312-4A6F-69E0-7EA457814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67" y="6302971"/>
            <a:ext cx="1609200" cy="381429"/>
          </a:xfrm>
          <a:prstGeom prst="rect">
            <a:avLst/>
          </a:prstGeom>
        </p:spPr>
      </p:pic>
      <p:pic>
        <p:nvPicPr>
          <p:cNvPr id="21" name="UPSC logotype">
            <a:extLst>
              <a:ext uri="{FF2B5EF4-FFF2-40B4-BE49-F238E27FC236}">
                <a16:creationId xmlns:a16="http://schemas.microsoft.com/office/drawing/2014/main" id="{57D2AA37-5205-40D1-59D6-8FC79FAA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" y="5949297"/>
            <a:ext cx="2833200" cy="787931"/>
          </a:xfrm>
          <a:prstGeom prst="rect">
            <a:avLst/>
          </a:prstGeom>
        </p:spPr>
      </p:pic>
      <p:grpSp>
        <p:nvGrpSpPr>
          <p:cNvPr id="4" name="Line footer">
            <a:extLst>
              <a:ext uri="{FF2B5EF4-FFF2-40B4-BE49-F238E27FC236}">
                <a16:creationId xmlns:a16="http://schemas.microsoft.com/office/drawing/2014/main" id="{4BA6D1DA-94B6-765A-C3C1-D9EE9EB7F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07600"/>
            <a:ext cx="12193200" cy="50400"/>
            <a:chOff x="0" y="6807600"/>
            <a:chExt cx="12193200" cy="50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DF5AD8-1F9D-7D5C-FE45-487946C01EA5}"/>
                </a:ext>
              </a:extLst>
            </p:cNvPr>
            <p:cNvSpPr/>
            <p:nvPr userDrawn="1"/>
          </p:nvSpPr>
          <p:spPr>
            <a:xfrm>
              <a:off x="0" y="6807600"/>
              <a:ext cx="12193200" cy="504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6237AE-9BAF-5883-91EE-54A075FC1A7F}"/>
                </a:ext>
              </a:extLst>
            </p:cNvPr>
            <p:cNvSpPr/>
            <p:nvPr userDrawn="1"/>
          </p:nvSpPr>
          <p:spPr>
            <a:xfrm flipV="1">
              <a:off x="0" y="6832800"/>
              <a:ext cx="12193200" cy="252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4C9BE1A0-E856-D4FA-E8B4-FB318A763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1141" y="5862744"/>
            <a:ext cx="2454398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GB" sz="1200" i="1" dirty="0">
                <a:latin typeface="Arial Nova" panose="020B05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collaboration between</a:t>
            </a:r>
          </a:p>
        </p:txBody>
      </p:sp>
    </p:spTree>
    <p:extLst>
      <p:ext uri="{BB962C8B-B14F-4D97-AF65-F5344CB8AC3E}">
        <p14:creationId xmlns:p14="http://schemas.microsoft.com/office/powerpoint/2010/main" val="3945923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 left dark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5100509-2246-E2CF-8966-78914ED142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602000"/>
            <a:ext cx="4838400" cy="3870000"/>
          </a:xfrm>
          <a:solidFill>
            <a:schemeClr val="tx1">
              <a:lumMod val="5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46E-B41A-E8B4-D3FF-F97866B35AD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15400" y="1602000"/>
            <a:ext cx="4838400" cy="38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D184-8521-8257-B446-83BF5ED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4C60-96FF-EAEE-3B78-41E11B8E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62A47-5556-832D-A6B0-27ED8A29CB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105156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pic>
        <p:nvPicPr>
          <p:cNvPr id="4" name="UPSC logotype">
            <a:extLst>
              <a:ext uri="{FF2B5EF4-FFF2-40B4-BE49-F238E27FC236}">
                <a16:creationId xmlns:a16="http://schemas.microsoft.com/office/drawing/2014/main" id="{966D04A8-F04F-4B93-0C96-8C0A25D2B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" y="5949297"/>
            <a:ext cx="2833200" cy="787931"/>
          </a:xfrm>
          <a:prstGeom prst="rect">
            <a:avLst/>
          </a:prstGeom>
        </p:spPr>
      </p:pic>
      <p:grpSp>
        <p:nvGrpSpPr>
          <p:cNvPr id="5" name="Line footer">
            <a:extLst>
              <a:ext uri="{FF2B5EF4-FFF2-40B4-BE49-F238E27FC236}">
                <a16:creationId xmlns:a16="http://schemas.microsoft.com/office/drawing/2014/main" id="{FD387F5D-5A13-3BDF-652B-C982F290F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07600"/>
            <a:ext cx="12193200" cy="50400"/>
            <a:chOff x="0" y="6807600"/>
            <a:chExt cx="12193200" cy="50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6C1D46-90A8-EBE6-4AE8-4EAEBCD539C2}"/>
                </a:ext>
              </a:extLst>
            </p:cNvPr>
            <p:cNvSpPr/>
            <p:nvPr userDrawn="1"/>
          </p:nvSpPr>
          <p:spPr>
            <a:xfrm>
              <a:off x="0" y="6807600"/>
              <a:ext cx="12193200" cy="504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F278E1-442E-65DA-D355-AEEFC28DB0EE}"/>
                </a:ext>
              </a:extLst>
            </p:cNvPr>
            <p:cNvSpPr/>
            <p:nvPr userDrawn="1"/>
          </p:nvSpPr>
          <p:spPr>
            <a:xfrm flipV="1">
              <a:off x="0" y="6832800"/>
              <a:ext cx="12193200" cy="252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01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dark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EA5D-5687-FEE9-E518-A2C0F41947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A5881-B582-2D28-0365-F14201EE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C1F40-7253-CC5C-F9CB-C63967BD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pic>
        <p:nvPicPr>
          <p:cNvPr id="3" name="UPSC logotype">
            <a:extLst>
              <a:ext uri="{FF2B5EF4-FFF2-40B4-BE49-F238E27FC236}">
                <a16:creationId xmlns:a16="http://schemas.microsoft.com/office/drawing/2014/main" id="{CF48E360-DF6F-46BF-5D57-006F37FB0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" y="5949297"/>
            <a:ext cx="2833200" cy="787931"/>
          </a:xfrm>
          <a:prstGeom prst="rect">
            <a:avLst/>
          </a:prstGeom>
        </p:spPr>
      </p:pic>
      <p:grpSp>
        <p:nvGrpSpPr>
          <p:cNvPr id="6" name="Line footer">
            <a:extLst>
              <a:ext uri="{FF2B5EF4-FFF2-40B4-BE49-F238E27FC236}">
                <a16:creationId xmlns:a16="http://schemas.microsoft.com/office/drawing/2014/main" id="{6FF49776-0469-5B21-66AE-0B4B68BBA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07600"/>
            <a:ext cx="12193200" cy="50400"/>
            <a:chOff x="0" y="6807600"/>
            <a:chExt cx="12193200" cy="50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1C8EE0-CCF8-C566-2783-1A9B5F645C09}"/>
                </a:ext>
              </a:extLst>
            </p:cNvPr>
            <p:cNvSpPr/>
            <p:nvPr userDrawn="1"/>
          </p:nvSpPr>
          <p:spPr>
            <a:xfrm>
              <a:off x="0" y="6807600"/>
              <a:ext cx="12193200" cy="504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47DA7D-F023-C202-A9D7-839274A0B760}"/>
                </a:ext>
              </a:extLst>
            </p:cNvPr>
            <p:cNvSpPr/>
            <p:nvPr userDrawn="1"/>
          </p:nvSpPr>
          <p:spPr>
            <a:xfrm flipV="1">
              <a:off x="0" y="6832800"/>
              <a:ext cx="12193200" cy="252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536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dark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3120-A83B-51D0-B992-B56EF4091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92263"/>
            <a:ext cx="10515600" cy="161766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add divider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DB374-E635-0BD2-9D24-38BB9F459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534771"/>
            <a:ext cx="10515600" cy="19373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25ED5-4D15-4A7F-D805-C1C66CFC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0C46-2B30-11A5-9E11-74F96A32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UPSC logotype">
            <a:extLst>
              <a:ext uri="{FF2B5EF4-FFF2-40B4-BE49-F238E27FC236}">
                <a16:creationId xmlns:a16="http://schemas.microsoft.com/office/drawing/2014/main" id="{6D751497-2E29-6C99-E90B-638B9A339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" y="5949297"/>
            <a:ext cx="2833200" cy="787931"/>
          </a:xfrm>
          <a:prstGeom prst="rect">
            <a:avLst/>
          </a:prstGeom>
        </p:spPr>
      </p:pic>
      <p:grpSp>
        <p:nvGrpSpPr>
          <p:cNvPr id="7" name="Line footer">
            <a:extLst>
              <a:ext uri="{FF2B5EF4-FFF2-40B4-BE49-F238E27FC236}">
                <a16:creationId xmlns:a16="http://schemas.microsoft.com/office/drawing/2014/main" id="{332B618F-6D1B-C9D4-C3C8-0C8D37368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07600"/>
            <a:ext cx="12193200" cy="50400"/>
            <a:chOff x="0" y="6807600"/>
            <a:chExt cx="12193200" cy="5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45C7B-D963-F61A-D764-71D6A95AD850}"/>
                </a:ext>
              </a:extLst>
            </p:cNvPr>
            <p:cNvSpPr/>
            <p:nvPr userDrawn="1"/>
          </p:nvSpPr>
          <p:spPr>
            <a:xfrm>
              <a:off x="0" y="6807600"/>
              <a:ext cx="12193200" cy="504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A91512-45BF-E665-F5EA-CAD6047E6E37}"/>
                </a:ext>
              </a:extLst>
            </p:cNvPr>
            <p:cNvSpPr/>
            <p:nvPr userDrawn="1"/>
          </p:nvSpPr>
          <p:spPr>
            <a:xfrm flipV="1">
              <a:off x="0" y="6832800"/>
              <a:ext cx="12193200" cy="252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9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/last slide green">
    <p:bg>
      <p:bgPr>
        <a:solidFill>
          <a:srgbClr val="A4BF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5759-3B74-F1A1-3E87-47CA3BEB81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2000"/>
            <a:ext cx="9144000" cy="16164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7450E-C063-6A0B-F9DE-E07DC357F4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430800"/>
            <a:ext cx="9144000" cy="1396800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SLU logotype">
            <a:extLst>
              <a:ext uri="{FF2B5EF4-FFF2-40B4-BE49-F238E27FC236}">
                <a16:creationId xmlns:a16="http://schemas.microsoft.com/office/drawing/2014/main" id="{3890495F-9F89-6178-14B7-030E00B7D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00" y="5983200"/>
            <a:ext cx="2793600" cy="900030"/>
          </a:xfrm>
          <a:prstGeom prst="rect">
            <a:avLst/>
          </a:prstGeom>
        </p:spPr>
      </p:pic>
      <p:pic>
        <p:nvPicPr>
          <p:cNvPr id="7" name="UU logotype">
            <a:extLst>
              <a:ext uri="{FF2B5EF4-FFF2-40B4-BE49-F238E27FC236}">
                <a16:creationId xmlns:a16="http://schemas.microsoft.com/office/drawing/2014/main" id="{C065A6F8-7744-B6A2-3B93-39089EE4F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8400" y="6302971"/>
            <a:ext cx="1609196" cy="383457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493C588-644A-437D-DC58-3252BD49C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1141" y="5862744"/>
            <a:ext cx="2454398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GB" sz="1200" i="1" dirty="0">
                <a:latin typeface="Arial Nova" panose="020B05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collaboration between</a:t>
            </a:r>
          </a:p>
        </p:txBody>
      </p:sp>
    </p:spTree>
    <p:extLst>
      <p:ext uri="{BB962C8B-B14F-4D97-AF65-F5344CB8AC3E}">
        <p14:creationId xmlns:p14="http://schemas.microsoft.com/office/powerpoint/2010/main" val="86041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5759-3B74-F1A1-3E87-47CA3BEB81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438" y="1602000"/>
            <a:ext cx="4939565" cy="16164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7450E-C063-6A0B-F9DE-E07DC357F4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438" y="3430800"/>
            <a:ext cx="4939565" cy="13968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2" name="SLU logotype">
            <a:extLst>
              <a:ext uri="{FF2B5EF4-FFF2-40B4-BE49-F238E27FC236}">
                <a16:creationId xmlns:a16="http://schemas.microsoft.com/office/drawing/2014/main" id="{A3F8FBE3-9DAE-A04B-231D-F3C44350E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94" y="5981671"/>
            <a:ext cx="2793508" cy="900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7403F24-64B2-966A-8D47-929A01D68B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32500" y="1602000"/>
            <a:ext cx="5676600" cy="3870000"/>
          </a:xfrm>
          <a:blipFill>
            <a:blip r:embed="rId3"/>
            <a:stretch>
              <a:fillRect/>
            </a:stretch>
          </a:blipFill>
        </p:spPr>
        <p:txBody>
          <a:bodyPr bIns="1260000" anchor="b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icon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en-GB" dirty="0"/>
          </a:p>
        </p:txBody>
      </p:sp>
      <p:pic>
        <p:nvPicPr>
          <p:cNvPr id="6" name="SLU logotype">
            <a:extLst>
              <a:ext uri="{FF2B5EF4-FFF2-40B4-BE49-F238E27FC236}">
                <a16:creationId xmlns:a16="http://schemas.microsoft.com/office/drawing/2014/main" id="{934EEDD7-DC23-6679-5EFF-613ADA9D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00" y="5983200"/>
            <a:ext cx="2793600" cy="900030"/>
          </a:xfrm>
          <a:prstGeom prst="rect">
            <a:avLst/>
          </a:prstGeom>
        </p:spPr>
      </p:pic>
      <p:pic>
        <p:nvPicPr>
          <p:cNvPr id="7" name="UU logotype">
            <a:extLst>
              <a:ext uri="{FF2B5EF4-FFF2-40B4-BE49-F238E27FC236}">
                <a16:creationId xmlns:a16="http://schemas.microsoft.com/office/drawing/2014/main" id="{58924809-E14E-617B-CEBB-F4680C24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8400" y="6302971"/>
            <a:ext cx="1609196" cy="38345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AEB363D-7DE2-9FDC-5C1D-F65E77E15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1141" y="5862744"/>
            <a:ext cx="2454398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GB" sz="1200" i="1" dirty="0">
                <a:latin typeface="Arial Nova" panose="020B05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collaboration between</a:t>
            </a:r>
          </a:p>
        </p:txBody>
      </p:sp>
    </p:spTree>
    <p:extLst>
      <p:ext uri="{BB962C8B-B14F-4D97-AF65-F5344CB8AC3E}">
        <p14:creationId xmlns:p14="http://schemas.microsoft.com/office/powerpoint/2010/main" val="3207395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dark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5759-3B74-F1A1-3E87-47CA3BEB81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438" y="1602000"/>
            <a:ext cx="4939565" cy="16164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7450E-C063-6A0B-F9DE-E07DC357F4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438" y="3430800"/>
            <a:ext cx="4939565" cy="13968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2" name="SLU logotype">
            <a:extLst>
              <a:ext uri="{FF2B5EF4-FFF2-40B4-BE49-F238E27FC236}">
                <a16:creationId xmlns:a16="http://schemas.microsoft.com/office/drawing/2014/main" id="{A3F8FBE3-9DAE-A04B-231D-F3C44350E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94" y="5981671"/>
            <a:ext cx="2793508" cy="900000"/>
          </a:xfrm>
          <a:prstGeom prst="rect">
            <a:avLst/>
          </a:prstGeom>
        </p:spPr>
      </p:pic>
      <p:pic>
        <p:nvPicPr>
          <p:cNvPr id="14" name="UU logotype">
            <a:extLst>
              <a:ext uri="{FF2B5EF4-FFF2-40B4-BE49-F238E27FC236}">
                <a16:creationId xmlns:a16="http://schemas.microsoft.com/office/drawing/2014/main" id="{1ACEC2BC-2312-4A6F-69E0-7EA457814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67" y="6302971"/>
            <a:ext cx="1609200" cy="381429"/>
          </a:xfrm>
          <a:prstGeom prst="rect">
            <a:avLst/>
          </a:prstGeom>
        </p:spPr>
      </p:pic>
      <p:pic>
        <p:nvPicPr>
          <p:cNvPr id="21" name="UPSC logotype">
            <a:extLst>
              <a:ext uri="{FF2B5EF4-FFF2-40B4-BE49-F238E27FC236}">
                <a16:creationId xmlns:a16="http://schemas.microsoft.com/office/drawing/2014/main" id="{57D2AA37-5205-40D1-59D6-8FC79FAA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" y="5949297"/>
            <a:ext cx="2833200" cy="787931"/>
          </a:xfrm>
          <a:prstGeom prst="rect">
            <a:avLst/>
          </a:prstGeom>
        </p:spPr>
      </p:pic>
      <p:grpSp>
        <p:nvGrpSpPr>
          <p:cNvPr id="4" name="Line footer">
            <a:extLst>
              <a:ext uri="{FF2B5EF4-FFF2-40B4-BE49-F238E27FC236}">
                <a16:creationId xmlns:a16="http://schemas.microsoft.com/office/drawing/2014/main" id="{4BA6D1DA-94B6-765A-C3C1-D9EE9EB7F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07600"/>
            <a:ext cx="12193200" cy="50400"/>
            <a:chOff x="0" y="6807600"/>
            <a:chExt cx="12193200" cy="50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DF5AD8-1F9D-7D5C-FE45-487946C01EA5}"/>
                </a:ext>
              </a:extLst>
            </p:cNvPr>
            <p:cNvSpPr/>
            <p:nvPr userDrawn="1"/>
          </p:nvSpPr>
          <p:spPr>
            <a:xfrm>
              <a:off x="0" y="6807600"/>
              <a:ext cx="12193200" cy="504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6237AE-9BAF-5883-91EE-54A075FC1A7F}"/>
                </a:ext>
              </a:extLst>
            </p:cNvPr>
            <p:cNvSpPr/>
            <p:nvPr userDrawn="1"/>
          </p:nvSpPr>
          <p:spPr>
            <a:xfrm flipV="1">
              <a:off x="0" y="6832800"/>
              <a:ext cx="12193200" cy="252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4C9BE1A0-E856-D4FA-E8B4-FB318A763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1141" y="5862744"/>
            <a:ext cx="2454398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GB" sz="1200" i="1" dirty="0">
                <a:latin typeface="Arial Nova" panose="020B05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collaboration between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F487AB7-03F1-2B17-FA72-41C3D3E603A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32500" y="1602000"/>
            <a:ext cx="5676600" cy="3870000"/>
          </a:xfrm>
          <a:blipFill>
            <a:blip r:embed="rId5"/>
            <a:stretch>
              <a:fillRect/>
            </a:stretch>
          </a:blipFill>
        </p:spPr>
        <p:txBody>
          <a:bodyPr bIns="1260000" anchor="b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icon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144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green">
    <p:bg>
      <p:bgPr>
        <a:solidFill>
          <a:srgbClr val="A4BF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5759-3B74-F1A1-3E87-47CA3BEB81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438" y="1602000"/>
            <a:ext cx="4939565" cy="16164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7450E-C063-6A0B-F9DE-E07DC357F4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438" y="3430800"/>
            <a:ext cx="4939565" cy="13968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7" name="UU logotype">
            <a:extLst>
              <a:ext uri="{FF2B5EF4-FFF2-40B4-BE49-F238E27FC236}">
                <a16:creationId xmlns:a16="http://schemas.microsoft.com/office/drawing/2014/main" id="{58924809-E14E-617B-CEBB-F4680C24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8400" y="6302971"/>
            <a:ext cx="1609196" cy="38345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AEB363D-7DE2-9FDC-5C1D-F65E77E15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91141" y="5862744"/>
            <a:ext cx="2454398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GB" sz="1200" i="1" dirty="0">
                <a:latin typeface="Arial Nova" panose="020B05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collaboration between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94F0AE-D06A-6AA7-40E3-5DA34BC55E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32500" y="1602000"/>
            <a:ext cx="5676600" cy="3870000"/>
          </a:xfrm>
          <a:blipFill>
            <a:blip r:embed="rId3"/>
            <a:stretch>
              <a:fillRect/>
            </a:stretch>
          </a:blipFill>
        </p:spPr>
        <p:txBody>
          <a:bodyPr bIns="1260000" anchor="b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icon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en-GB" dirty="0"/>
          </a:p>
        </p:txBody>
      </p:sp>
      <p:pic>
        <p:nvPicPr>
          <p:cNvPr id="5" name="SLU logotype">
            <a:extLst>
              <a:ext uri="{FF2B5EF4-FFF2-40B4-BE49-F238E27FC236}">
                <a16:creationId xmlns:a16="http://schemas.microsoft.com/office/drawing/2014/main" id="{934EEDD7-DC23-6679-5EFF-613ADA9D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00" y="5983200"/>
            <a:ext cx="2793600" cy="9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1C2D-368E-384F-6EE9-5072EC07D1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02000"/>
            <a:ext cx="8305800" cy="38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D6D1-C29A-89F8-A494-B18953F2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1F14F-D37F-E36C-6D5B-DDBB72A9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C7B29-84A3-E0A6-B79A-5FB903DEB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83058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06641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46E-B41A-E8B4-D3FF-F97866B35AD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02000"/>
            <a:ext cx="4838400" cy="38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8D15D-A3FB-D26A-044D-4C1BA43CF6D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15400" y="1602000"/>
            <a:ext cx="4838400" cy="38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D184-8521-8257-B446-83BF5ED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4C60-96FF-EAEE-3B78-41E11B8E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52E18FA-9F43-5ACE-1974-480A9A464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105156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49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1D2E-6941-2015-EAFB-EC67EB46E2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02000"/>
            <a:ext cx="4838400" cy="363278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6E59-16A6-1BA0-65AC-AB42B41BAD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094931"/>
            <a:ext cx="4838400" cy="337718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C4A0D-2742-F35B-24A3-B4815A674CE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15400" y="1602000"/>
            <a:ext cx="4838400" cy="363278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4CD68-EBB5-8D7A-3DFB-4AE65FA09B5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15400" y="2094931"/>
            <a:ext cx="4838400" cy="337718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140E0-DC60-69F6-2153-09351F0C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Lorem ipsum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C1508-49EA-733D-066F-F94AE859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DE1E-F352-436B-B3A9-B762D3693B7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DC22D4A-376B-3793-4AF6-74F67FEC7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5785"/>
            <a:ext cx="10515600" cy="99178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280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6D9D4-2EC2-9723-A604-7BDE9646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85"/>
            <a:ext cx="10515600" cy="9917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7DB7-EEEE-107E-23E1-AF4DCD29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1215"/>
            <a:ext cx="10515600" cy="38692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7D50-3F46-A98E-59F4-D2FCFA61E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9054"/>
            <a:ext cx="41148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Lorem ipsum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C91D-74D5-44F3-78F4-A05A10073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3324" y="6329054"/>
            <a:ext cx="656189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AFDE1E-F352-436B-B3A9-B762D3693B7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UPSC logotype" descr="Umeå Plant Science Centre logotype">
            <a:extLst>
              <a:ext uri="{FF2B5EF4-FFF2-40B4-BE49-F238E27FC236}">
                <a16:creationId xmlns:a16="http://schemas.microsoft.com/office/drawing/2014/main" id="{23AB3FB7-F549-6881-FBEE-59B649452B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" y="5949297"/>
            <a:ext cx="2833200" cy="787931"/>
          </a:xfrm>
          <a:prstGeom prst="rect">
            <a:avLst/>
          </a:prstGeom>
        </p:spPr>
      </p:pic>
      <p:grpSp>
        <p:nvGrpSpPr>
          <p:cNvPr id="9" name="Line footer">
            <a:extLst>
              <a:ext uri="{FF2B5EF4-FFF2-40B4-BE49-F238E27FC236}">
                <a16:creationId xmlns:a16="http://schemas.microsoft.com/office/drawing/2014/main" id="{78A85937-8B8B-E120-56BD-87AAB6093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07600"/>
            <a:ext cx="12193200" cy="50400"/>
            <a:chOff x="0" y="6807600"/>
            <a:chExt cx="12193200" cy="50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B76C8F-5B44-AE79-497A-6268E545D0E3}"/>
                </a:ext>
              </a:extLst>
            </p:cNvPr>
            <p:cNvSpPr/>
            <p:nvPr userDrawn="1"/>
          </p:nvSpPr>
          <p:spPr>
            <a:xfrm>
              <a:off x="0" y="6807600"/>
              <a:ext cx="12193200" cy="504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BC4ED0-9A3E-6FE0-9350-836E893DD146}"/>
                </a:ext>
              </a:extLst>
            </p:cNvPr>
            <p:cNvSpPr/>
            <p:nvPr userDrawn="1"/>
          </p:nvSpPr>
          <p:spPr>
            <a:xfrm flipV="1">
              <a:off x="0" y="6832800"/>
              <a:ext cx="12193200" cy="252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89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78" r:id="rId4"/>
    <p:sldLayoutId id="2147483677" r:id="rId5"/>
    <p:sldLayoutId id="2147483679" r:id="rId6"/>
    <p:sldLayoutId id="2147483650" r:id="rId7"/>
    <p:sldLayoutId id="2147483652" r:id="rId8"/>
    <p:sldLayoutId id="2147483653" r:id="rId9"/>
    <p:sldLayoutId id="2147483661" r:id="rId10"/>
    <p:sldLayoutId id="2147483664" r:id="rId11"/>
    <p:sldLayoutId id="2147483662" r:id="rId12"/>
    <p:sldLayoutId id="2147483654" r:id="rId13"/>
    <p:sldLayoutId id="2147483651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25" userDrawn="1">
          <p15:clr>
            <a:srgbClr val="F26B43"/>
          </p15:clr>
        </p15:guide>
        <p15:guide id="3" pos="7158" userDrawn="1">
          <p15:clr>
            <a:srgbClr val="F26B43"/>
          </p15:clr>
        </p15:guide>
        <p15:guide id="5" orient="horz" pos="4105" userDrawn="1">
          <p15:clr>
            <a:srgbClr val="F26B43"/>
          </p15:clr>
        </p15:guide>
        <p15:guide id="6" orient="horz" pos="3447" userDrawn="1">
          <p15:clr>
            <a:srgbClr val="F26B43"/>
          </p15:clr>
        </p15:guide>
        <p15:guide id="7" orient="horz" pos="241" userDrawn="1">
          <p15:clr>
            <a:srgbClr val="F26B43"/>
          </p15:clr>
        </p15:guide>
        <p15:guide id="8" orient="horz" pos="881" userDrawn="1">
          <p15:clr>
            <a:srgbClr val="F26B43"/>
          </p15:clr>
        </p15:guide>
        <p15:guide id="9" orient="horz" pos="10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index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f-co.re/rnaseq/3.18.0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DEDD87AC-08F7-E649-B99D-96DCCB6A2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>
                <a:solidFill>
                  <a:schemeClr val="tx2"/>
                </a:solidFill>
              </a:rPr>
              <a:t>Linux command line and </a:t>
            </a:r>
            <a:r>
              <a:rPr lang="en-GB" sz="4400" dirty="0" err="1">
                <a:solidFill>
                  <a:schemeClr val="tx2"/>
                </a:solidFill>
              </a:rPr>
              <a:t>nf</a:t>
            </a:r>
            <a:r>
              <a:rPr lang="en-GB" sz="4400" dirty="0">
                <a:solidFill>
                  <a:schemeClr val="tx2"/>
                </a:solidFill>
              </a:rPr>
              <a:t>-core introduction</a:t>
            </a:r>
            <a:endParaRPr lang="en-GB" dirty="0"/>
          </a:p>
        </p:txBody>
      </p:sp>
      <p:sp>
        <p:nvSpPr>
          <p:cNvPr id="8" name="Underrubrik 7">
            <a:extLst>
              <a:ext uri="{FF2B5EF4-FFF2-40B4-BE49-F238E27FC236}">
                <a16:creationId xmlns:a16="http://schemas.microsoft.com/office/drawing/2014/main" id="{7931D5E2-DC7F-E7E2-0FE3-472C0613A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Edoardo Piombo</a:t>
            </a:r>
          </a:p>
        </p:txBody>
      </p:sp>
    </p:spTree>
    <p:extLst>
      <p:ext uri="{BB962C8B-B14F-4D97-AF65-F5344CB8AC3E}">
        <p14:creationId xmlns:p14="http://schemas.microsoft.com/office/powerpoint/2010/main" val="272700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932849-4F0D-A2B0-E5EC-78D17DEB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419"/>
            <a:ext cx="10515600" cy="961803"/>
          </a:xfrm>
        </p:spPr>
        <p:txBody>
          <a:bodyPr/>
          <a:lstStyle/>
          <a:p>
            <a:r>
              <a:rPr lang="en-GB" dirty="0"/>
              <a:t>There are different ways of interacting with computers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C3238C1-D823-01C5-8C6A-E6E763E78F75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Graphical user interface (GUI)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B845E639-C26E-A424-79FF-41A5B95D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4" y="2147177"/>
            <a:ext cx="5709932" cy="3210269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372B8F1-A1EC-01D3-98B2-792559AD3908}"/>
              </a:ext>
            </a:extLst>
          </p:cNvPr>
          <p:cNvSpPr txBox="1">
            <a:spLocks/>
          </p:cNvSpPr>
          <p:nvPr/>
        </p:nvSpPr>
        <p:spPr>
          <a:xfrm>
            <a:off x="6172200" y="1554551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383838"/>
                </a:solidFill>
                <a:latin typeface="Mulish"/>
              </a:rPr>
              <a:t>C</a:t>
            </a:r>
            <a:r>
              <a:rPr lang="en-GB" b="1" dirty="0">
                <a:solidFill>
                  <a:srgbClr val="383838"/>
                </a:solidFill>
                <a:latin typeface="Mulish"/>
              </a:rPr>
              <a:t>ommand-line (or text) interface</a:t>
            </a:r>
            <a:r>
              <a:rPr lang="en-GB" dirty="0">
                <a:solidFill>
                  <a:srgbClr val="383838"/>
                </a:solidFill>
                <a:latin typeface="Mulish"/>
              </a:rPr>
              <a:t> (CLI). Also called </a:t>
            </a:r>
            <a:r>
              <a:rPr lang="en-GB" b="1" dirty="0">
                <a:solidFill>
                  <a:srgbClr val="383838"/>
                </a:solidFill>
                <a:latin typeface="Mulish"/>
              </a:rPr>
              <a:t>shell</a:t>
            </a:r>
            <a:endParaRPr lang="en-GB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46B282-58B8-2441-F9D1-78FE9629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2143102"/>
            <a:ext cx="5721973" cy="32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346B4-3B81-A3B3-D9F8-DF57786E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519"/>
          </a:xfrm>
        </p:spPr>
        <p:txBody>
          <a:bodyPr/>
          <a:lstStyle/>
          <a:p>
            <a:r>
              <a:rPr lang="en-GB" dirty="0"/>
              <a:t>Linux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4AEF63-F5B0-3BD9-BDED-D38F47C16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Operating system (OS)</a:t>
            </a:r>
          </a:p>
          <a:p>
            <a:r>
              <a:rPr lang="en-GB" dirty="0"/>
              <a:t>Microsoft Windows, MacOS, and </a:t>
            </a:r>
            <a:r>
              <a:rPr lang="en-GB" b="1" dirty="0"/>
              <a:t>Linux</a:t>
            </a:r>
          </a:p>
          <a:p>
            <a:r>
              <a:rPr lang="en-GB" dirty="0"/>
              <a:t>Linux – Versatile, open source, free,</a:t>
            </a:r>
            <a:br>
              <a:rPr lang="en-GB" dirty="0"/>
            </a:br>
            <a:r>
              <a:rPr lang="en-GB" dirty="0"/>
              <a:t>	      </a:t>
            </a:r>
            <a:r>
              <a:rPr lang="en-GB" b="1" dirty="0"/>
              <a:t>used on supercomputers.</a:t>
            </a:r>
          </a:p>
          <a:p>
            <a:pPr marL="0" indent="0">
              <a:buNone/>
            </a:pPr>
            <a:endParaRPr lang="en-GB" b="1" dirty="0"/>
          </a:p>
          <a:p>
            <a:pPr>
              <a:spcBef>
                <a:spcPts val="600"/>
              </a:spcBef>
            </a:pPr>
            <a:r>
              <a:rPr lang="en-GB" dirty="0"/>
              <a:t>The most common way to run complex bioinformatic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	analyses, on supercomputers or your own pc,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	is to use the </a:t>
            </a:r>
            <a:r>
              <a:rPr lang="en-GB" b="1" dirty="0"/>
              <a:t>Bash shell.</a:t>
            </a:r>
            <a:endParaRPr lang="en-GB" dirty="0"/>
          </a:p>
          <a:p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10B0B-5CC0-0068-CCA5-5FA28A67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6" y="870430"/>
            <a:ext cx="3588434" cy="53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A29C0-961A-9BFD-2BED-8E207221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4DFE9-638B-FCB4-DB26-7886CC58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519"/>
          </a:xfrm>
        </p:spPr>
        <p:txBody>
          <a:bodyPr/>
          <a:lstStyle/>
          <a:p>
            <a:r>
              <a:rPr lang="en-GB" dirty="0"/>
              <a:t>What we will do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98CA-A84F-26F6-85C7-78D12CDE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Tutorial about the bash shell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Break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Learning about </a:t>
            </a:r>
            <a:r>
              <a:rPr lang="en-US" sz="2400" b="1" dirty="0" err="1"/>
              <a:t>nf</a:t>
            </a:r>
            <a:r>
              <a:rPr lang="en-US" sz="2400" b="1" dirty="0"/>
              <a:t>-core</a:t>
            </a:r>
          </a:p>
          <a:p>
            <a:r>
              <a:rPr lang="en-US" sz="2400" dirty="0"/>
              <a:t>Exercise about </a:t>
            </a:r>
            <a:r>
              <a:rPr lang="en-US" sz="2400" b="1" dirty="0" err="1"/>
              <a:t>nf</a:t>
            </a:r>
            <a:r>
              <a:rPr lang="en-US" sz="2400" b="1" dirty="0"/>
              <a:t>-core</a:t>
            </a:r>
          </a:p>
        </p:txBody>
      </p:sp>
    </p:spTree>
    <p:extLst>
      <p:ext uri="{BB962C8B-B14F-4D97-AF65-F5344CB8AC3E}">
        <p14:creationId xmlns:p14="http://schemas.microsoft.com/office/powerpoint/2010/main" val="424056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CF522-A2D0-FEA8-9A5A-1FF6469F9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1D7E7D-F052-4062-BE05-D9EA8B61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519"/>
          </a:xfrm>
        </p:spPr>
        <p:txBody>
          <a:bodyPr/>
          <a:lstStyle/>
          <a:p>
            <a:r>
              <a:rPr lang="en-GB" dirty="0"/>
              <a:t>Software carpentry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9E21-EDFA-DC95-6338-922028E8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Go to this link: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https://swcarpentry.github.io/shell-novice/index.html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Follow the instructions, completing these two sections:</a:t>
            </a:r>
          </a:p>
          <a:p>
            <a:pPr marL="0" indent="0">
              <a:buNone/>
            </a:pPr>
            <a:r>
              <a:rPr lang="en-US" sz="2400" dirty="0"/>
              <a:t>1: Introducing the Shell</a:t>
            </a:r>
          </a:p>
          <a:p>
            <a:pPr marL="0" indent="0">
              <a:buNone/>
            </a:pPr>
            <a:r>
              <a:rPr lang="en-US" sz="2400" dirty="0"/>
              <a:t>2: Navigating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275881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631E3-5BD3-5487-9E5E-1DFEE3E9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3660C1-2321-8690-C218-05B74ADE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519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nf</a:t>
            </a:r>
            <a:r>
              <a:rPr lang="en-GB" dirty="0"/>
              <a:t>-core?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D1C6-D3E3-2E85-2FEB-51990D94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000"/>
            <a:ext cx="8305800" cy="3870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From their website: </a:t>
            </a:r>
            <a:r>
              <a:rPr lang="en-US" sz="2400" i="1" dirty="0"/>
              <a:t>A global community effort to collect a curated set of open‑source analysis pipelines built using </a:t>
            </a:r>
            <a:r>
              <a:rPr lang="en-US" sz="2400" i="1" dirty="0" err="1"/>
              <a:t>Nextflow</a:t>
            </a:r>
            <a:r>
              <a:rPr lang="en-US" sz="2400" i="1" dirty="0"/>
              <a:t>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When starting a new project requiring bioinformatics analyses, it is not a bad idea to check the </a:t>
            </a:r>
            <a:r>
              <a:rPr lang="en-US" sz="2400" dirty="0" err="1"/>
              <a:t>nf</a:t>
            </a:r>
            <a:r>
              <a:rPr lang="en-US" sz="2400" dirty="0"/>
              <a:t>-core website to see if they have a pipeline prepared to run the analysis of the type of data you have: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https://</a:t>
            </a:r>
            <a:r>
              <a:rPr lang="en-US" sz="2400" dirty="0" err="1">
                <a:solidFill>
                  <a:srgbClr val="0070C0"/>
                </a:solidFill>
              </a:rPr>
              <a:t>nf-co.re</a:t>
            </a:r>
            <a:r>
              <a:rPr lang="en-US" sz="2400" dirty="0">
                <a:solidFill>
                  <a:srgbClr val="0070C0"/>
                </a:solidFill>
              </a:rPr>
              <a:t>/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95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192D8-2773-B786-9E10-775E6A480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8F260D-913B-4D07-EF33-6344B404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519"/>
          </a:xfrm>
        </p:spPr>
        <p:txBody>
          <a:bodyPr/>
          <a:lstStyle/>
          <a:p>
            <a:r>
              <a:rPr lang="en-GB" dirty="0"/>
              <a:t>Visually: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90FC1-0295-0F83-ED50-C9D27502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26"/>
          <a:stretch/>
        </p:blipFill>
        <p:spPr>
          <a:xfrm>
            <a:off x="3113691" y="627884"/>
            <a:ext cx="8952848" cy="5922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89F20D-45D6-F4F4-6C31-EF02241D929D}"/>
              </a:ext>
            </a:extLst>
          </p:cNvPr>
          <p:cNvSpPr txBox="1"/>
          <p:nvPr/>
        </p:nvSpPr>
        <p:spPr>
          <a:xfrm>
            <a:off x="341376" y="4559808"/>
            <a:ext cx="277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</a:t>
            </a:r>
          </a:p>
          <a:p>
            <a:r>
              <a:rPr lang="en-US" sz="1200" i="1" dirty="0"/>
              <a:t>Wratten, L., Wilm, A. &amp; </a:t>
            </a:r>
            <a:r>
              <a:rPr lang="en-US" sz="1200" i="1" dirty="0" err="1"/>
              <a:t>Göke</a:t>
            </a:r>
            <a:r>
              <a:rPr lang="en-US" sz="1200" i="1" dirty="0"/>
              <a:t>, J. Reproducible, scalable, and shareable analysis pipelines with bioinformatics workflow managers. Nat Methods 18, 1161–1168 (2021)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571D7-2D2C-6A27-5CDA-9E36964F1886}"/>
              </a:ext>
            </a:extLst>
          </p:cNvPr>
          <p:cNvSpPr txBox="1"/>
          <p:nvPr/>
        </p:nvSpPr>
        <p:spPr>
          <a:xfrm>
            <a:off x="341376" y="1651861"/>
            <a:ext cx="2373899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Nextflow</a:t>
            </a:r>
            <a:r>
              <a:rPr lang="en-US" dirty="0"/>
              <a:t> is the software allowing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DB59F-FC6D-481E-1596-82597BFA55C6}"/>
              </a:ext>
            </a:extLst>
          </p:cNvPr>
          <p:cNvSpPr txBox="1"/>
          <p:nvPr/>
        </p:nvSpPr>
        <p:spPr>
          <a:xfrm>
            <a:off x="210805" y="2712129"/>
            <a:ext cx="2373899" cy="17543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Nf</a:t>
            </a:r>
            <a:r>
              <a:rPr lang="en-US" dirty="0"/>
              <a:t>-core is a repository of </a:t>
            </a:r>
            <a:r>
              <a:rPr lang="en-US" dirty="0" err="1"/>
              <a:t>nextflow</a:t>
            </a:r>
            <a:r>
              <a:rPr lang="en-US" dirty="0"/>
              <a:t> pipelines built for different bioinformatics applications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00FAFA-F0D6-75E2-09F3-9F0455E2AE18}"/>
              </a:ext>
            </a:extLst>
          </p:cNvPr>
          <p:cNvCxnSpPr/>
          <p:nvPr/>
        </p:nvCxnSpPr>
        <p:spPr>
          <a:xfrm flipH="1">
            <a:off x="2715275" y="762000"/>
            <a:ext cx="572534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75595-B705-A771-8DFB-72960774D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F6261C-557B-9A1B-386E-A91F5F88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519"/>
          </a:xfrm>
        </p:spPr>
        <p:txBody>
          <a:bodyPr/>
          <a:lstStyle/>
          <a:p>
            <a:r>
              <a:rPr lang="en-GB" dirty="0"/>
              <a:t>Running the </a:t>
            </a:r>
            <a:r>
              <a:rPr lang="en-GB" dirty="0" err="1"/>
              <a:t>rnaseq</a:t>
            </a:r>
            <a:r>
              <a:rPr lang="en-GB" dirty="0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8E5A-8530-A4AA-90DA-26DCCBE9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3999"/>
            <a:ext cx="10515599" cy="43638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Download my </a:t>
            </a:r>
            <a:r>
              <a:rPr lang="en-US" sz="2000" dirty="0" err="1"/>
              <a:t>github</a:t>
            </a:r>
            <a:r>
              <a:rPr lang="en-US" sz="2000" dirty="0"/>
              <a:t> repository by entering in your shell the following command: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Go to the following link: 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https://nf-co.re/rnaseq/3.18.0/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Open  “launch version 3.18.0” in a new tab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Use the information contained in the </a:t>
            </a:r>
            <a:r>
              <a:rPr lang="en-US" sz="2000" b="1" dirty="0"/>
              <a:t>Introduction</a:t>
            </a:r>
            <a:r>
              <a:rPr lang="en-US" sz="2000" dirty="0"/>
              <a:t>, </a:t>
            </a:r>
            <a:r>
              <a:rPr lang="en-US" sz="2000" b="1" dirty="0"/>
              <a:t>Usage</a:t>
            </a:r>
            <a:r>
              <a:rPr lang="en-US" sz="2000" dirty="0"/>
              <a:t> and </a:t>
            </a:r>
            <a:r>
              <a:rPr lang="en-US" sz="2000" b="1" dirty="0"/>
              <a:t>Parameters</a:t>
            </a:r>
            <a:r>
              <a:rPr lang="en-US" sz="2000" dirty="0"/>
              <a:t> pages to set the mandatory parameters to run the pipeline.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Use “</a:t>
            </a:r>
            <a:r>
              <a:rPr lang="en-US" sz="2000" b="0" dirty="0" err="1">
                <a:solidFill>
                  <a:srgbClr val="A31515"/>
                </a:solidFill>
                <a:effectLst/>
              </a:rPr>
              <a:t>example_sample_sheet.csv</a:t>
            </a:r>
            <a:r>
              <a:rPr lang="en-US" sz="2000" dirty="0">
                <a:solidFill>
                  <a:srgbClr val="000000"/>
                </a:solidFill>
              </a:rPr>
              <a:t>” as “input”.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</a:rPr>
              <a:t>Use “</a:t>
            </a:r>
            <a:r>
              <a:rPr lang="en-US" sz="2000" b="0" dirty="0" err="1">
                <a:solidFill>
                  <a:srgbClr val="A31515"/>
                </a:solidFill>
                <a:effectLst/>
              </a:rPr>
              <a:t>genome_file.fasta</a:t>
            </a:r>
            <a:r>
              <a:rPr lang="en-US" sz="2000" dirty="0">
                <a:solidFill>
                  <a:srgbClr val="000000"/>
                </a:solidFill>
              </a:rPr>
              <a:t>” as “</a:t>
            </a:r>
            <a:r>
              <a:rPr lang="en-US" sz="2000" dirty="0" err="1">
                <a:solidFill>
                  <a:srgbClr val="000000"/>
                </a:solidFill>
              </a:rPr>
              <a:t>fasta</a:t>
            </a:r>
            <a:r>
              <a:rPr lang="en-US" sz="2000" dirty="0">
                <a:solidFill>
                  <a:srgbClr val="000000"/>
                </a:solidFill>
              </a:rPr>
              <a:t>”.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</a:rPr>
              <a:t>Use “</a:t>
            </a:r>
            <a:r>
              <a:rPr lang="en-US" sz="2000" b="0" dirty="0" err="1">
                <a:solidFill>
                  <a:srgbClr val="A31515"/>
                </a:solidFill>
                <a:effectLst/>
              </a:rPr>
              <a:t>genes_coordinates</a:t>
            </a:r>
            <a:r>
              <a:rPr lang="en-US" sz="2000" dirty="0" err="1">
                <a:solidFill>
                  <a:srgbClr val="000000"/>
                </a:solidFill>
              </a:rPr>
              <a:t>.gff</a:t>
            </a:r>
            <a:r>
              <a:rPr lang="en-US" sz="2000" dirty="0">
                <a:solidFill>
                  <a:srgbClr val="000000"/>
                </a:solidFill>
              </a:rPr>
              <a:t>” as “</a:t>
            </a:r>
            <a:r>
              <a:rPr lang="en-US" sz="2000" dirty="0" err="1">
                <a:solidFill>
                  <a:srgbClr val="000000"/>
                </a:solidFill>
              </a:rPr>
              <a:t>gff</a:t>
            </a:r>
            <a:r>
              <a:rPr lang="en-US" sz="2000" dirty="0">
                <a:solidFill>
                  <a:srgbClr val="000000"/>
                </a:solidFill>
              </a:rPr>
              <a:t>”.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</a:rPr>
              <a:t>Follow the instructions and try to run the pipeline on your laptop using the “-preview” option.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</a:rPr>
              <a:t>If you feel brave, try to set options to run the </a:t>
            </a:r>
            <a:r>
              <a:rPr lang="en-US" sz="2000" b="1" dirty="0">
                <a:solidFill>
                  <a:srgbClr val="000000"/>
                </a:solidFill>
              </a:rPr>
              <a:t>pink</a:t>
            </a:r>
            <a:r>
              <a:rPr lang="en-US" sz="2000" dirty="0">
                <a:solidFill>
                  <a:srgbClr val="000000"/>
                </a:solidFill>
              </a:rPr>
              <a:t> workflow instead of the default one.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1000536"/>
      </p:ext>
    </p:extLst>
  </p:cSld>
  <p:clrMapOvr>
    <a:masterClrMapping/>
  </p:clrMapOvr>
</p:sld>
</file>

<file path=ppt/theme/theme1.xml><?xml version="1.0" encoding="utf-8"?>
<a:theme xmlns:a="http://schemas.openxmlformats.org/drawingml/2006/main" name="UPSC">
  <a:themeElements>
    <a:clrScheme name="UMU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38241"/>
      </a:accent1>
      <a:accent2>
        <a:srgbClr val="B0C54D"/>
      </a:accent2>
      <a:accent3>
        <a:srgbClr val="FDC543"/>
      </a:accent3>
      <a:accent4>
        <a:srgbClr val="E7982E"/>
      </a:accent4>
      <a:accent5>
        <a:srgbClr val="000000"/>
      </a:accent5>
      <a:accent6>
        <a:srgbClr val="A5A5A5"/>
      </a:accent6>
      <a:hlink>
        <a:srgbClr val="000000"/>
      </a:hlink>
      <a:folHlink>
        <a:srgbClr val="7F7F7F"/>
      </a:folHlink>
    </a:clrScheme>
    <a:fontScheme name="UM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PSC" id="{ABABEE3D-EC2D-4CAE-B209-12815BDB945B}" vid="{E91431A3-DDB8-4A20-99E4-E6C5B26B92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UPSC</Template>
  <TotalTime>88</TotalTime>
  <Words>420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Arial Nova</vt:lpstr>
      <vt:lpstr>Mulish</vt:lpstr>
      <vt:lpstr>UPSC</vt:lpstr>
      <vt:lpstr>Linux command line and nf-core introduction</vt:lpstr>
      <vt:lpstr>There are different ways of interacting with computers</vt:lpstr>
      <vt:lpstr>Linux</vt:lpstr>
      <vt:lpstr>What we will do today</vt:lpstr>
      <vt:lpstr>Software carpentry tutorial</vt:lpstr>
      <vt:lpstr>What is nf-core?</vt:lpstr>
      <vt:lpstr>Visually:</vt:lpstr>
      <vt:lpstr>Running the rnaseq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Edoardo Piombo</dc:creator>
  <cp:lastModifiedBy>Edoardo Piombo</cp:lastModifiedBy>
  <cp:revision>1</cp:revision>
  <dcterms:created xsi:type="dcterms:W3CDTF">2025-05-05T09:31:03Z</dcterms:created>
  <dcterms:modified xsi:type="dcterms:W3CDTF">2025-05-05T13:01:05Z</dcterms:modified>
</cp:coreProperties>
</file>