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73" r:id="rId7"/>
    <p:sldId id="274" r:id="rId8"/>
    <p:sldId id="275" r:id="rId9"/>
    <p:sldId id="267" r:id="rId10"/>
    <p:sldId id="261" r:id="rId11"/>
    <p:sldId id="270" r:id="rId12"/>
    <p:sldId id="278" r:id="rId13"/>
    <p:sldId id="263" r:id="rId14"/>
    <p:sldId id="27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A9B45-34AE-4F03-AD62-CB91E0C67875}" v="466" dt="2023-01-12T17:21:53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2479" autoAdjust="0"/>
  </p:normalViewPr>
  <p:slideViewPr>
    <p:cSldViewPr snapToGrid="0">
      <p:cViewPr varScale="1">
        <p:scale>
          <a:sx n="103" d="100"/>
          <a:sy n="103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oardo Ratti" userId="1a0246a57f18ec33" providerId="LiveId" clId="{AF1A9B45-34AE-4F03-AD62-CB91E0C67875}"/>
    <pc:docChg chg="undo custSel addSld delSld modSld sldOrd modMainMaster modNotesMaster">
      <pc:chgData name="Edoardo Ratti" userId="1a0246a57f18ec33" providerId="LiveId" clId="{AF1A9B45-34AE-4F03-AD62-CB91E0C67875}" dt="2023-01-12T17:21:53.835" v="2037"/>
      <pc:docMkLst>
        <pc:docMk/>
      </pc:docMkLst>
      <pc:sldChg chg="modSp mod">
        <pc:chgData name="Edoardo Ratti" userId="1a0246a57f18ec33" providerId="LiveId" clId="{AF1A9B45-34AE-4F03-AD62-CB91E0C67875}" dt="2023-01-12T17:04:32.779" v="1935"/>
        <pc:sldMkLst>
          <pc:docMk/>
          <pc:sldMk cId="2676698836" sldId="256"/>
        </pc:sldMkLst>
        <pc:spChg chg="mod">
          <ac:chgData name="Edoardo Ratti" userId="1a0246a57f18ec33" providerId="LiveId" clId="{AF1A9B45-34AE-4F03-AD62-CB91E0C67875}" dt="2023-01-12T17:04:32.779" v="1935"/>
          <ac:spMkLst>
            <pc:docMk/>
            <pc:sldMk cId="2676698836" sldId="256"/>
            <ac:spMk id="2" creationId="{CE2C74A8-E989-4EC1-B6F0-21ED2B3C6D8E}"/>
          </ac:spMkLst>
        </pc:spChg>
        <pc:spChg chg="mod">
          <ac:chgData name="Edoardo Ratti" userId="1a0246a57f18ec33" providerId="LiveId" clId="{AF1A9B45-34AE-4F03-AD62-CB91E0C67875}" dt="2023-01-12T17:04:32.779" v="1935"/>
          <ac:spMkLst>
            <pc:docMk/>
            <pc:sldMk cId="2676698836" sldId="256"/>
            <ac:spMk id="3" creationId="{97CFFEB8-691D-4A13-B418-44DD838CBA57}"/>
          </ac:spMkLst>
        </pc:spChg>
      </pc:sldChg>
      <pc:sldChg chg="modSp mod modAnim">
        <pc:chgData name="Edoardo Ratti" userId="1a0246a57f18ec33" providerId="LiveId" clId="{AF1A9B45-34AE-4F03-AD62-CB91E0C67875}" dt="2023-01-12T17:20:47.087" v="2006" actId="27636"/>
        <pc:sldMkLst>
          <pc:docMk/>
          <pc:sldMk cId="3409634972" sldId="257"/>
        </pc:sldMkLst>
        <pc:spChg chg="mod">
          <ac:chgData name="Edoardo Ratti" userId="1a0246a57f18ec33" providerId="LiveId" clId="{AF1A9B45-34AE-4F03-AD62-CB91E0C67875}" dt="2023-01-12T17:04:32.779" v="1935"/>
          <ac:spMkLst>
            <pc:docMk/>
            <pc:sldMk cId="3409634972" sldId="257"/>
            <ac:spMk id="2" creationId="{FEB5AF48-6BFF-42A6-BBFE-11208AEABF7A}"/>
          </ac:spMkLst>
        </pc:spChg>
        <pc:spChg chg="mod">
          <ac:chgData name="Edoardo Ratti" userId="1a0246a57f18ec33" providerId="LiveId" clId="{AF1A9B45-34AE-4F03-AD62-CB91E0C67875}" dt="2023-01-12T17:20:47.087" v="2006" actId="27636"/>
          <ac:spMkLst>
            <pc:docMk/>
            <pc:sldMk cId="3409634972" sldId="257"/>
            <ac:spMk id="3" creationId="{48591BD5-6EF5-44DC-B7EB-E6E8B9CD6A1E}"/>
          </ac:spMkLst>
        </pc:spChg>
      </pc:sldChg>
      <pc:sldChg chg="modSp mod modAnim modNotes">
        <pc:chgData name="Edoardo Ratti" userId="1a0246a57f18ec33" providerId="LiveId" clId="{AF1A9B45-34AE-4F03-AD62-CB91E0C67875}" dt="2023-01-12T17:04:38.504" v="1936" actId="1076"/>
        <pc:sldMkLst>
          <pc:docMk/>
          <pc:sldMk cId="3207098028" sldId="258"/>
        </pc:sldMkLst>
        <pc:spChg chg="mod">
          <ac:chgData name="Edoardo Ratti" userId="1a0246a57f18ec33" providerId="LiveId" clId="{AF1A9B45-34AE-4F03-AD62-CB91E0C67875}" dt="2023-01-12T17:04:32.779" v="1935"/>
          <ac:spMkLst>
            <pc:docMk/>
            <pc:sldMk cId="3207098028" sldId="258"/>
            <ac:spMk id="2" creationId="{E3533837-CD6C-4A36-8E45-DA6FD37B651A}"/>
          </ac:spMkLst>
        </pc:spChg>
        <pc:spChg chg="mod">
          <ac:chgData name="Edoardo Ratti" userId="1a0246a57f18ec33" providerId="LiveId" clId="{AF1A9B45-34AE-4F03-AD62-CB91E0C67875}" dt="2023-01-12T17:04:38.504" v="1936" actId="1076"/>
          <ac:spMkLst>
            <pc:docMk/>
            <pc:sldMk cId="3207098028" sldId="258"/>
            <ac:spMk id="3" creationId="{55F148DB-2568-4796-8218-0F6CFB26CF0C}"/>
          </ac:spMkLst>
        </pc:spChg>
      </pc:sldChg>
      <pc:sldChg chg="addSp delSp modSp mod modAnim modNotes modNotesTx">
        <pc:chgData name="Edoardo Ratti" userId="1a0246a57f18ec33" providerId="LiveId" clId="{AF1A9B45-34AE-4F03-AD62-CB91E0C67875}" dt="2023-01-12T17:21:53.835" v="2037"/>
        <pc:sldMkLst>
          <pc:docMk/>
          <pc:sldMk cId="3007543160" sldId="259"/>
        </pc:sldMkLst>
        <pc:spChg chg="mod">
          <ac:chgData name="Edoardo Ratti" userId="1a0246a57f18ec33" providerId="LiveId" clId="{AF1A9B45-34AE-4F03-AD62-CB91E0C67875}" dt="2023-01-12T17:20:56.810" v="2021" actId="20577"/>
          <ac:spMkLst>
            <pc:docMk/>
            <pc:sldMk cId="3007543160" sldId="259"/>
            <ac:spMk id="2" creationId="{8AAC3A1D-2B47-41AD-AA0D-6303CD1C8347}"/>
          </ac:spMkLst>
        </pc:spChg>
        <pc:spChg chg="add del mod">
          <ac:chgData name="Edoardo Ratti" userId="1a0246a57f18ec33" providerId="LiveId" clId="{AF1A9B45-34AE-4F03-AD62-CB91E0C67875}" dt="2023-01-07T15:29:14.617" v="160" actId="478"/>
          <ac:spMkLst>
            <pc:docMk/>
            <pc:sldMk cId="3007543160" sldId="259"/>
            <ac:spMk id="6" creationId="{31C394FF-C7C0-2172-92E3-3FAB6593A8FA}"/>
          </ac:spMkLst>
        </pc:spChg>
        <pc:picChg chg="add mod">
          <ac:chgData name="Edoardo Ratti" userId="1a0246a57f18ec33" providerId="LiveId" clId="{AF1A9B45-34AE-4F03-AD62-CB91E0C67875}" dt="2023-01-12T17:21:34.522" v="2033" actId="14100"/>
          <ac:picMkLst>
            <pc:docMk/>
            <pc:sldMk cId="3007543160" sldId="259"/>
            <ac:picMk id="3" creationId="{B4652F35-60C0-6299-9204-E218FA7A5E6F}"/>
          </ac:picMkLst>
        </pc:picChg>
        <pc:picChg chg="add mod">
          <ac:chgData name="Edoardo Ratti" userId="1a0246a57f18ec33" providerId="LiveId" clId="{AF1A9B45-34AE-4F03-AD62-CB91E0C67875}" dt="2023-01-12T17:21:42.277" v="2036" actId="1076"/>
          <ac:picMkLst>
            <pc:docMk/>
            <pc:sldMk cId="3007543160" sldId="259"/>
            <ac:picMk id="4" creationId="{0B65D730-190F-BA2B-190F-6D38D226AB18}"/>
          </ac:picMkLst>
        </pc:picChg>
        <pc:picChg chg="del mod">
          <ac:chgData name="Edoardo Ratti" userId="1a0246a57f18ec33" providerId="LiveId" clId="{AF1A9B45-34AE-4F03-AD62-CB91E0C67875}" dt="2023-01-07T15:29:07.991" v="158" actId="478"/>
          <ac:picMkLst>
            <pc:docMk/>
            <pc:sldMk cId="3007543160" sldId="259"/>
            <ac:picMk id="5" creationId="{AFA48266-35F8-4216-959E-2FFCCD40643C}"/>
          </ac:picMkLst>
        </pc:picChg>
      </pc:sldChg>
      <pc:sldChg chg="modSp del modNotes">
        <pc:chgData name="Edoardo Ratti" userId="1a0246a57f18ec33" providerId="LiveId" clId="{AF1A9B45-34AE-4F03-AD62-CB91E0C67875}" dt="2023-01-07T15:22:17.416" v="57" actId="2696"/>
        <pc:sldMkLst>
          <pc:docMk/>
          <pc:sldMk cId="1098098396" sldId="260"/>
        </pc:sldMkLst>
        <pc:spChg chg="mod">
          <ac:chgData name="Edoardo Ratti" userId="1a0246a57f18ec33" providerId="LiveId" clId="{AF1A9B45-34AE-4F03-AD62-CB91E0C67875}" dt="2023-01-07T15:21:04.341" v="51"/>
          <ac:spMkLst>
            <pc:docMk/>
            <pc:sldMk cId="1098098396" sldId="260"/>
            <ac:spMk id="2" creationId="{F4E115ED-50B0-4964-98F4-88C5593D8269}"/>
          </ac:spMkLst>
        </pc:spChg>
        <pc:spChg chg="mod">
          <ac:chgData name="Edoardo Ratti" userId="1a0246a57f18ec33" providerId="LiveId" clId="{AF1A9B45-34AE-4F03-AD62-CB91E0C67875}" dt="2023-01-07T15:21:04.341" v="51"/>
          <ac:spMkLst>
            <pc:docMk/>
            <pc:sldMk cId="1098098396" sldId="260"/>
            <ac:spMk id="3" creationId="{1B1D2FED-FC9A-4A69-98CA-4AF25FE937B6}"/>
          </ac:spMkLst>
        </pc:spChg>
        <pc:picChg chg="mod">
          <ac:chgData name="Edoardo Ratti" userId="1a0246a57f18ec33" providerId="LiveId" clId="{AF1A9B45-34AE-4F03-AD62-CB91E0C67875}" dt="2023-01-07T15:21:04.341" v="51"/>
          <ac:picMkLst>
            <pc:docMk/>
            <pc:sldMk cId="1098098396" sldId="260"/>
            <ac:picMk id="7" creationId="{030C9316-5574-46ED-B7C9-53603AE2EA18}"/>
          </ac:picMkLst>
        </pc:picChg>
      </pc:sldChg>
      <pc:sldChg chg="addSp delSp modSp mod">
        <pc:chgData name="Edoardo Ratti" userId="1a0246a57f18ec33" providerId="LiveId" clId="{AF1A9B45-34AE-4F03-AD62-CB91E0C67875}" dt="2023-01-12T17:08:03.856" v="1985" actId="1076"/>
        <pc:sldMkLst>
          <pc:docMk/>
          <pc:sldMk cId="779805617" sldId="261"/>
        </pc:sldMkLst>
        <pc:spChg chg="mod">
          <ac:chgData name="Edoardo Ratti" userId="1a0246a57f18ec33" providerId="LiveId" clId="{AF1A9B45-34AE-4F03-AD62-CB91E0C67875}" dt="2023-01-12T17:04:32.779" v="1935"/>
          <ac:spMkLst>
            <pc:docMk/>
            <pc:sldMk cId="779805617" sldId="261"/>
            <ac:spMk id="2" creationId="{AABFFA6F-A458-48F8-959A-BD077D02A2A1}"/>
          </ac:spMkLst>
        </pc:spChg>
        <pc:spChg chg="add del mod">
          <ac:chgData name="Edoardo Ratti" userId="1a0246a57f18ec33" providerId="LiveId" clId="{AF1A9B45-34AE-4F03-AD62-CB91E0C67875}" dt="2023-01-08T12:17:03.697" v="680" actId="478"/>
          <ac:spMkLst>
            <pc:docMk/>
            <pc:sldMk cId="779805617" sldId="261"/>
            <ac:spMk id="4" creationId="{2384D50F-FD50-1F6C-9980-A85B8B7F0223}"/>
          </ac:spMkLst>
        </pc:spChg>
        <pc:picChg chg="del mod">
          <ac:chgData name="Edoardo Ratti" userId="1a0246a57f18ec33" providerId="LiveId" clId="{AF1A9B45-34AE-4F03-AD62-CB91E0C67875}" dt="2023-01-08T11:30:58.361" v="662" actId="478"/>
          <ac:picMkLst>
            <pc:docMk/>
            <pc:sldMk cId="779805617" sldId="261"/>
            <ac:picMk id="5" creationId="{039D368A-2DAF-43CC-BF5B-B63A2C4A390E}"/>
          </ac:picMkLst>
        </pc:picChg>
        <pc:picChg chg="add del mod modCrop">
          <ac:chgData name="Edoardo Ratti" userId="1a0246a57f18ec33" providerId="LiveId" clId="{AF1A9B45-34AE-4F03-AD62-CB91E0C67875}" dt="2023-01-08T12:17:01.002" v="678" actId="478"/>
          <ac:picMkLst>
            <pc:docMk/>
            <pc:sldMk cId="779805617" sldId="261"/>
            <ac:picMk id="7" creationId="{7ABBDC1F-5C67-5BBC-5050-C35833984C78}"/>
          </ac:picMkLst>
        </pc:picChg>
        <pc:picChg chg="add mod">
          <ac:chgData name="Edoardo Ratti" userId="1a0246a57f18ec33" providerId="LiveId" clId="{AF1A9B45-34AE-4F03-AD62-CB91E0C67875}" dt="2023-01-12T17:08:03.856" v="1985" actId="1076"/>
          <ac:picMkLst>
            <pc:docMk/>
            <pc:sldMk cId="779805617" sldId="261"/>
            <ac:picMk id="8" creationId="{4FCF1969-80B9-F6BB-27E4-19BDCE7C8FDF}"/>
          </ac:picMkLst>
        </pc:picChg>
      </pc:sldChg>
      <pc:sldChg chg="modSp del">
        <pc:chgData name="Edoardo Ratti" userId="1a0246a57f18ec33" providerId="LiveId" clId="{AF1A9B45-34AE-4F03-AD62-CB91E0C67875}" dt="2023-01-08T14:21:43.865" v="1561" actId="2696"/>
        <pc:sldMkLst>
          <pc:docMk/>
          <pc:sldMk cId="2564213661" sldId="262"/>
        </pc:sldMkLst>
        <pc:spChg chg="mod">
          <ac:chgData name="Edoardo Ratti" userId="1a0246a57f18ec33" providerId="LiveId" clId="{AF1A9B45-34AE-4F03-AD62-CB91E0C67875}" dt="2023-01-07T15:21:04.341" v="51"/>
          <ac:spMkLst>
            <pc:docMk/>
            <pc:sldMk cId="2564213661" sldId="262"/>
            <ac:spMk id="2" creationId="{114AE8F5-EB54-41C3-B5D3-CE03A9A737FC}"/>
          </ac:spMkLst>
        </pc:spChg>
        <pc:spChg chg="mod">
          <ac:chgData name="Edoardo Ratti" userId="1a0246a57f18ec33" providerId="LiveId" clId="{AF1A9B45-34AE-4F03-AD62-CB91E0C67875}" dt="2023-01-07T15:21:04.341" v="51"/>
          <ac:spMkLst>
            <pc:docMk/>
            <pc:sldMk cId="2564213661" sldId="262"/>
            <ac:spMk id="3" creationId="{7B76593A-0372-4BB2-9231-2325645D59E0}"/>
          </ac:spMkLst>
        </pc:spChg>
      </pc:sldChg>
      <pc:sldChg chg="addSp delSp modSp mod modAnim modNotes modNotesTx">
        <pc:chgData name="Edoardo Ratti" userId="1a0246a57f18ec33" providerId="LiveId" clId="{AF1A9B45-34AE-4F03-AD62-CB91E0C67875}" dt="2023-01-12T17:04:32.779" v="1935"/>
        <pc:sldMkLst>
          <pc:docMk/>
          <pc:sldMk cId="3006847012" sldId="263"/>
        </pc:sldMkLst>
        <pc:spChg chg="mod">
          <ac:chgData name="Edoardo Ratti" userId="1a0246a57f18ec33" providerId="LiveId" clId="{AF1A9B45-34AE-4F03-AD62-CB91E0C67875}" dt="2023-01-12T17:04:32.779" v="1935"/>
          <ac:spMkLst>
            <pc:docMk/>
            <pc:sldMk cId="3006847012" sldId="263"/>
            <ac:spMk id="2" creationId="{23617AB7-4FDC-4378-A303-BDB168E4D9C5}"/>
          </ac:spMkLst>
        </pc:spChg>
        <pc:spChg chg="mod">
          <ac:chgData name="Edoardo Ratti" userId="1a0246a57f18ec33" providerId="LiveId" clId="{AF1A9B45-34AE-4F03-AD62-CB91E0C67875}" dt="2023-01-12T17:04:32.779" v="1935"/>
          <ac:spMkLst>
            <pc:docMk/>
            <pc:sldMk cId="3006847012" sldId="263"/>
            <ac:spMk id="3" creationId="{78E415A2-F4B1-4424-8C5A-5C9CE1E7358C}"/>
          </ac:spMkLst>
        </pc:spChg>
        <pc:spChg chg="add del mod">
          <ac:chgData name="Edoardo Ratti" userId="1a0246a57f18ec33" providerId="LiveId" clId="{AF1A9B45-34AE-4F03-AD62-CB91E0C67875}" dt="2023-01-08T12:25:08.131" v="796"/>
          <ac:spMkLst>
            <pc:docMk/>
            <pc:sldMk cId="3006847012" sldId="263"/>
            <ac:spMk id="4" creationId="{1D15A497-76DC-93EA-D485-64F97E5A7337}"/>
          </ac:spMkLst>
        </pc:spChg>
        <pc:spChg chg="add mod">
          <ac:chgData name="Edoardo Ratti" userId="1a0246a57f18ec33" providerId="LiveId" clId="{AF1A9B45-34AE-4F03-AD62-CB91E0C67875}" dt="2023-01-12T17:04:32.779" v="1935"/>
          <ac:spMkLst>
            <pc:docMk/>
            <pc:sldMk cId="3006847012" sldId="263"/>
            <ac:spMk id="4" creationId="{F1A353C9-93EA-1CA3-03BA-E827CD00498D}"/>
          </ac:spMkLst>
        </pc:spChg>
        <pc:spChg chg="add mod">
          <ac:chgData name="Edoardo Ratti" userId="1a0246a57f18ec33" providerId="LiveId" clId="{AF1A9B45-34AE-4F03-AD62-CB91E0C67875}" dt="2023-01-12T17:04:32.779" v="1935"/>
          <ac:spMkLst>
            <pc:docMk/>
            <pc:sldMk cId="3006847012" sldId="263"/>
            <ac:spMk id="5" creationId="{DC2D4C91-C352-80CE-B436-E8F14C37C353}"/>
          </ac:spMkLst>
        </pc:spChg>
      </pc:sldChg>
      <pc:sldChg chg="addSp delSp modSp mod modNotes">
        <pc:chgData name="Edoardo Ratti" userId="1a0246a57f18ec33" providerId="LiveId" clId="{AF1A9B45-34AE-4F03-AD62-CB91E0C67875}" dt="2023-01-12T17:04:32.779" v="1935"/>
        <pc:sldMkLst>
          <pc:docMk/>
          <pc:sldMk cId="4183197676" sldId="264"/>
        </pc:sldMkLst>
        <pc:spChg chg="mod">
          <ac:chgData name="Edoardo Ratti" userId="1a0246a57f18ec33" providerId="LiveId" clId="{AF1A9B45-34AE-4F03-AD62-CB91E0C67875}" dt="2023-01-12T17:04:32.779" v="1935"/>
          <ac:spMkLst>
            <pc:docMk/>
            <pc:sldMk cId="4183197676" sldId="264"/>
            <ac:spMk id="2" creationId="{0D429614-F4C1-4B39-8F05-1376F61320D0}"/>
          </ac:spMkLst>
        </pc:spChg>
        <pc:spChg chg="add del mod">
          <ac:chgData name="Edoardo Ratti" userId="1a0246a57f18ec33" providerId="LiveId" clId="{AF1A9B45-34AE-4F03-AD62-CB91E0C67875}" dt="2023-01-07T15:30:02.979" v="165" actId="478"/>
          <ac:spMkLst>
            <pc:docMk/>
            <pc:sldMk cId="4183197676" sldId="264"/>
            <ac:spMk id="6" creationId="{E1F2A087-85CB-0166-D421-F090E6EE68AB}"/>
          </ac:spMkLst>
        </pc:spChg>
        <pc:picChg chg="add mod">
          <ac:chgData name="Edoardo Ratti" userId="1a0246a57f18ec33" providerId="LiveId" clId="{AF1A9B45-34AE-4F03-AD62-CB91E0C67875}" dt="2023-01-12T17:04:32.779" v="1935"/>
          <ac:picMkLst>
            <pc:docMk/>
            <pc:sldMk cId="4183197676" sldId="264"/>
            <ac:picMk id="3" creationId="{3FA8EB39-9B92-A9CB-1F25-279D83164DA0}"/>
          </ac:picMkLst>
        </pc:picChg>
        <pc:picChg chg="del mod">
          <ac:chgData name="Edoardo Ratti" userId="1a0246a57f18ec33" providerId="LiveId" clId="{AF1A9B45-34AE-4F03-AD62-CB91E0C67875}" dt="2023-01-07T15:29:57.042" v="163" actId="478"/>
          <ac:picMkLst>
            <pc:docMk/>
            <pc:sldMk cId="4183197676" sldId="264"/>
            <ac:picMk id="5" creationId="{32B8C7FE-9B59-4E98-828B-35235CEE3E95}"/>
          </ac:picMkLst>
        </pc:picChg>
      </pc:sldChg>
      <pc:sldChg chg="addSp delSp modSp del mod">
        <pc:chgData name="Edoardo Ratti" userId="1a0246a57f18ec33" providerId="LiveId" clId="{AF1A9B45-34AE-4F03-AD62-CB91E0C67875}" dt="2023-01-08T14:21:19.917" v="1557" actId="2696"/>
        <pc:sldMkLst>
          <pc:docMk/>
          <pc:sldMk cId="660695898" sldId="265"/>
        </pc:sldMkLst>
        <pc:spChg chg="mod">
          <ac:chgData name="Edoardo Ratti" userId="1a0246a57f18ec33" providerId="LiveId" clId="{AF1A9B45-34AE-4F03-AD62-CB91E0C67875}" dt="2023-01-07T15:21:04.341" v="51"/>
          <ac:spMkLst>
            <pc:docMk/>
            <pc:sldMk cId="660695898" sldId="265"/>
            <ac:spMk id="2" creationId="{947510DE-4292-4DFD-8D5A-2FF954243502}"/>
          </ac:spMkLst>
        </pc:spChg>
        <pc:spChg chg="add mod">
          <ac:chgData name="Edoardo Ratti" userId="1a0246a57f18ec33" providerId="LiveId" clId="{AF1A9B45-34AE-4F03-AD62-CB91E0C67875}" dt="2023-01-08T11:31:00.981" v="663" actId="478"/>
          <ac:spMkLst>
            <pc:docMk/>
            <pc:sldMk cId="660695898" sldId="265"/>
            <ac:spMk id="4" creationId="{4353EFD9-F512-6D62-FFE1-92CA2D977EBA}"/>
          </ac:spMkLst>
        </pc:spChg>
        <pc:picChg chg="del mod">
          <ac:chgData name="Edoardo Ratti" userId="1a0246a57f18ec33" providerId="LiveId" clId="{AF1A9B45-34AE-4F03-AD62-CB91E0C67875}" dt="2023-01-08T11:31:00.981" v="663" actId="478"/>
          <ac:picMkLst>
            <pc:docMk/>
            <pc:sldMk cId="660695898" sldId="265"/>
            <ac:picMk id="5" creationId="{0AC6D8E0-22C4-46E6-A2A1-F11A6C1C448D}"/>
          </ac:picMkLst>
        </pc:picChg>
      </pc:sldChg>
      <pc:sldChg chg="modSp del">
        <pc:chgData name="Edoardo Ratti" userId="1a0246a57f18ec33" providerId="LiveId" clId="{AF1A9B45-34AE-4F03-AD62-CB91E0C67875}" dt="2023-01-08T14:21:23.001" v="1558" actId="2696"/>
        <pc:sldMkLst>
          <pc:docMk/>
          <pc:sldMk cId="3772589331" sldId="266"/>
        </pc:sldMkLst>
        <pc:spChg chg="mod">
          <ac:chgData name="Edoardo Ratti" userId="1a0246a57f18ec33" providerId="LiveId" clId="{AF1A9B45-34AE-4F03-AD62-CB91E0C67875}" dt="2023-01-07T15:21:04.341" v="51"/>
          <ac:spMkLst>
            <pc:docMk/>
            <pc:sldMk cId="3772589331" sldId="266"/>
            <ac:spMk id="2" creationId="{C143E262-4408-48E9-9535-3DDCCE08149C}"/>
          </ac:spMkLst>
        </pc:spChg>
        <pc:picChg chg="mod">
          <ac:chgData name="Edoardo Ratti" userId="1a0246a57f18ec33" providerId="LiveId" clId="{AF1A9B45-34AE-4F03-AD62-CB91E0C67875}" dt="2023-01-07T15:21:04.341" v="51"/>
          <ac:picMkLst>
            <pc:docMk/>
            <pc:sldMk cId="3772589331" sldId="266"/>
            <ac:picMk id="5" creationId="{DBFCE2BB-40F4-4A19-825D-B88B754E67DF}"/>
          </ac:picMkLst>
        </pc:picChg>
      </pc:sldChg>
      <pc:sldChg chg="addSp delSp modSp mod">
        <pc:chgData name="Edoardo Ratti" userId="1a0246a57f18ec33" providerId="LiveId" clId="{AF1A9B45-34AE-4F03-AD62-CB91E0C67875}" dt="2023-01-12T17:07:58.159" v="1984" actId="1076"/>
        <pc:sldMkLst>
          <pc:docMk/>
          <pc:sldMk cId="3211106849" sldId="267"/>
        </pc:sldMkLst>
        <pc:spChg chg="mod">
          <ac:chgData name="Edoardo Ratti" userId="1a0246a57f18ec33" providerId="LiveId" clId="{AF1A9B45-34AE-4F03-AD62-CB91E0C67875}" dt="2023-01-12T17:04:32.779" v="1935"/>
          <ac:spMkLst>
            <pc:docMk/>
            <pc:sldMk cId="3211106849" sldId="267"/>
            <ac:spMk id="2" creationId="{79C33850-4FDB-4BCB-B46D-3AA4B1020033}"/>
          </ac:spMkLst>
        </pc:spChg>
        <pc:spChg chg="add del mod">
          <ac:chgData name="Edoardo Ratti" userId="1a0246a57f18ec33" providerId="LiveId" clId="{AF1A9B45-34AE-4F03-AD62-CB91E0C67875}" dt="2023-01-08T11:30:33.409" v="659" actId="478"/>
          <ac:spMkLst>
            <pc:docMk/>
            <pc:sldMk cId="3211106849" sldId="267"/>
            <ac:spMk id="4" creationId="{902C1A77-0D46-9EF1-5402-C7AD9264801E}"/>
          </ac:spMkLst>
        </pc:spChg>
        <pc:picChg chg="del mod">
          <ac:chgData name="Edoardo Ratti" userId="1a0246a57f18ec33" providerId="LiveId" clId="{AF1A9B45-34AE-4F03-AD62-CB91E0C67875}" dt="2023-01-08T11:30:11.938" v="653" actId="478"/>
          <ac:picMkLst>
            <pc:docMk/>
            <pc:sldMk cId="3211106849" sldId="267"/>
            <ac:picMk id="5" creationId="{007530C1-7747-4207-8D56-22E15C37B050}"/>
          </ac:picMkLst>
        </pc:picChg>
        <pc:picChg chg="add mod modCrop">
          <ac:chgData name="Edoardo Ratti" userId="1a0246a57f18ec33" providerId="LiveId" clId="{AF1A9B45-34AE-4F03-AD62-CB91E0C67875}" dt="2023-01-12T17:07:58.159" v="1984" actId="1076"/>
          <ac:picMkLst>
            <pc:docMk/>
            <pc:sldMk cId="3211106849" sldId="267"/>
            <ac:picMk id="6" creationId="{B0E2C706-2C0B-B702-2095-0C75D2430B32}"/>
          </ac:picMkLst>
        </pc:picChg>
        <pc:picChg chg="add del mod modCrop">
          <ac:chgData name="Edoardo Ratti" userId="1a0246a57f18ec33" providerId="LiveId" clId="{AF1A9B45-34AE-4F03-AD62-CB91E0C67875}" dt="2023-01-08T12:16:58.052" v="677" actId="21"/>
          <ac:picMkLst>
            <pc:docMk/>
            <pc:sldMk cId="3211106849" sldId="267"/>
            <ac:picMk id="7" creationId="{CA2A0579-021F-B1FF-7722-1C3C202B53D4}"/>
          </ac:picMkLst>
        </pc:picChg>
        <pc:picChg chg="del mod">
          <ac:chgData name="Edoardo Ratti" userId="1a0246a57f18ec33" providerId="LiveId" clId="{AF1A9B45-34AE-4F03-AD62-CB91E0C67875}" dt="2023-01-08T11:30:13.787" v="654" actId="478"/>
          <ac:picMkLst>
            <pc:docMk/>
            <pc:sldMk cId="3211106849" sldId="267"/>
            <ac:picMk id="9" creationId="{DAB874A3-11E0-45A9-97A7-1EF4C7DD9839}"/>
          </ac:picMkLst>
        </pc:picChg>
      </pc:sldChg>
      <pc:sldChg chg="addSp delSp modSp del mod">
        <pc:chgData name="Edoardo Ratti" userId="1a0246a57f18ec33" providerId="LiveId" clId="{AF1A9B45-34AE-4F03-AD62-CB91E0C67875}" dt="2023-01-08T14:21:25.650" v="1559" actId="2696"/>
        <pc:sldMkLst>
          <pc:docMk/>
          <pc:sldMk cId="251691079" sldId="268"/>
        </pc:sldMkLst>
        <pc:spChg chg="mod">
          <ac:chgData name="Edoardo Ratti" userId="1a0246a57f18ec33" providerId="LiveId" clId="{AF1A9B45-34AE-4F03-AD62-CB91E0C67875}" dt="2023-01-07T15:21:04.341" v="51"/>
          <ac:spMkLst>
            <pc:docMk/>
            <pc:sldMk cId="251691079" sldId="268"/>
            <ac:spMk id="2" creationId="{C143E262-4408-48E9-9535-3DDCCE08149C}"/>
          </ac:spMkLst>
        </pc:spChg>
        <pc:spChg chg="add mod">
          <ac:chgData name="Edoardo Ratti" userId="1a0246a57f18ec33" providerId="LiveId" clId="{AF1A9B45-34AE-4F03-AD62-CB91E0C67875}" dt="2023-01-08T11:31:02.850" v="664" actId="478"/>
          <ac:spMkLst>
            <pc:docMk/>
            <pc:sldMk cId="251691079" sldId="268"/>
            <ac:spMk id="4" creationId="{15C66B1B-DBBB-95A8-3369-5E4412FF44B3}"/>
          </ac:spMkLst>
        </pc:spChg>
        <pc:picChg chg="del mod">
          <ac:chgData name="Edoardo Ratti" userId="1a0246a57f18ec33" providerId="LiveId" clId="{AF1A9B45-34AE-4F03-AD62-CB91E0C67875}" dt="2023-01-08T11:31:02.850" v="664" actId="478"/>
          <ac:picMkLst>
            <pc:docMk/>
            <pc:sldMk cId="251691079" sldId="268"/>
            <ac:picMk id="7" creationId="{5FA32B0E-6287-4940-B138-C3B14AD4D287}"/>
          </ac:picMkLst>
        </pc:picChg>
      </pc:sldChg>
      <pc:sldChg chg="modSp del">
        <pc:chgData name="Edoardo Ratti" userId="1a0246a57f18ec33" providerId="LiveId" clId="{AF1A9B45-34AE-4F03-AD62-CB91E0C67875}" dt="2023-01-08T14:21:28.947" v="1560" actId="2696"/>
        <pc:sldMkLst>
          <pc:docMk/>
          <pc:sldMk cId="3611926749" sldId="269"/>
        </pc:sldMkLst>
        <pc:spChg chg="mod">
          <ac:chgData name="Edoardo Ratti" userId="1a0246a57f18ec33" providerId="LiveId" clId="{AF1A9B45-34AE-4F03-AD62-CB91E0C67875}" dt="2023-01-07T15:21:04.341" v="51"/>
          <ac:spMkLst>
            <pc:docMk/>
            <pc:sldMk cId="3611926749" sldId="269"/>
            <ac:spMk id="2" creationId="{C143E262-4408-48E9-9535-3DDCCE08149C}"/>
          </ac:spMkLst>
        </pc:spChg>
        <pc:picChg chg="mod">
          <ac:chgData name="Edoardo Ratti" userId="1a0246a57f18ec33" providerId="LiveId" clId="{AF1A9B45-34AE-4F03-AD62-CB91E0C67875}" dt="2023-01-07T15:21:04.341" v="51"/>
          <ac:picMkLst>
            <pc:docMk/>
            <pc:sldMk cId="3611926749" sldId="269"/>
            <ac:picMk id="7" creationId="{A37F2C46-E636-4258-A1E4-DB12A1284F69}"/>
          </ac:picMkLst>
        </pc:picChg>
      </pc:sldChg>
      <pc:sldChg chg="addSp delSp modSp mod">
        <pc:chgData name="Edoardo Ratti" userId="1a0246a57f18ec33" providerId="LiveId" clId="{AF1A9B45-34AE-4F03-AD62-CB91E0C67875}" dt="2023-01-12T17:04:32.779" v="1935"/>
        <pc:sldMkLst>
          <pc:docMk/>
          <pc:sldMk cId="1501116761" sldId="270"/>
        </pc:sldMkLst>
        <pc:spChg chg="mod">
          <ac:chgData name="Edoardo Ratti" userId="1a0246a57f18ec33" providerId="LiveId" clId="{AF1A9B45-34AE-4F03-AD62-CB91E0C67875}" dt="2023-01-12T17:04:32.779" v="1935"/>
          <ac:spMkLst>
            <pc:docMk/>
            <pc:sldMk cId="1501116761" sldId="270"/>
            <ac:spMk id="2" creationId="{C143E262-4408-48E9-9535-3DDCCE08149C}"/>
          </ac:spMkLst>
        </pc:spChg>
        <pc:spChg chg="add mod">
          <ac:chgData name="Edoardo Ratti" userId="1a0246a57f18ec33" providerId="LiveId" clId="{AF1A9B45-34AE-4F03-AD62-CB91E0C67875}" dt="2023-01-12T17:04:32.779" v="1935"/>
          <ac:spMkLst>
            <pc:docMk/>
            <pc:sldMk cId="1501116761" sldId="270"/>
            <ac:spMk id="4" creationId="{B49C3674-DB99-84F3-3EE5-C3DA834EB4DA}"/>
          </ac:spMkLst>
        </pc:spChg>
        <pc:picChg chg="add mod">
          <ac:chgData name="Edoardo Ratti" userId="1a0246a57f18ec33" providerId="LiveId" clId="{AF1A9B45-34AE-4F03-AD62-CB91E0C67875}" dt="2023-01-12T17:04:32.779" v="1935"/>
          <ac:picMkLst>
            <pc:docMk/>
            <pc:sldMk cId="1501116761" sldId="270"/>
            <ac:picMk id="5" creationId="{C5E3B575-F787-FD0E-1199-B6D0E7DB32A6}"/>
          </ac:picMkLst>
        </pc:picChg>
        <pc:picChg chg="del mod">
          <ac:chgData name="Edoardo Ratti" userId="1a0246a57f18ec33" providerId="LiveId" clId="{AF1A9B45-34AE-4F03-AD62-CB91E0C67875}" dt="2023-01-08T11:31:04.590" v="665" actId="478"/>
          <ac:picMkLst>
            <pc:docMk/>
            <pc:sldMk cId="1501116761" sldId="270"/>
            <ac:picMk id="7" creationId="{2A7BE66D-63FE-47E7-A201-DC77CB1AF7C9}"/>
          </ac:picMkLst>
        </pc:picChg>
        <pc:picChg chg="add del mod">
          <ac:chgData name="Edoardo Ratti" userId="1a0246a57f18ec33" providerId="LiveId" clId="{AF1A9B45-34AE-4F03-AD62-CB91E0C67875}" dt="2023-01-08T15:06:37.795" v="1800"/>
          <ac:picMkLst>
            <pc:docMk/>
            <pc:sldMk cId="1501116761" sldId="270"/>
            <ac:picMk id="1026" creationId="{9262CD47-8F54-9CD8-B309-1F591724A6AD}"/>
          </ac:picMkLst>
        </pc:picChg>
        <pc:picChg chg="add del mod">
          <ac:chgData name="Edoardo Ratti" userId="1a0246a57f18ec33" providerId="LiveId" clId="{AF1A9B45-34AE-4F03-AD62-CB91E0C67875}" dt="2023-01-08T15:07:24.172" v="1802"/>
          <ac:picMkLst>
            <pc:docMk/>
            <pc:sldMk cId="1501116761" sldId="270"/>
            <ac:picMk id="1028" creationId="{9652C6B4-2DE1-EFBA-0F2C-63F44D52A99D}"/>
          </ac:picMkLst>
        </pc:picChg>
      </pc:sldChg>
      <pc:sldChg chg="modSp mod">
        <pc:chgData name="Edoardo Ratti" userId="1a0246a57f18ec33" providerId="LiveId" clId="{AF1A9B45-34AE-4F03-AD62-CB91E0C67875}" dt="2023-01-12T17:04:32.779" v="1935"/>
        <pc:sldMkLst>
          <pc:docMk/>
          <pc:sldMk cId="980393947" sldId="271"/>
        </pc:sldMkLst>
        <pc:spChg chg="mod">
          <ac:chgData name="Edoardo Ratti" userId="1a0246a57f18ec33" providerId="LiveId" clId="{AF1A9B45-34AE-4F03-AD62-CB91E0C67875}" dt="2023-01-12T17:04:32.779" v="1935"/>
          <ac:spMkLst>
            <pc:docMk/>
            <pc:sldMk cId="980393947" sldId="271"/>
            <ac:spMk id="2" creationId="{E7D46DD2-DC4D-4358-9F67-1CA513817647}"/>
          </ac:spMkLst>
        </pc:spChg>
        <pc:spChg chg="mod">
          <ac:chgData name="Edoardo Ratti" userId="1a0246a57f18ec33" providerId="LiveId" clId="{AF1A9B45-34AE-4F03-AD62-CB91E0C67875}" dt="2023-01-12T17:04:32.779" v="1935"/>
          <ac:spMkLst>
            <pc:docMk/>
            <pc:sldMk cId="980393947" sldId="271"/>
            <ac:spMk id="3" creationId="{FFF75E6A-0D65-4A4F-BB82-4C7F1C21CE8D}"/>
          </ac:spMkLst>
        </pc:spChg>
      </pc:sldChg>
      <pc:sldChg chg="addSp modSp new del mod ord">
        <pc:chgData name="Edoardo Ratti" userId="1a0246a57f18ec33" providerId="LiveId" clId="{AF1A9B45-34AE-4F03-AD62-CB91E0C67875}" dt="2023-01-12T17:04:19.392" v="1934" actId="2696"/>
        <pc:sldMkLst>
          <pc:docMk/>
          <pc:sldMk cId="3257349652" sldId="272"/>
        </pc:sldMkLst>
        <pc:spChg chg="mod">
          <ac:chgData name="Edoardo Ratti" userId="1a0246a57f18ec33" providerId="LiveId" clId="{AF1A9B45-34AE-4F03-AD62-CB91E0C67875}" dt="2023-01-07T17:07:35.955" v="186" actId="20577"/>
          <ac:spMkLst>
            <pc:docMk/>
            <pc:sldMk cId="3257349652" sldId="272"/>
            <ac:spMk id="2" creationId="{C5E60770-C3A1-453A-C513-6F0C73CE12D2}"/>
          </ac:spMkLst>
        </pc:spChg>
        <pc:spChg chg="mod">
          <ac:chgData name="Edoardo Ratti" userId="1a0246a57f18ec33" providerId="LiveId" clId="{AF1A9B45-34AE-4F03-AD62-CB91E0C67875}" dt="2023-01-08T11:27:44.811" v="652" actId="1076"/>
          <ac:spMkLst>
            <pc:docMk/>
            <pc:sldMk cId="3257349652" sldId="272"/>
            <ac:spMk id="3" creationId="{04A18711-90A3-0C37-3F9E-C88790EC4A47}"/>
          </ac:spMkLst>
        </pc:spChg>
        <pc:picChg chg="add mod">
          <ac:chgData name="Edoardo Ratti" userId="1a0246a57f18ec33" providerId="LiveId" clId="{AF1A9B45-34AE-4F03-AD62-CB91E0C67875}" dt="2023-01-08T10:45:53.056" v="294" actId="1076"/>
          <ac:picMkLst>
            <pc:docMk/>
            <pc:sldMk cId="3257349652" sldId="272"/>
            <ac:picMk id="4" creationId="{0F1C9D67-B660-AD61-B93A-20CE5D304F56}"/>
          </ac:picMkLst>
        </pc:picChg>
      </pc:sldChg>
      <pc:sldChg chg="addSp delSp modSp new mod modNotes modNotesTx">
        <pc:chgData name="Edoardo Ratti" userId="1a0246a57f18ec33" providerId="LiveId" clId="{AF1A9B45-34AE-4F03-AD62-CB91E0C67875}" dt="2023-01-12T17:05:24.305" v="1945" actId="1076"/>
        <pc:sldMkLst>
          <pc:docMk/>
          <pc:sldMk cId="331188883" sldId="273"/>
        </pc:sldMkLst>
        <pc:spChg chg="mod">
          <ac:chgData name="Edoardo Ratti" userId="1a0246a57f18ec33" providerId="LiveId" clId="{AF1A9B45-34AE-4F03-AD62-CB91E0C67875}" dt="2023-01-12T17:04:32.779" v="1935"/>
          <ac:spMkLst>
            <pc:docMk/>
            <pc:sldMk cId="331188883" sldId="273"/>
            <ac:spMk id="2" creationId="{E574F64D-DCC6-53FF-222C-B8C2541F82E6}"/>
          </ac:spMkLst>
        </pc:spChg>
        <pc:spChg chg="del mod">
          <ac:chgData name="Edoardo Ratti" userId="1a0246a57f18ec33" providerId="LiveId" clId="{AF1A9B45-34AE-4F03-AD62-CB91E0C67875}" dt="2023-01-08T11:27:08.832" v="648" actId="478"/>
          <ac:spMkLst>
            <pc:docMk/>
            <pc:sldMk cId="331188883" sldId="273"/>
            <ac:spMk id="3" creationId="{13D39CBC-972F-6237-66EE-F708E15439BD}"/>
          </ac:spMkLst>
        </pc:spChg>
        <pc:spChg chg="add del mod">
          <ac:chgData name="Edoardo Ratti" userId="1a0246a57f18ec33" providerId="LiveId" clId="{AF1A9B45-34AE-4F03-AD62-CB91E0C67875}" dt="2023-01-08T14:05:49.464" v="1356" actId="478"/>
          <ac:spMkLst>
            <pc:docMk/>
            <pc:sldMk cId="331188883" sldId="273"/>
            <ac:spMk id="6" creationId="{466B9EC4-C666-9CCA-73F7-8EEBD844F2F2}"/>
          </ac:spMkLst>
        </pc:spChg>
        <pc:picChg chg="add mod modCrop">
          <ac:chgData name="Edoardo Ratti" userId="1a0246a57f18ec33" providerId="LiveId" clId="{AF1A9B45-34AE-4F03-AD62-CB91E0C67875}" dt="2023-01-12T17:05:24.305" v="1945" actId="1076"/>
          <ac:picMkLst>
            <pc:docMk/>
            <pc:sldMk cId="331188883" sldId="273"/>
            <ac:picMk id="4" creationId="{FBFFE6AE-99AF-4C1C-78A0-BE22E4C4F865}"/>
          </ac:picMkLst>
        </pc:picChg>
      </pc:sldChg>
      <pc:sldChg chg="addSp delSp modSp new mod modNotes modNotesTx">
        <pc:chgData name="Edoardo Ratti" userId="1a0246a57f18ec33" providerId="LiveId" clId="{AF1A9B45-34AE-4F03-AD62-CB91E0C67875}" dt="2023-01-12T17:06:02.153" v="1960" actId="1076"/>
        <pc:sldMkLst>
          <pc:docMk/>
          <pc:sldMk cId="2252090504" sldId="274"/>
        </pc:sldMkLst>
        <pc:spChg chg="mod">
          <ac:chgData name="Edoardo Ratti" userId="1a0246a57f18ec33" providerId="LiveId" clId="{AF1A9B45-34AE-4F03-AD62-CB91E0C67875}" dt="2023-01-12T17:04:32.779" v="1935"/>
          <ac:spMkLst>
            <pc:docMk/>
            <pc:sldMk cId="2252090504" sldId="274"/>
            <ac:spMk id="2" creationId="{66B248B5-E226-8FB8-5995-AE4DA6AF8209}"/>
          </ac:spMkLst>
        </pc:spChg>
        <pc:spChg chg="mod">
          <ac:chgData name="Edoardo Ratti" userId="1a0246a57f18ec33" providerId="LiveId" clId="{AF1A9B45-34AE-4F03-AD62-CB91E0C67875}" dt="2023-01-12T17:05:59.189" v="1959" actId="14100"/>
          <ac:spMkLst>
            <pc:docMk/>
            <pc:sldMk cId="2252090504" sldId="274"/>
            <ac:spMk id="3" creationId="{4ABC04A0-154C-6199-5622-C45451DE4C5D}"/>
          </ac:spMkLst>
        </pc:spChg>
        <pc:spChg chg="add del">
          <ac:chgData name="Edoardo Ratti" userId="1a0246a57f18ec33" providerId="LiveId" clId="{AF1A9B45-34AE-4F03-AD62-CB91E0C67875}" dt="2023-01-08T11:02:55.205" v="378" actId="22"/>
          <ac:spMkLst>
            <pc:docMk/>
            <pc:sldMk cId="2252090504" sldId="274"/>
            <ac:spMk id="6" creationId="{2C8F491F-9E66-AE06-FDAC-86F18D031C38}"/>
          </ac:spMkLst>
        </pc:spChg>
        <pc:spChg chg="add del mod">
          <ac:chgData name="Edoardo Ratti" userId="1a0246a57f18ec33" providerId="LiveId" clId="{AF1A9B45-34AE-4F03-AD62-CB91E0C67875}" dt="2023-01-12T17:05:53.460" v="1953" actId="478"/>
          <ac:spMkLst>
            <pc:docMk/>
            <pc:sldMk cId="2252090504" sldId="274"/>
            <ac:spMk id="7" creationId="{F726B207-D07B-E70D-DE0E-03680F23A741}"/>
          </ac:spMkLst>
        </pc:spChg>
        <pc:picChg chg="add mod modCrop">
          <ac:chgData name="Edoardo Ratti" userId="1a0246a57f18ec33" providerId="LiveId" clId="{AF1A9B45-34AE-4F03-AD62-CB91E0C67875}" dt="2023-01-12T17:06:02.153" v="1960" actId="1076"/>
          <ac:picMkLst>
            <pc:docMk/>
            <pc:sldMk cId="2252090504" sldId="274"/>
            <ac:picMk id="4" creationId="{A5627E7C-420E-4398-0A3C-6C6D11EF658E}"/>
          </ac:picMkLst>
        </pc:picChg>
      </pc:sldChg>
      <pc:sldChg chg="addSp modSp new mod">
        <pc:chgData name="Edoardo Ratti" userId="1a0246a57f18ec33" providerId="LiveId" clId="{AF1A9B45-34AE-4F03-AD62-CB91E0C67875}" dt="2023-01-12T17:06:06.723" v="1962" actId="1076"/>
        <pc:sldMkLst>
          <pc:docMk/>
          <pc:sldMk cId="1827143567" sldId="275"/>
        </pc:sldMkLst>
        <pc:spChg chg="mod">
          <ac:chgData name="Edoardo Ratti" userId="1a0246a57f18ec33" providerId="LiveId" clId="{AF1A9B45-34AE-4F03-AD62-CB91E0C67875}" dt="2023-01-12T17:04:32.779" v="1935"/>
          <ac:spMkLst>
            <pc:docMk/>
            <pc:sldMk cId="1827143567" sldId="275"/>
            <ac:spMk id="2" creationId="{32C60602-78A4-AD8A-C6BF-72780D9FE014}"/>
          </ac:spMkLst>
        </pc:spChg>
        <pc:spChg chg="mod">
          <ac:chgData name="Edoardo Ratti" userId="1a0246a57f18ec33" providerId="LiveId" clId="{AF1A9B45-34AE-4F03-AD62-CB91E0C67875}" dt="2023-01-12T17:04:32.779" v="1935"/>
          <ac:spMkLst>
            <pc:docMk/>
            <pc:sldMk cId="1827143567" sldId="275"/>
            <ac:spMk id="3" creationId="{F16FA733-B964-F531-8AF6-B5BB0BC0C131}"/>
          </ac:spMkLst>
        </pc:spChg>
        <pc:picChg chg="add mod">
          <ac:chgData name="Edoardo Ratti" userId="1a0246a57f18ec33" providerId="LiveId" clId="{AF1A9B45-34AE-4F03-AD62-CB91E0C67875}" dt="2023-01-12T17:06:06.723" v="1962" actId="1076"/>
          <ac:picMkLst>
            <pc:docMk/>
            <pc:sldMk cId="1827143567" sldId="275"/>
            <ac:picMk id="5" creationId="{43D34587-3411-C32C-300A-EDB99FB14CE2}"/>
          </ac:picMkLst>
        </pc:picChg>
      </pc:sldChg>
      <pc:sldChg chg="addSp delSp modSp new del mod delAnim modAnim">
        <pc:chgData name="Edoardo Ratti" userId="1a0246a57f18ec33" providerId="LiveId" clId="{AF1A9B45-34AE-4F03-AD62-CB91E0C67875}" dt="2023-01-12T17:21:16.589" v="2024" actId="2696"/>
        <pc:sldMkLst>
          <pc:docMk/>
          <pc:sldMk cId="337889108" sldId="276"/>
        </pc:sldMkLst>
        <pc:spChg chg="mod">
          <ac:chgData name="Edoardo Ratti" userId="1a0246a57f18ec33" providerId="LiveId" clId="{AF1A9B45-34AE-4F03-AD62-CB91E0C67875}" dt="2023-01-12T17:04:32.779" v="1935"/>
          <ac:spMkLst>
            <pc:docMk/>
            <pc:sldMk cId="337889108" sldId="276"/>
            <ac:spMk id="2" creationId="{D784DEC3-91E3-8252-2F9C-305591C3D7DF}"/>
          </ac:spMkLst>
        </pc:spChg>
        <pc:spChg chg="del">
          <ac:chgData name="Edoardo Ratti" userId="1a0246a57f18ec33" providerId="LiveId" clId="{AF1A9B45-34AE-4F03-AD62-CB91E0C67875}" dt="2023-01-08T12:21:27.842" v="749" actId="478"/>
          <ac:spMkLst>
            <pc:docMk/>
            <pc:sldMk cId="337889108" sldId="276"/>
            <ac:spMk id="3" creationId="{FCD216D3-791E-42FA-E193-93A6FB2FFAB0}"/>
          </ac:spMkLst>
        </pc:spChg>
        <pc:picChg chg="add del mod">
          <ac:chgData name="Edoardo Ratti" userId="1a0246a57f18ec33" providerId="LiveId" clId="{AF1A9B45-34AE-4F03-AD62-CB91E0C67875}" dt="2023-01-12T17:21:11.874" v="2022" actId="478"/>
          <ac:picMkLst>
            <pc:docMk/>
            <pc:sldMk cId="337889108" sldId="276"/>
            <ac:picMk id="3" creationId="{EB14E8DC-D199-3CB1-E64A-2EB23D88979E}"/>
          </ac:picMkLst>
        </pc:picChg>
        <pc:picChg chg="add del mod">
          <ac:chgData name="Edoardo Ratti" userId="1a0246a57f18ec33" providerId="LiveId" clId="{AF1A9B45-34AE-4F03-AD62-CB91E0C67875}" dt="2023-01-12T17:21:13.965" v="2023" actId="21"/>
          <ac:picMkLst>
            <pc:docMk/>
            <pc:sldMk cId="337889108" sldId="276"/>
            <ac:picMk id="4" creationId="{E40079CB-1020-263F-ED60-3CF20A3FABBC}"/>
          </ac:picMkLst>
        </pc:picChg>
      </pc:sldChg>
      <pc:sldChg chg="addSp modSp new mod modNotes">
        <pc:chgData name="Edoardo Ratti" userId="1a0246a57f18ec33" providerId="LiveId" clId="{AF1A9B45-34AE-4F03-AD62-CB91E0C67875}" dt="2023-01-12T17:04:32.779" v="1935"/>
        <pc:sldMkLst>
          <pc:docMk/>
          <pc:sldMk cId="1550358402" sldId="277"/>
        </pc:sldMkLst>
        <pc:spChg chg="mod">
          <ac:chgData name="Edoardo Ratti" userId="1a0246a57f18ec33" providerId="LiveId" clId="{AF1A9B45-34AE-4F03-AD62-CB91E0C67875}" dt="2023-01-12T17:04:32.779" v="1935"/>
          <ac:spMkLst>
            <pc:docMk/>
            <pc:sldMk cId="1550358402" sldId="277"/>
            <ac:spMk id="2" creationId="{8A9DDD13-A94C-F219-DFB6-71C3E8ABC749}"/>
          </ac:spMkLst>
        </pc:spChg>
        <pc:spChg chg="mod">
          <ac:chgData name="Edoardo Ratti" userId="1a0246a57f18ec33" providerId="LiveId" clId="{AF1A9B45-34AE-4F03-AD62-CB91E0C67875}" dt="2023-01-12T17:04:32.779" v="1935"/>
          <ac:spMkLst>
            <pc:docMk/>
            <pc:sldMk cId="1550358402" sldId="277"/>
            <ac:spMk id="3" creationId="{DB300B7E-7E8B-087E-BA5C-F380E8751070}"/>
          </ac:spMkLst>
        </pc:spChg>
        <pc:spChg chg="add mod">
          <ac:chgData name="Edoardo Ratti" userId="1a0246a57f18ec33" providerId="LiveId" clId="{AF1A9B45-34AE-4F03-AD62-CB91E0C67875}" dt="2023-01-12T17:04:32.779" v="1935"/>
          <ac:spMkLst>
            <pc:docMk/>
            <pc:sldMk cId="1550358402" sldId="277"/>
            <ac:spMk id="4" creationId="{BAB958DA-1095-75B2-0A7F-062A2C64A8AE}"/>
          </ac:spMkLst>
        </pc:spChg>
        <pc:spChg chg="add mod ord">
          <ac:chgData name="Edoardo Ratti" userId="1a0246a57f18ec33" providerId="LiveId" clId="{AF1A9B45-34AE-4F03-AD62-CB91E0C67875}" dt="2023-01-12T17:04:32.779" v="1935"/>
          <ac:spMkLst>
            <pc:docMk/>
            <pc:sldMk cId="1550358402" sldId="277"/>
            <ac:spMk id="5" creationId="{18EF600A-56AE-97B4-E314-C2F20F0062D4}"/>
          </ac:spMkLst>
        </pc:spChg>
        <pc:spChg chg="add mod ord">
          <ac:chgData name="Edoardo Ratti" userId="1a0246a57f18ec33" providerId="LiveId" clId="{AF1A9B45-34AE-4F03-AD62-CB91E0C67875}" dt="2023-01-12T17:04:32.779" v="1935"/>
          <ac:spMkLst>
            <pc:docMk/>
            <pc:sldMk cId="1550358402" sldId="277"/>
            <ac:spMk id="6" creationId="{9EB683CE-8B02-E8BD-2021-6C8D9A21C186}"/>
          </ac:spMkLst>
        </pc:spChg>
        <pc:spChg chg="add mod">
          <ac:chgData name="Edoardo Ratti" userId="1a0246a57f18ec33" providerId="LiveId" clId="{AF1A9B45-34AE-4F03-AD62-CB91E0C67875}" dt="2023-01-12T17:04:32.779" v="1935"/>
          <ac:spMkLst>
            <pc:docMk/>
            <pc:sldMk cId="1550358402" sldId="277"/>
            <ac:spMk id="7" creationId="{3A346201-F2B8-4075-21FD-28370F4898B4}"/>
          </ac:spMkLst>
        </pc:spChg>
        <pc:spChg chg="add mod">
          <ac:chgData name="Edoardo Ratti" userId="1a0246a57f18ec33" providerId="LiveId" clId="{AF1A9B45-34AE-4F03-AD62-CB91E0C67875}" dt="2023-01-12T17:04:32.779" v="1935"/>
          <ac:spMkLst>
            <pc:docMk/>
            <pc:sldMk cId="1550358402" sldId="277"/>
            <ac:spMk id="8" creationId="{F1D28CEE-9EF5-60D7-42AA-CC74C4022640}"/>
          </ac:spMkLst>
        </pc:spChg>
        <pc:spChg chg="add mod">
          <ac:chgData name="Edoardo Ratti" userId="1a0246a57f18ec33" providerId="LiveId" clId="{AF1A9B45-34AE-4F03-AD62-CB91E0C67875}" dt="2023-01-12T17:04:32.779" v="1935"/>
          <ac:spMkLst>
            <pc:docMk/>
            <pc:sldMk cId="1550358402" sldId="277"/>
            <ac:spMk id="9" creationId="{B52D1D95-C9BB-C44E-7966-C7FA0121ACCC}"/>
          </ac:spMkLst>
        </pc:spChg>
        <pc:spChg chg="add mod">
          <ac:chgData name="Edoardo Ratti" userId="1a0246a57f18ec33" providerId="LiveId" clId="{AF1A9B45-34AE-4F03-AD62-CB91E0C67875}" dt="2023-01-12T17:04:32.779" v="1935"/>
          <ac:spMkLst>
            <pc:docMk/>
            <pc:sldMk cId="1550358402" sldId="277"/>
            <ac:spMk id="10" creationId="{9E913DB0-3291-76EA-12A7-DEAC52E6F675}"/>
          </ac:spMkLst>
        </pc:spChg>
      </pc:sldChg>
      <pc:sldChg chg="addSp modSp new mod">
        <pc:chgData name="Edoardo Ratti" userId="1a0246a57f18ec33" providerId="LiveId" clId="{AF1A9B45-34AE-4F03-AD62-CB91E0C67875}" dt="2023-01-12T17:04:32.779" v="1935"/>
        <pc:sldMkLst>
          <pc:docMk/>
          <pc:sldMk cId="3467890394" sldId="278"/>
        </pc:sldMkLst>
        <pc:spChg chg="mod">
          <ac:chgData name="Edoardo Ratti" userId="1a0246a57f18ec33" providerId="LiveId" clId="{AF1A9B45-34AE-4F03-AD62-CB91E0C67875}" dt="2023-01-12T17:04:32.779" v="1935"/>
          <ac:spMkLst>
            <pc:docMk/>
            <pc:sldMk cId="3467890394" sldId="278"/>
            <ac:spMk id="2" creationId="{6B660C32-1A67-F666-78A5-42D2D2564B39}"/>
          </ac:spMkLst>
        </pc:spChg>
        <pc:spChg chg="mod">
          <ac:chgData name="Edoardo Ratti" userId="1a0246a57f18ec33" providerId="LiveId" clId="{AF1A9B45-34AE-4F03-AD62-CB91E0C67875}" dt="2023-01-12T17:04:32.779" v="1935"/>
          <ac:spMkLst>
            <pc:docMk/>
            <pc:sldMk cId="3467890394" sldId="278"/>
            <ac:spMk id="3" creationId="{6ACD030B-30A8-2F2C-B571-51EE01EAB8CB}"/>
          </ac:spMkLst>
        </pc:spChg>
        <pc:spChg chg="add mod">
          <ac:chgData name="Edoardo Ratti" userId="1a0246a57f18ec33" providerId="LiveId" clId="{AF1A9B45-34AE-4F03-AD62-CB91E0C67875}" dt="2023-01-12T17:04:32.779" v="1935"/>
          <ac:spMkLst>
            <pc:docMk/>
            <pc:sldMk cId="3467890394" sldId="278"/>
            <ac:spMk id="4" creationId="{44DAFACC-55FE-56F2-064E-6FF5D000E9C1}"/>
          </ac:spMkLst>
        </pc:spChg>
      </pc:sldChg>
      <pc:sldMasterChg chg="modSp modSldLayout">
        <pc:chgData name="Edoardo Ratti" userId="1a0246a57f18ec33" providerId="LiveId" clId="{AF1A9B45-34AE-4F03-AD62-CB91E0C67875}" dt="2023-01-07T15:21:04.341" v="51"/>
        <pc:sldMasterMkLst>
          <pc:docMk/>
          <pc:sldMasterMk cId="0" sldId="2147483648"/>
        </pc:sldMasterMkLst>
        <pc:spChg chg="mod">
          <ac:chgData name="Edoardo Ratti" userId="1a0246a57f18ec33" providerId="LiveId" clId="{AF1A9B45-34AE-4F03-AD62-CB91E0C67875}" dt="2023-01-07T15:21:04.341" v="51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Edoardo Ratti" userId="1a0246a57f18ec33" providerId="LiveId" clId="{AF1A9B45-34AE-4F03-AD62-CB91E0C67875}" dt="2023-01-07T15:21:04.341" v="51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Edoardo Ratti" userId="1a0246a57f18ec33" providerId="LiveId" clId="{AF1A9B45-34AE-4F03-AD62-CB91E0C67875}" dt="2023-01-07T15:21:04.341" v="51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Edoardo Ratti" userId="1a0246a57f18ec33" providerId="LiveId" clId="{AF1A9B45-34AE-4F03-AD62-CB91E0C67875}" dt="2023-01-07T15:21:04.341" v="51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Edoardo Ratti" userId="1a0246a57f18ec33" providerId="LiveId" clId="{AF1A9B45-34AE-4F03-AD62-CB91E0C67875}" dt="2023-01-07T15:21:04.341" v="51"/>
          <ac:spMkLst>
            <pc:docMk/>
            <pc:sldMasterMk cId="0" sldId="2147483648"/>
            <ac:spMk id="6" creationId="{00000000-0000-0000-0000-000000000000}"/>
          </ac:spMkLst>
        </pc:spChg>
        <pc:picChg chg="mod">
          <ac:chgData name="Edoardo Ratti" userId="1a0246a57f18ec33" providerId="LiveId" clId="{AF1A9B45-34AE-4F03-AD62-CB91E0C67875}" dt="2023-01-07T15:21:04.341" v="51"/>
          <ac:picMkLst>
            <pc:docMk/>
            <pc:sldMasterMk cId="0" sldId="2147483648"/>
            <ac:picMk id="7" creationId="{00000000-0000-0000-0000-000000000000}"/>
          </ac:picMkLst>
        </pc:picChg>
        <pc:sldLayoutChg chg="modSp">
          <pc:chgData name="Edoardo Ratti" userId="1a0246a57f18ec33" providerId="LiveId" clId="{AF1A9B45-34AE-4F03-AD62-CB91E0C67875}" dt="2023-01-07T15:21:04.341" v="51"/>
          <pc:sldLayoutMkLst>
            <pc:docMk/>
            <pc:sldMasterMk cId="0" sldId="2147483648"/>
            <pc:sldLayoutMk cId="0" sldId="2147483649"/>
          </pc:sldLayoutMkLst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49"/>
              <ac:spMk id="10" creationId="{00000000-0000-0000-0000-000000000000}"/>
            </ac:spMkLst>
          </pc:sp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49"/>
              <ac:picMk id="7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49"/>
              <ac:picMk id="8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07T15:21:04.341" v="51"/>
          <pc:sldLayoutMkLst>
            <pc:docMk/>
            <pc:sldMasterMk cId="0" sldId="2147483648"/>
            <pc:sldLayoutMk cId="0" sldId="2147483650"/>
          </pc:sldLayoutMkLst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0"/>
              <ac:spMk id="17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0"/>
              <ac:spMk id="18" creationId="{00000000-0000-0000-0000-000000000000}"/>
            </ac:spMkLst>
          </pc:sp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50"/>
              <ac:picMk id="15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50"/>
              <ac:picMk id="16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07T15:21:04.341" v="51"/>
          <pc:sldLayoutMkLst>
            <pc:docMk/>
            <pc:sldMasterMk cId="0" sldId="2147483648"/>
            <pc:sldLayoutMk cId="0" sldId="2147483651"/>
          </pc:sldLayoutMkLst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1"/>
              <ac:spMk id="6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1"/>
              <ac:spMk id="9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1"/>
              <ac:spMk id="10" creationId="{00000000-0000-0000-0000-000000000000}"/>
            </ac:spMkLst>
          </pc:sp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51"/>
              <ac:picMk id="8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07T15:21:04.341" v="51"/>
          <pc:sldLayoutMkLst>
            <pc:docMk/>
            <pc:sldMasterMk cId="0" sldId="2147483648"/>
            <pc:sldLayoutMk cId="0" sldId="2147483652"/>
          </pc:sldLayoutMkLst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2"/>
              <ac:spMk id="10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2"/>
              <ac:spMk id="11" creationId="{00000000-0000-0000-0000-000000000000}"/>
            </ac:spMkLst>
          </pc:sp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52"/>
              <ac:picMk id="8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52"/>
              <ac:picMk id="9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07T15:21:04.341" v="51"/>
          <pc:sldLayoutMkLst>
            <pc:docMk/>
            <pc:sldMasterMk cId="0" sldId="2147483648"/>
            <pc:sldLayoutMk cId="0" sldId="2147483653"/>
          </pc:sldLayoutMkLst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3"/>
              <ac:spMk id="1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3"/>
              <ac:spMk id="13" creationId="{00000000-0000-0000-0000-000000000000}"/>
            </ac:spMkLst>
          </pc:sp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53"/>
              <ac:picMk id="10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53"/>
              <ac:picMk id="11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07T15:21:04.341" v="51"/>
          <pc:sldLayoutMkLst>
            <pc:docMk/>
            <pc:sldMasterMk cId="0" sldId="2147483648"/>
            <pc:sldLayoutMk cId="0" sldId="2147483654"/>
          </pc:sldLayoutMkLst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4"/>
              <ac:spMk id="8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4"/>
              <ac:spMk id="9" creationId="{00000000-0000-0000-0000-000000000000}"/>
            </ac:spMkLst>
          </pc:sp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54"/>
              <ac:picMk id="6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54"/>
              <ac:picMk id="7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07T15:21:04.341" v="51"/>
          <pc:sldLayoutMkLst>
            <pc:docMk/>
            <pc:sldMasterMk cId="0" sldId="2147483648"/>
            <pc:sldLayoutMk cId="0" sldId="2147483655"/>
          </pc:sldLayoutMkLst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5"/>
              <ac:spMk id="6" creationId="{00000000-0000-0000-0000-000000000000}"/>
            </ac:spMkLst>
          </pc:sp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55"/>
              <ac:picMk id="5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07T15:21:04.341" v="51"/>
          <pc:sldLayoutMkLst>
            <pc:docMk/>
            <pc:sldMasterMk cId="0" sldId="2147483648"/>
            <pc:sldLayoutMk cId="0" sldId="2147483656"/>
          </pc:sldLayoutMkLst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6"/>
              <ac:spMk id="10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6"/>
              <ac:spMk id="11" creationId="{00000000-0000-0000-0000-000000000000}"/>
            </ac:spMkLst>
          </pc:sp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56"/>
              <ac:picMk id="8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56"/>
              <ac:picMk id="9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07T15:21:04.341" v="51"/>
          <pc:sldLayoutMkLst>
            <pc:docMk/>
            <pc:sldMasterMk cId="0" sldId="2147483648"/>
            <pc:sldLayoutMk cId="0" sldId="2147483657"/>
          </pc:sldLayoutMkLst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7"/>
              <ac:spMk id="10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7"/>
              <ac:spMk id="11" creationId="{00000000-0000-0000-0000-000000000000}"/>
            </ac:spMkLst>
          </pc:sp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57"/>
              <ac:picMk id="8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57"/>
              <ac:picMk id="9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07T15:21:04.341" v="51"/>
          <pc:sldLayoutMkLst>
            <pc:docMk/>
            <pc:sldMasterMk cId="0" sldId="2147483648"/>
            <pc:sldLayoutMk cId="0" sldId="2147483658"/>
          </pc:sldLayoutMkLst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8"/>
              <ac:spMk id="9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8"/>
              <ac:spMk id="10" creationId="{00000000-0000-0000-0000-000000000000}"/>
            </ac:spMkLst>
          </pc:sp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58"/>
              <ac:picMk id="7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58"/>
              <ac:picMk id="8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07T15:21:04.341" v="51"/>
          <pc:sldLayoutMkLst>
            <pc:docMk/>
            <pc:sldMasterMk cId="0" sldId="2147483648"/>
            <pc:sldLayoutMk cId="0" sldId="2147483659"/>
          </pc:sldLayoutMkLst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9"/>
              <ac:spMk id="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9"/>
              <ac:spMk id="6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9"/>
              <ac:spMk id="7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59"/>
              <ac:spMk id="8" creationId="{00000000-0000-0000-0000-000000000000}"/>
            </ac:spMkLst>
          </pc:spChg>
        </pc:sldLayoutChg>
        <pc:sldLayoutChg chg="modSp">
          <pc:chgData name="Edoardo Ratti" userId="1a0246a57f18ec33" providerId="LiveId" clId="{AF1A9B45-34AE-4F03-AD62-CB91E0C67875}" dt="2023-01-07T15:21:04.341" v="51"/>
          <pc:sldLayoutMkLst>
            <pc:docMk/>
            <pc:sldMasterMk cId="0" sldId="2147483648"/>
            <pc:sldLayoutMk cId="0" sldId="2147483660"/>
          </pc:sldLayoutMkLst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0"/>
              <ac:spMk id="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0"/>
              <ac:spMk id="3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0"/>
              <ac:spMk id="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0"/>
              <ac:spMk id="7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0"/>
              <ac:spMk id="10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0"/>
              <ac:spMk id="11" creationId="{00000000-0000-0000-0000-000000000000}"/>
            </ac:spMkLst>
          </pc:sp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60"/>
              <ac:picMk id="8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60"/>
              <ac:picMk id="9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07T15:21:04.341" v="51"/>
          <pc:sldLayoutMkLst>
            <pc:docMk/>
            <pc:sldMasterMk cId="0" sldId="2147483648"/>
            <pc:sldLayoutMk cId="0" sldId="2147483661"/>
          </pc:sldLayoutMkLst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1"/>
              <ac:spMk id="7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1"/>
              <ac:spMk id="10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1"/>
              <ac:spMk id="11" creationId="{00000000-0000-0000-0000-000000000000}"/>
            </ac:spMkLst>
          </pc:sp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61"/>
              <ac:picMk id="8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61"/>
              <ac:picMk id="9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07T15:21:04.341" v="51"/>
          <pc:sldLayoutMkLst>
            <pc:docMk/>
            <pc:sldMasterMk cId="0" sldId="2147483648"/>
            <pc:sldLayoutMk cId="0" sldId="2147483663"/>
          </pc:sldLayoutMkLst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3"/>
              <ac:spMk id="11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3"/>
              <ac:spMk id="12" creationId="{00000000-0000-0000-0000-000000000000}"/>
            </ac:spMkLst>
          </pc:sp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63"/>
              <ac:picMk id="9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63"/>
              <ac:picMk id="10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07T15:21:04.341" v="51"/>
          <pc:sldLayoutMkLst>
            <pc:docMk/>
            <pc:sldMasterMk cId="0" sldId="2147483648"/>
            <pc:sldLayoutMk cId="0" sldId="2147483666"/>
          </pc:sldLayoutMkLst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6"/>
              <ac:spMk id="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6"/>
              <ac:spMk id="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6"/>
              <ac:spMk id="7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6"/>
              <ac:spMk id="1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6"/>
              <ac:spMk id="1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6"/>
              <ac:spMk id="15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6"/>
              <ac:spMk id="16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6"/>
              <ac:spMk id="17" creationId="{00000000-0000-0000-0000-000000000000}"/>
            </ac:spMkLst>
          </pc:sp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66"/>
              <ac:picMk id="11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66"/>
              <ac:picMk id="13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07T15:21:04.341" v="51"/>
          <pc:sldLayoutMkLst>
            <pc:docMk/>
            <pc:sldMasterMk cId="0" sldId="2147483648"/>
            <pc:sldLayoutMk cId="0" sldId="2147483667"/>
          </pc:sldLayoutMkLst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7"/>
              <ac:spMk id="7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7"/>
              <ac:spMk id="8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7"/>
              <ac:spMk id="9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7"/>
              <ac:spMk id="10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7"/>
              <ac:spMk id="11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7"/>
              <ac:spMk id="1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7"/>
              <ac:spMk id="15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7"/>
              <ac:spMk id="16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7"/>
              <ac:spMk id="17" creationId="{00000000-0000-0000-0000-000000000000}"/>
            </ac:spMkLst>
          </pc:sp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67"/>
              <ac:picMk id="13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67"/>
              <ac:picMk id="14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07T15:21:04.341" v="51"/>
          <pc:sldLayoutMkLst>
            <pc:docMk/>
            <pc:sldMasterMk cId="0" sldId="2147483648"/>
            <pc:sldLayoutMk cId="0" sldId="2147483668"/>
          </pc:sldLayoutMkLst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8"/>
              <ac:spMk id="17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8"/>
              <ac:spMk id="18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8"/>
              <ac:spMk id="19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8"/>
              <ac:spMk id="20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8"/>
              <ac:spMk id="21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8"/>
              <ac:spMk id="2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8"/>
              <ac:spMk id="23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8"/>
              <ac:spMk id="2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8"/>
              <ac:spMk id="25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8"/>
              <ac:spMk id="26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8"/>
              <ac:spMk id="27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07T15:21:04.341" v="51"/>
            <ac:spMkLst>
              <pc:docMk/>
              <pc:sldMasterMk cId="0" sldId="2147483648"/>
              <pc:sldLayoutMk cId="0" sldId="2147483668"/>
              <ac:spMk id="30" creationId="{00000000-0000-0000-0000-000000000000}"/>
            </ac:spMkLst>
          </pc:sp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68"/>
              <ac:picMk id="15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07T15:21:04.341" v="51"/>
            <ac:picMkLst>
              <pc:docMk/>
              <pc:sldMasterMk cId="0" sldId="2147483648"/>
              <pc:sldLayoutMk cId="0" sldId="2147483668"/>
              <ac:picMk id="16" creationId="{00000000-0000-0000-0000-000000000000}"/>
            </ac:picMkLst>
          </pc:picChg>
        </pc:sldLayoutChg>
      </pc:sldMasterChg>
      <pc:sldMasterChg chg="modSp modSldLayout">
        <pc:chgData name="Edoardo Ratti" userId="1a0246a57f18ec33" providerId="LiveId" clId="{AF1A9B45-34AE-4F03-AD62-CB91E0C67875}" dt="2023-01-12T17:04:32.779" v="1935"/>
        <pc:sldMasterMkLst>
          <pc:docMk/>
          <pc:sldMasterMk cId="4216729831" sldId="2147483669"/>
        </pc:sldMasterMkLst>
        <pc:spChg chg="mod">
          <ac:chgData name="Edoardo Ratti" userId="1a0246a57f18ec33" providerId="LiveId" clId="{AF1A9B45-34AE-4F03-AD62-CB91E0C67875}" dt="2023-01-12T17:04:32.779" v="1935"/>
          <ac:spMkLst>
            <pc:docMk/>
            <pc:sldMasterMk cId="4216729831" sldId="2147483669"/>
            <ac:spMk id="2" creationId="{00000000-0000-0000-0000-000000000000}"/>
          </ac:spMkLst>
        </pc:spChg>
        <pc:spChg chg="mod">
          <ac:chgData name="Edoardo Ratti" userId="1a0246a57f18ec33" providerId="LiveId" clId="{AF1A9B45-34AE-4F03-AD62-CB91E0C67875}" dt="2023-01-12T17:04:32.779" v="1935"/>
          <ac:spMkLst>
            <pc:docMk/>
            <pc:sldMasterMk cId="4216729831" sldId="2147483669"/>
            <ac:spMk id="3" creationId="{00000000-0000-0000-0000-000000000000}"/>
          </ac:spMkLst>
        </pc:spChg>
        <pc:spChg chg="mod">
          <ac:chgData name="Edoardo Ratti" userId="1a0246a57f18ec33" providerId="LiveId" clId="{AF1A9B45-34AE-4F03-AD62-CB91E0C67875}" dt="2023-01-12T17:04:32.779" v="1935"/>
          <ac:spMkLst>
            <pc:docMk/>
            <pc:sldMasterMk cId="4216729831" sldId="2147483669"/>
            <ac:spMk id="4" creationId="{00000000-0000-0000-0000-000000000000}"/>
          </ac:spMkLst>
        </pc:spChg>
        <pc:spChg chg="mod">
          <ac:chgData name="Edoardo Ratti" userId="1a0246a57f18ec33" providerId="LiveId" clId="{AF1A9B45-34AE-4F03-AD62-CB91E0C67875}" dt="2023-01-12T17:04:32.779" v="1935"/>
          <ac:spMkLst>
            <pc:docMk/>
            <pc:sldMasterMk cId="4216729831" sldId="2147483669"/>
            <ac:spMk id="5" creationId="{00000000-0000-0000-0000-000000000000}"/>
          </ac:spMkLst>
        </pc:spChg>
        <pc:spChg chg="mod">
          <ac:chgData name="Edoardo Ratti" userId="1a0246a57f18ec33" providerId="LiveId" clId="{AF1A9B45-34AE-4F03-AD62-CB91E0C67875}" dt="2023-01-12T17:04:32.779" v="1935"/>
          <ac:spMkLst>
            <pc:docMk/>
            <pc:sldMasterMk cId="4216729831" sldId="2147483669"/>
            <ac:spMk id="6" creationId="{00000000-0000-0000-0000-000000000000}"/>
          </ac:spMkLst>
        </pc:spChg>
        <pc:picChg chg="mod">
          <ac:chgData name="Edoardo Ratti" userId="1a0246a57f18ec33" providerId="LiveId" clId="{AF1A9B45-34AE-4F03-AD62-CB91E0C67875}" dt="2023-01-12T17:04:32.779" v="1935"/>
          <ac:picMkLst>
            <pc:docMk/>
            <pc:sldMasterMk cId="4216729831" sldId="2147483669"/>
            <ac:picMk id="1027" creationId="{00000000-0000-0000-0000-000000000000}"/>
          </ac:picMkLst>
        </pc:picChg>
        <pc:sldLayoutChg chg="modSp">
          <pc:chgData name="Edoardo Ratti" userId="1a0246a57f18ec33" providerId="LiveId" clId="{AF1A9B45-34AE-4F03-AD62-CB91E0C67875}" dt="2023-01-12T17:04:32.779" v="1935"/>
          <pc:sldLayoutMkLst>
            <pc:docMk/>
            <pc:sldMasterMk cId="4216729831" sldId="2147483669"/>
            <pc:sldLayoutMk cId="457286018" sldId="2147483670"/>
          </pc:sldLayoutMkLst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457286018" sldId="2147483670"/>
              <ac:spMk id="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457286018" sldId="2147483670"/>
              <ac:spMk id="3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457286018" sldId="2147483670"/>
              <ac:spMk id="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457286018" sldId="2147483670"/>
              <ac:spMk id="5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457286018" sldId="2147483670"/>
              <ac:spMk id="6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457286018" sldId="2147483670"/>
              <ac:spMk id="9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457286018" sldId="2147483670"/>
              <ac:spMk id="10" creationId="{00000000-0000-0000-0000-000000000000}"/>
            </ac:spMkLst>
          </pc:sp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457286018" sldId="2147483670"/>
              <ac:picMk id="7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457286018" sldId="2147483670"/>
              <ac:picMk id="8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12T17:04:32.779" v="1935"/>
          <pc:sldLayoutMkLst>
            <pc:docMk/>
            <pc:sldMasterMk cId="4216729831" sldId="2147483669"/>
            <pc:sldLayoutMk cId="240830027" sldId="2147483671"/>
          </pc:sldLayoutMkLst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40830027" sldId="2147483671"/>
              <ac:spMk id="30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40830027" sldId="2147483671"/>
              <ac:spMk id="31" creationId="{00000000-0000-0000-0000-000000000000}"/>
            </ac:spMkLst>
          </pc:spChg>
          <pc:grpChg chg="mod">
            <ac:chgData name="Edoardo Ratti" userId="1a0246a57f18ec33" providerId="LiveId" clId="{AF1A9B45-34AE-4F03-AD62-CB91E0C67875}" dt="2023-01-12T17:04:32.779" v="1935"/>
            <ac:grpSpMkLst>
              <pc:docMk/>
              <pc:sldMasterMk cId="4216729831" sldId="2147483669"/>
              <pc:sldLayoutMk cId="240830027" sldId="2147483671"/>
              <ac:grpSpMk id="27" creationId="{00000000-0000-0000-0000-000000000000}"/>
            </ac:grpSpMkLst>
          </pc:grp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240830027" sldId="2147483671"/>
              <ac:picMk id="28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240830027" sldId="2147483671"/>
              <ac:picMk id="29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12T17:04:32.779" v="1935"/>
          <pc:sldLayoutMkLst>
            <pc:docMk/>
            <pc:sldMasterMk cId="4216729831" sldId="2147483669"/>
            <pc:sldLayoutMk cId="3849817523" sldId="2147483672"/>
          </pc:sldLayoutMkLst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849817523" sldId="2147483672"/>
              <ac:spMk id="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849817523" sldId="2147483672"/>
              <ac:spMk id="3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849817523" sldId="2147483672"/>
              <ac:spMk id="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849817523" sldId="2147483672"/>
              <ac:spMk id="5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849817523" sldId="2147483672"/>
              <ac:spMk id="6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849817523" sldId="2147483672"/>
              <ac:spMk id="21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849817523" sldId="2147483672"/>
              <ac:spMk id="22" creationId="{00000000-0000-0000-0000-000000000000}"/>
            </ac:spMkLst>
          </pc:spChg>
          <pc:grpChg chg="mod">
            <ac:chgData name="Edoardo Ratti" userId="1a0246a57f18ec33" providerId="LiveId" clId="{AF1A9B45-34AE-4F03-AD62-CB91E0C67875}" dt="2023-01-12T17:04:32.779" v="1935"/>
            <ac:grpSpMkLst>
              <pc:docMk/>
              <pc:sldMasterMk cId="4216729831" sldId="2147483669"/>
              <pc:sldLayoutMk cId="3849817523" sldId="2147483672"/>
              <ac:grpSpMk id="18" creationId="{00000000-0000-0000-0000-000000000000}"/>
            </ac:grpSpMkLst>
          </pc:grp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3849817523" sldId="2147483672"/>
              <ac:picMk id="19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3849817523" sldId="2147483672"/>
              <ac:picMk id="20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12T17:04:32.779" v="1935"/>
          <pc:sldLayoutMkLst>
            <pc:docMk/>
            <pc:sldMasterMk cId="4216729831" sldId="2147483669"/>
            <pc:sldLayoutMk cId="3343718684" sldId="2147483673"/>
          </pc:sldLayoutMkLst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343718684" sldId="2147483673"/>
              <ac:spMk id="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343718684" sldId="2147483673"/>
              <ac:spMk id="3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343718684" sldId="2147483673"/>
              <ac:spMk id="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343718684" sldId="2147483673"/>
              <ac:spMk id="20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343718684" sldId="2147483673"/>
              <ac:spMk id="21" creationId="{00000000-0000-0000-0000-000000000000}"/>
            </ac:spMkLst>
          </pc:spChg>
          <pc:grpChg chg="mod">
            <ac:chgData name="Edoardo Ratti" userId="1a0246a57f18ec33" providerId="LiveId" clId="{AF1A9B45-34AE-4F03-AD62-CB91E0C67875}" dt="2023-01-12T17:04:32.779" v="1935"/>
            <ac:grpSpMkLst>
              <pc:docMk/>
              <pc:sldMasterMk cId="4216729831" sldId="2147483669"/>
              <pc:sldLayoutMk cId="3343718684" sldId="2147483673"/>
              <ac:grpSpMk id="17" creationId="{00000000-0000-0000-0000-000000000000}"/>
            </ac:grpSpMkLst>
          </pc:grp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3343718684" sldId="2147483673"/>
              <ac:picMk id="18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3343718684" sldId="2147483673"/>
              <ac:picMk id="19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12T17:04:32.779" v="1935"/>
          <pc:sldLayoutMkLst>
            <pc:docMk/>
            <pc:sldMasterMk cId="4216729831" sldId="2147483669"/>
            <pc:sldLayoutMk cId="3042030" sldId="2147483674"/>
          </pc:sldLayoutMkLst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042030" sldId="2147483674"/>
              <ac:spMk id="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042030" sldId="2147483674"/>
              <ac:spMk id="3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042030" sldId="2147483674"/>
              <ac:spMk id="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042030" sldId="2147483674"/>
              <ac:spMk id="5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042030" sldId="2147483674"/>
              <ac:spMk id="6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042030" sldId="2147483674"/>
              <ac:spMk id="31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042030" sldId="2147483674"/>
              <ac:spMk id="32" creationId="{00000000-0000-0000-0000-000000000000}"/>
            </ac:spMkLst>
          </pc:spChg>
          <pc:grpChg chg="mod">
            <ac:chgData name="Edoardo Ratti" userId="1a0246a57f18ec33" providerId="LiveId" clId="{AF1A9B45-34AE-4F03-AD62-CB91E0C67875}" dt="2023-01-12T17:04:32.779" v="1935"/>
            <ac:grpSpMkLst>
              <pc:docMk/>
              <pc:sldMasterMk cId="4216729831" sldId="2147483669"/>
              <pc:sldLayoutMk cId="3042030" sldId="2147483674"/>
              <ac:grpSpMk id="28" creationId="{00000000-0000-0000-0000-000000000000}"/>
            </ac:grpSpMkLst>
          </pc:grp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3042030" sldId="2147483674"/>
              <ac:picMk id="29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3042030" sldId="2147483674"/>
              <ac:picMk id="30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12T17:04:32.779" v="1935"/>
          <pc:sldLayoutMkLst>
            <pc:docMk/>
            <pc:sldMasterMk cId="4216729831" sldId="2147483669"/>
            <pc:sldLayoutMk cId="2418684679" sldId="2147483675"/>
          </pc:sldLayoutMkLst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418684679" sldId="2147483675"/>
              <ac:spMk id="18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418684679" sldId="2147483675"/>
              <ac:spMk id="19" creationId="{00000000-0000-0000-0000-000000000000}"/>
            </ac:spMkLst>
          </pc:spChg>
          <pc:grpChg chg="mod">
            <ac:chgData name="Edoardo Ratti" userId="1a0246a57f18ec33" providerId="LiveId" clId="{AF1A9B45-34AE-4F03-AD62-CB91E0C67875}" dt="2023-01-12T17:04:32.779" v="1935"/>
            <ac:grpSpMkLst>
              <pc:docMk/>
              <pc:sldMasterMk cId="4216729831" sldId="2147483669"/>
              <pc:sldLayoutMk cId="2418684679" sldId="2147483675"/>
              <ac:grpSpMk id="15" creationId="{00000000-0000-0000-0000-000000000000}"/>
            </ac:grpSpMkLst>
          </pc:grp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2418684679" sldId="2147483675"/>
              <ac:picMk id="16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2418684679" sldId="2147483675"/>
              <ac:picMk id="17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12T17:04:32.779" v="1935"/>
          <pc:sldLayoutMkLst>
            <pc:docMk/>
            <pc:sldMasterMk cId="4216729831" sldId="2147483669"/>
            <pc:sldLayoutMk cId="2803468279" sldId="2147483676"/>
          </pc:sldLayoutMkLst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803468279" sldId="2147483676"/>
              <ac:spMk id="14" creationId="{00000000-0000-0000-0000-000000000000}"/>
            </ac:spMkLst>
          </pc:sp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2803468279" sldId="2147483676"/>
              <ac:picMk id="12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12T17:04:32.779" v="1935"/>
          <pc:sldLayoutMkLst>
            <pc:docMk/>
            <pc:sldMasterMk cId="4216729831" sldId="2147483669"/>
            <pc:sldLayoutMk cId="3628876532" sldId="2147483677"/>
          </pc:sldLayoutMkLst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628876532" sldId="2147483677"/>
              <ac:spMk id="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628876532" sldId="2147483677"/>
              <ac:spMk id="3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628876532" sldId="2147483677"/>
              <ac:spMk id="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628876532" sldId="2147483677"/>
              <ac:spMk id="20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628876532" sldId="2147483677"/>
              <ac:spMk id="21" creationId="{00000000-0000-0000-0000-000000000000}"/>
            </ac:spMkLst>
          </pc:spChg>
          <pc:grpChg chg="mod">
            <ac:chgData name="Edoardo Ratti" userId="1a0246a57f18ec33" providerId="LiveId" clId="{AF1A9B45-34AE-4F03-AD62-CB91E0C67875}" dt="2023-01-12T17:04:32.779" v="1935"/>
            <ac:grpSpMkLst>
              <pc:docMk/>
              <pc:sldMasterMk cId="4216729831" sldId="2147483669"/>
              <pc:sldLayoutMk cId="3628876532" sldId="2147483677"/>
              <ac:grpSpMk id="17" creationId="{00000000-0000-0000-0000-000000000000}"/>
            </ac:grpSpMkLst>
          </pc:grp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3628876532" sldId="2147483677"/>
              <ac:picMk id="18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3628876532" sldId="2147483677"/>
              <ac:picMk id="19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12T17:04:32.779" v="1935"/>
          <pc:sldLayoutMkLst>
            <pc:docMk/>
            <pc:sldMasterMk cId="4216729831" sldId="2147483669"/>
            <pc:sldLayoutMk cId="2854857011" sldId="2147483678"/>
          </pc:sldLayoutMkLst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854857011" sldId="2147483678"/>
              <ac:spMk id="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854857011" sldId="2147483678"/>
              <ac:spMk id="3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854857011" sldId="2147483678"/>
              <ac:spMk id="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854857011" sldId="2147483678"/>
              <ac:spMk id="20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854857011" sldId="2147483678"/>
              <ac:spMk id="21" creationId="{00000000-0000-0000-0000-000000000000}"/>
            </ac:spMkLst>
          </pc:spChg>
          <pc:grpChg chg="mod">
            <ac:chgData name="Edoardo Ratti" userId="1a0246a57f18ec33" providerId="LiveId" clId="{AF1A9B45-34AE-4F03-AD62-CB91E0C67875}" dt="2023-01-12T17:04:32.779" v="1935"/>
            <ac:grpSpMkLst>
              <pc:docMk/>
              <pc:sldMasterMk cId="4216729831" sldId="2147483669"/>
              <pc:sldLayoutMk cId="2854857011" sldId="2147483678"/>
              <ac:grpSpMk id="17" creationId="{00000000-0000-0000-0000-000000000000}"/>
            </ac:grpSpMkLst>
          </pc:grp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2854857011" sldId="2147483678"/>
              <ac:picMk id="18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2854857011" sldId="2147483678"/>
              <ac:picMk id="19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12T17:04:32.779" v="1935"/>
          <pc:sldLayoutMkLst>
            <pc:docMk/>
            <pc:sldMasterMk cId="4216729831" sldId="2147483669"/>
            <pc:sldLayoutMk cId="1610681943" sldId="2147483679"/>
          </pc:sldLayoutMkLst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1610681943" sldId="2147483679"/>
              <ac:spMk id="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1610681943" sldId="2147483679"/>
              <ac:spMk id="3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1610681943" sldId="2147483679"/>
              <ac:spMk id="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1610681943" sldId="2147483679"/>
              <ac:spMk id="7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1610681943" sldId="2147483679"/>
              <ac:spMk id="26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1610681943" sldId="2147483679"/>
              <ac:spMk id="27" creationId="{00000000-0000-0000-0000-000000000000}"/>
            </ac:spMkLst>
          </pc:spChg>
          <pc:grpChg chg="mod">
            <ac:chgData name="Edoardo Ratti" userId="1a0246a57f18ec33" providerId="LiveId" clId="{AF1A9B45-34AE-4F03-AD62-CB91E0C67875}" dt="2023-01-12T17:04:32.779" v="1935"/>
            <ac:grpSpMkLst>
              <pc:docMk/>
              <pc:sldMasterMk cId="4216729831" sldId="2147483669"/>
              <pc:sldLayoutMk cId="1610681943" sldId="2147483679"/>
              <ac:grpSpMk id="20" creationId="{00000000-0000-0000-0000-000000000000}"/>
            </ac:grpSpMkLst>
          </pc:grp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1610681943" sldId="2147483679"/>
              <ac:picMk id="24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1610681943" sldId="2147483679"/>
              <ac:picMk id="25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12T17:04:32.779" v="1935"/>
          <pc:sldLayoutMkLst>
            <pc:docMk/>
            <pc:sldMasterMk cId="4216729831" sldId="2147483669"/>
            <pc:sldLayoutMk cId="1679042235" sldId="2147483680"/>
          </pc:sldLayoutMkLst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1679042235" sldId="2147483680"/>
              <ac:spMk id="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1679042235" sldId="2147483680"/>
              <ac:spMk id="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1679042235" sldId="2147483680"/>
              <ac:spMk id="7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1679042235" sldId="2147483680"/>
              <ac:spMk id="2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1679042235" sldId="2147483680"/>
              <ac:spMk id="25" creationId="{00000000-0000-0000-0000-000000000000}"/>
            </ac:spMkLst>
          </pc:spChg>
          <pc:grpChg chg="mod">
            <ac:chgData name="Edoardo Ratti" userId="1a0246a57f18ec33" providerId="LiveId" clId="{AF1A9B45-34AE-4F03-AD62-CB91E0C67875}" dt="2023-01-12T17:04:32.779" v="1935"/>
            <ac:grpSpMkLst>
              <pc:docMk/>
              <pc:sldMasterMk cId="4216729831" sldId="2147483669"/>
              <pc:sldLayoutMk cId="1679042235" sldId="2147483680"/>
              <ac:grpSpMk id="21" creationId="{00000000-0000-0000-0000-000000000000}"/>
            </ac:grpSpMkLst>
          </pc:grp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1679042235" sldId="2147483680"/>
              <ac:picMk id="22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1679042235" sldId="2147483680"/>
              <ac:picMk id="23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12T17:04:32.779" v="1935"/>
          <pc:sldLayoutMkLst>
            <pc:docMk/>
            <pc:sldMasterMk cId="4216729831" sldId="2147483669"/>
            <pc:sldLayoutMk cId="2176036727" sldId="2147483681"/>
          </pc:sldLayoutMkLst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176036727" sldId="2147483681"/>
              <ac:spMk id="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176036727" sldId="2147483681"/>
              <ac:spMk id="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176036727" sldId="2147483681"/>
              <ac:spMk id="7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176036727" sldId="2147483681"/>
              <ac:spMk id="1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176036727" sldId="2147483681"/>
              <ac:spMk id="27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176036727" sldId="2147483681"/>
              <ac:spMk id="28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176036727" sldId="2147483681"/>
              <ac:spMk id="3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176036727" sldId="2147483681"/>
              <ac:spMk id="33" creationId="{00000000-0000-0000-0000-000000000000}"/>
            </ac:spMkLst>
          </pc:spChg>
          <pc:grpChg chg="mod">
            <ac:chgData name="Edoardo Ratti" userId="1a0246a57f18ec33" providerId="LiveId" clId="{AF1A9B45-34AE-4F03-AD62-CB91E0C67875}" dt="2023-01-12T17:04:32.779" v="1935"/>
            <ac:grpSpMkLst>
              <pc:docMk/>
              <pc:sldMasterMk cId="4216729831" sldId="2147483669"/>
              <pc:sldLayoutMk cId="2176036727" sldId="2147483681"/>
              <ac:grpSpMk id="29" creationId="{00000000-0000-0000-0000-000000000000}"/>
            </ac:grpSpMkLst>
          </pc:grp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2176036727" sldId="2147483681"/>
              <ac:picMk id="30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2176036727" sldId="2147483681"/>
              <ac:picMk id="31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12T17:04:32.779" v="1935"/>
          <pc:sldLayoutMkLst>
            <pc:docMk/>
            <pc:sldMasterMk cId="4216729831" sldId="2147483669"/>
            <pc:sldLayoutMk cId="691403541" sldId="2147483682"/>
          </pc:sldLayoutMkLst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691403541" sldId="2147483682"/>
              <ac:spMk id="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691403541" sldId="2147483682"/>
              <ac:spMk id="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691403541" sldId="2147483682"/>
              <ac:spMk id="7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691403541" sldId="2147483682"/>
              <ac:spMk id="25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691403541" sldId="2147483682"/>
              <ac:spMk id="26" creationId="{00000000-0000-0000-0000-000000000000}"/>
            </ac:spMkLst>
          </pc:spChg>
          <pc:grpChg chg="mod">
            <ac:chgData name="Edoardo Ratti" userId="1a0246a57f18ec33" providerId="LiveId" clId="{AF1A9B45-34AE-4F03-AD62-CB91E0C67875}" dt="2023-01-12T17:04:32.779" v="1935"/>
            <ac:grpSpMkLst>
              <pc:docMk/>
              <pc:sldMasterMk cId="4216729831" sldId="2147483669"/>
              <pc:sldLayoutMk cId="691403541" sldId="2147483682"/>
              <ac:grpSpMk id="22" creationId="{00000000-0000-0000-0000-000000000000}"/>
            </ac:grpSpMkLst>
          </pc:grp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691403541" sldId="2147483682"/>
              <ac:picMk id="23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691403541" sldId="2147483682"/>
              <ac:picMk id="24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12T17:04:32.779" v="1935"/>
          <pc:sldLayoutMkLst>
            <pc:docMk/>
            <pc:sldMasterMk cId="4216729831" sldId="2147483669"/>
            <pc:sldLayoutMk cId="3331270017" sldId="2147483683"/>
          </pc:sldLayoutMkLst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331270017" sldId="2147483683"/>
              <ac:spMk id="7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331270017" sldId="2147483683"/>
              <ac:spMk id="8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331270017" sldId="2147483683"/>
              <ac:spMk id="9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331270017" sldId="2147483683"/>
              <ac:spMk id="10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331270017" sldId="2147483683"/>
              <ac:spMk id="11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331270017" sldId="2147483683"/>
              <ac:spMk id="1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331270017" sldId="2147483683"/>
              <ac:spMk id="15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331270017" sldId="2147483683"/>
              <ac:spMk id="26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3331270017" sldId="2147483683"/>
              <ac:spMk id="27" creationId="{00000000-0000-0000-0000-000000000000}"/>
            </ac:spMkLst>
          </pc:spChg>
          <pc:grpChg chg="mod">
            <ac:chgData name="Edoardo Ratti" userId="1a0246a57f18ec33" providerId="LiveId" clId="{AF1A9B45-34AE-4F03-AD62-CB91E0C67875}" dt="2023-01-12T17:04:32.779" v="1935"/>
            <ac:grpSpMkLst>
              <pc:docMk/>
              <pc:sldMasterMk cId="4216729831" sldId="2147483669"/>
              <pc:sldLayoutMk cId="3331270017" sldId="2147483683"/>
              <ac:grpSpMk id="23" creationId="{00000000-0000-0000-0000-000000000000}"/>
            </ac:grpSpMkLst>
          </pc:grp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3331270017" sldId="2147483683"/>
              <ac:picMk id="24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3331270017" sldId="2147483683"/>
              <ac:picMk id="25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12T17:04:32.779" v="1935"/>
          <pc:sldLayoutMkLst>
            <pc:docMk/>
            <pc:sldMasterMk cId="4216729831" sldId="2147483669"/>
            <pc:sldLayoutMk cId="2538295781" sldId="2147483684"/>
          </pc:sldLayoutMkLst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538295781" sldId="2147483684"/>
              <ac:spMk id="19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538295781" sldId="2147483684"/>
              <ac:spMk id="20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538295781" sldId="2147483684"/>
              <ac:spMk id="21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538295781" sldId="2147483684"/>
              <ac:spMk id="2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538295781" sldId="2147483684"/>
              <ac:spMk id="23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538295781" sldId="2147483684"/>
              <ac:spMk id="2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538295781" sldId="2147483684"/>
              <ac:spMk id="25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538295781" sldId="2147483684"/>
              <ac:spMk id="26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538295781" sldId="2147483684"/>
              <ac:spMk id="27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538295781" sldId="2147483684"/>
              <ac:spMk id="30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538295781" sldId="2147483684"/>
              <ac:spMk id="37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538295781" sldId="2147483684"/>
              <ac:spMk id="38" creationId="{00000000-0000-0000-0000-000000000000}"/>
            </ac:spMkLst>
          </pc:spChg>
          <pc:grpChg chg="mod">
            <ac:chgData name="Edoardo Ratti" userId="1a0246a57f18ec33" providerId="LiveId" clId="{AF1A9B45-34AE-4F03-AD62-CB91E0C67875}" dt="2023-01-12T17:04:32.779" v="1935"/>
            <ac:grpSpMkLst>
              <pc:docMk/>
              <pc:sldMasterMk cId="4216729831" sldId="2147483669"/>
              <pc:sldLayoutMk cId="2538295781" sldId="2147483684"/>
              <ac:grpSpMk id="34" creationId="{00000000-0000-0000-0000-000000000000}"/>
            </ac:grpSpMkLst>
          </pc:grp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2538295781" sldId="2147483684"/>
              <ac:picMk id="35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2538295781" sldId="2147483684"/>
              <ac:picMk id="36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12T17:04:32.779" v="1935"/>
          <pc:sldLayoutMkLst>
            <pc:docMk/>
            <pc:sldMasterMk cId="4216729831" sldId="2147483669"/>
            <pc:sldLayoutMk cId="1587375197" sldId="2147483685"/>
          </pc:sldLayoutMkLst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1587375197" sldId="2147483685"/>
              <ac:spMk id="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1587375197" sldId="2147483685"/>
              <ac:spMk id="19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1587375197" sldId="2147483685"/>
              <ac:spMk id="20" creationId="{00000000-0000-0000-0000-000000000000}"/>
            </ac:spMkLst>
          </pc:spChg>
          <pc:grpChg chg="mod">
            <ac:chgData name="Edoardo Ratti" userId="1a0246a57f18ec33" providerId="LiveId" clId="{AF1A9B45-34AE-4F03-AD62-CB91E0C67875}" dt="2023-01-12T17:04:32.779" v="1935"/>
            <ac:grpSpMkLst>
              <pc:docMk/>
              <pc:sldMasterMk cId="4216729831" sldId="2147483669"/>
              <pc:sldLayoutMk cId="1587375197" sldId="2147483685"/>
              <ac:grpSpMk id="16" creationId="{00000000-0000-0000-0000-000000000000}"/>
            </ac:grpSpMkLst>
          </pc:grp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1587375197" sldId="2147483685"/>
              <ac:picMk id="17" creationId="{00000000-0000-0000-0000-000000000000}"/>
            </ac:picMkLst>
          </pc:picChg>
          <pc:picChg chg="mod">
            <ac:chgData name="Edoardo Ratti" userId="1a0246a57f18ec33" providerId="LiveId" clId="{AF1A9B45-34AE-4F03-AD62-CB91E0C67875}" dt="2023-01-12T17:04:32.779" v="1935"/>
            <ac:picMkLst>
              <pc:docMk/>
              <pc:sldMasterMk cId="4216729831" sldId="2147483669"/>
              <pc:sldLayoutMk cId="1587375197" sldId="2147483685"/>
              <ac:picMk id="18" creationId="{00000000-0000-0000-0000-000000000000}"/>
            </ac:picMkLst>
          </pc:picChg>
        </pc:sldLayoutChg>
        <pc:sldLayoutChg chg="modSp">
          <pc:chgData name="Edoardo Ratti" userId="1a0246a57f18ec33" providerId="LiveId" clId="{AF1A9B45-34AE-4F03-AD62-CB91E0C67875}" dt="2023-01-12T17:04:32.779" v="1935"/>
          <pc:sldLayoutMkLst>
            <pc:docMk/>
            <pc:sldMasterMk cId="4216729831" sldId="2147483669"/>
            <pc:sldLayoutMk cId="2536366812" sldId="2147483686"/>
          </pc:sldLayoutMkLst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536366812" sldId="2147483686"/>
              <ac:spMk id="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536366812" sldId="2147483686"/>
              <ac:spMk id="3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536366812" sldId="2147483686"/>
              <ac:spMk id="4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536366812" sldId="2147483686"/>
              <ac:spMk id="5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536366812" sldId="2147483686"/>
              <ac:spMk id="6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536366812" sldId="2147483686"/>
              <ac:spMk id="12" creationId="{00000000-0000-0000-0000-000000000000}"/>
            </ac:spMkLst>
          </pc:spChg>
          <pc:spChg chg="mod">
            <ac:chgData name="Edoardo Ratti" userId="1a0246a57f18ec33" providerId="LiveId" clId="{AF1A9B45-34AE-4F03-AD62-CB91E0C67875}" dt="2023-01-12T17:04:32.779" v="1935"/>
            <ac:spMkLst>
              <pc:docMk/>
              <pc:sldMasterMk cId="4216729831" sldId="2147483669"/>
              <pc:sldLayoutMk cId="2536366812" sldId="2147483686"/>
              <ac:spMk id="13" creationId="{00000000-0000-0000-0000-000000000000}"/>
            </ac:spMkLst>
          </pc:spChg>
          <pc:grpChg chg="mod">
            <ac:chgData name="Edoardo Ratti" userId="1a0246a57f18ec33" providerId="LiveId" clId="{AF1A9B45-34AE-4F03-AD62-CB91E0C67875}" dt="2023-01-12T17:04:32.779" v="1935"/>
            <ac:grpSpMkLst>
              <pc:docMk/>
              <pc:sldMasterMk cId="4216729831" sldId="2147483669"/>
              <pc:sldLayoutMk cId="2536366812" sldId="2147483686"/>
              <ac:grpSpMk id="14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15C26-1FFE-4B34-AA72-5A208C6370E8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6D873-70FA-4714-BB38-05F0E741616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3298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6D873-70FA-4714-BB38-05F0E7416169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6968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6D873-70FA-4714-BB38-05F0E7416169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04416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6D873-70FA-4714-BB38-05F0E7416169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0536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SIFT </a:t>
            </a:r>
            <a:r>
              <a:rPr lang="it-CH" dirty="0" err="1"/>
              <a:t>declare</a:t>
            </a:r>
            <a:r>
              <a:rPr lang="it-CH" dirty="0"/>
              <a:t> </a:t>
            </a:r>
            <a:r>
              <a:rPr lang="it-CH" dirty="0">
                <a:sym typeface="Wingdings" panose="05000000000000000000" pitchFamily="2" charset="2"/>
              </a:rPr>
              <a:t> </a:t>
            </a:r>
            <a:r>
              <a:rPr lang="it-CH" dirty="0" err="1">
                <a:sym typeface="Wingdings" panose="05000000000000000000" pitchFamily="2" charset="2"/>
              </a:rPr>
              <a:t>nFeatures</a:t>
            </a:r>
            <a:r>
              <a:rPr lang="it-CH" dirty="0">
                <a:sym typeface="Wingdings" panose="05000000000000000000" pitchFamily="2" charset="2"/>
              </a:rPr>
              <a:t>, </a:t>
            </a:r>
            <a:r>
              <a:rPr lang="it-CH" dirty="0" err="1">
                <a:sym typeface="Wingdings" panose="05000000000000000000" pitchFamily="2" charset="2"/>
              </a:rPr>
              <a:t>nOctavesLayers</a:t>
            </a:r>
            <a:endParaRPr lang="it-CH" dirty="0">
              <a:sym typeface="Wingdings" panose="05000000000000000000" pitchFamily="2" charset="2"/>
            </a:endParaRPr>
          </a:p>
          <a:p>
            <a:r>
              <a:rPr lang="it-CH" dirty="0">
                <a:sym typeface="Wingdings" panose="05000000000000000000" pitchFamily="2" charset="2"/>
              </a:rPr>
              <a:t>Bandiera svizzera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6D873-70FA-4714-BB38-05F0E7416169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70586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Ridondanza </a:t>
            </a:r>
            <a:r>
              <a:rPr lang="it-CH" dirty="0">
                <a:sym typeface="Wingdings" panose="05000000000000000000" pitchFamily="2" charset="2"/>
              </a:rPr>
              <a:t> 3 motivi (calcolo valori + due metodi)</a:t>
            </a:r>
          </a:p>
          <a:p>
            <a:r>
              <a:rPr lang="it-CH" dirty="0">
                <a:sym typeface="Wingdings" panose="05000000000000000000" pitchFamily="2" charset="2"/>
              </a:rPr>
              <a:t>Matrice  leggibilità dei dati</a:t>
            </a:r>
          </a:p>
          <a:p>
            <a:r>
              <a:rPr lang="it-CH" dirty="0">
                <a:sym typeface="Wingdings" panose="05000000000000000000" pitchFamily="2" charset="2"/>
              </a:rPr>
              <a:t>Tempo  Calcolo (NOO)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6D873-70FA-4714-BB38-05F0E7416169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996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+ features relative alle serie e alle immagini, come il report e l’apertura immagine, l’aumento di scansioni simultanee</a:t>
            </a:r>
          </a:p>
          <a:p>
            <a:endParaRPr lang="it-IT" dirty="0"/>
          </a:p>
          <a:p>
            <a:r>
              <a:rPr lang="it-IT" dirty="0"/>
              <a:t>+ informazioni relative record 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6D873-70FA-4714-BB38-05F0E7416169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60795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6D873-70FA-4714-BB38-05F0E7416169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071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1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7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1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973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03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00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80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92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0EF52CC-F3D9-41D4-BCE4-C208E61A3F31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4479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0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1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1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5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3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66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2C74A8-E989-4EC1-B6F0-21ED2B3C6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Deduplicatore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CFFEB8-691D-4A13-B418-44DD838CB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Edoardo Ratti I3BB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67669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FFA6F-A458-48F8-959A-BD077D02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300" dirty="0"/>
              <a:t>Design</a:t>
            </a:r>
            <a:endParaRPr lang="it-CH" sz="33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FCF1969-80B9-F6BB-27E4-19BDCE7C8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" t="4471" r="2235" b="10580"/>
          <a:stretch/>
        </p:blipFill>
        <p:spPr>
          <a:xfrm>
            <a:off x="2136000" y="2211355"/>
            <a:ext cx="7920000" cy="441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0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43E262-4408-48E9-9535-3DDCCE08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300" dirty="0"/>
              <a:t>Test</a:t>
            </a:r>
            <a:endParaRPr lang="it-CH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9C3674-DB99-84F3-3EE5-C3DA834E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639" y="3114139"/>
            <a:ext cx="3668886" cy="2501827"/>
          </a:xfrm>
        </p:spPr>
        <p:txBody>
          <a:bodyPr/>
          <a:lstStyle/>
          <a:p>
            <a:r>
              <a:rPr lang="it-CH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Rilevamento formato immagini</a:t>
            </a:r>
          </a:p>
          <a:p>
            <a:r>
              <a:rPr lang="it-CH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di ricorsività</a:t>
            </a:r>
          </a:p>
          <a:p>
            <a:r>
              <a:rPr lang="it-CH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di comparazione immagini</a:t>
            </a:r>
          </a:p>
          <a:p>
            <a:r>
              <a:rPr lang="it-CH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Mostra lista files</a:t>
            </a:r>
          </a:p>
          <a:p>
            <a:r>
              <a:rPr lang="it-CH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Apertura immagini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5E3B575-F787-FD0E-1199-B6D0E7DB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656" y="2904590"/>
            <a:ext cx="3630424" cy="292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1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60C32-1A67-F666-78A5-42D2D256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D030B-30A8-2F2C-B571-51EE01EA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631617"/>
            <a:ext cx="4709786" cy="3599316"/>
          </a:xfrm>
        </p:spPr>
        <p:txBody>
          <a:bodyPr/>
          <a:lstStyle/>
          <a:p>
            <a:r>
              <a:rPr lang="it-CH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Interrompi e riprendi scansione</a:t>
            </a:r>
          </a:p>
          <a:p>
            <a:endParaRPr lang="it-CH" dirty="0"/>
          </a:p>
        </p:txBody>
      </p:sp>
      <p:sp>
        <p:nvSpPr>
          <p:cNvPr id="4" name="Segno di moltiplicazione 3">
            <a:extLst>
              <a:ext uri="{FF2B5EF4-FFF2-40B4-BE49-F238E27FC236}">
                <a16:creationId xmlns:a16="http://schemas.microsoft.com/office/drawing/2014/main" id="{44DAFACC-55FE-56F2-064E-6FF5D000E9C1}"/>
              </a:ext>
            </a:extLst>
          </p:cNvPr>
          <p:cNvSpPr/>
          <p:nvPr/>
        </p:nvSpPr>
        <p:spPr>
          <a:xfrm>
            <a:off x="5501094" y="1628384"/>
            <a:ext cx="5400000" cy="540000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6789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17AB7-4FDC-4378-A303-BDB168E4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300" dirty="0"/>
              <a:t>Conclusione</a:t>
            </a:r>
            <a:endParaRPr lang="it-CH" sz="33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E415A2-F4B1-4424-8C5A-5C9CE1E73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259" y="3675852"/>
            <a:ext cx="3006247" cy="1843491"/>
          </a:xfrm>
        </p:spPr>
        <p:txBody>
          <a:bodyPr>
            <a:normAutofit/>
          </a:bodyPr>
          <a:lstStyle/>
          <a:p>
            <a:r>
              <a:rPr lang="it-IT" sz="2800" dirty="0"/>
              <a:t>Features</a:t>
            </a:r>
          </a:p>
          <a:p>
            <a:r>
              <a:rPr lang="it-IT" sz="2800" dirty="0"/>
              <a:t>Esplora risorse </a:t>
            </a:r>
          </a:p>
          <a:p>
            <a:r>
              <a:rPr lang="it-IT" sz="2800" dirty="0"/>
              <a:t>Record</a:t>
            </a:r>
          </a:p>
          <a:p>
            <a:endParaRPr lang="it-CH" dirty="0"/>
          </a:p>
          <a:p>
            <a:endParaRPr lang="it-IT" dirty="0"/>
          </a:p>
          <a:p>
            <a:endParaRPr lang="it-CH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2D4C91-C352-80CE-B436-E8F14C37C353}"/>
              </a:ext>
            </a:extLst>
          </p:cNvPr>
          <p:cNvSpPr txBox="1"/>
          <p:nvPr/>
        </p:nvSpPr>
        <p:spPr>
          <a:xfrm>
            <a:off x="2594258" y="2328509"/>
            <a:ext cx="2786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3200" dirty="0"/>
              <a:t>Sviluppi futuri</a:t>
            </a:r>
          </a:p>
        </p:txBody>
      </p:sp>
      <p:sp>
        <p:nvSpPr>
          <p:cNvPr id="4" name="Freccia in su 3">
            <a:extLst>
              <a:ext uri="{FF2B5EF4-FFF2-40B4-BE49-F238E27FC236}">
                <a16:creationId xmlns:a16="http://schemas.microsoft.com/office/drawing/2014/main" id="{F1A353C9-93EA-1CA3-03BA-E827CD00498D}"/>
              </a:ext>
            </a:extLst>
          </p:cNvPr>
          <p:cNvSpPr/>
          <p:nvPr/>
        </p:nvSpPr>
        <p:spPr>
          <a:xfrm>
            <a:off x="6315076" y="2204582"/>
            <a:ext cx="3006247" cy="40254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0684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9DDD13-A94C-F219-DFB6-71C3E8AB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300B7E-7E8B-087E-BA5C-F380E875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947" y="3429001"/>
            <a:ext cx="4707568" cy="2293597"/>
          </a:xfrm>
        </p:spPr>
        <p:txBody>
          <a:bodyPr>
            <a:normAutofit lnSpcReduction="10000"/>
          </a:bodyPr>
          <a:lstStyle/>
          <a:p>
            <a:r>
              <a:rPr lang="it-IT" sz="2800" dirty="0"/>
              <a:t>Contento del mio risultato</a:t>
            </a:r>
          </a:p>
          <a:p>
            <a:r>
              <a:rPr lang="it-IT" sz="2800" dirty="0"/>
              <a:t>Utilità</a:t>
            </a:r>
          </a:p>
          <a:p>
            <a:r>
              <a:rPr lang="it-IT" sz="2800" dirty="0"/>
              <a:t>Approfondimento</a:t>
            </a:r>
            <a:br>
              <a:rPr lang="it-IT" sz="2800" dirty="0"/>
            </a:br>
            <a:r>
              <a:rPr lang="it-IT" sz="2800" dirty="0"/>
              <a:t>delle conoscenze </a:t>
            </a:r>
          </a:p>
          <a:p>
            <a:r>
              <a:rPr lang="it-IT" sz="2800" dirty="0"/>
              <a:t>Difetti</a:t>
            </a:r>
            <a:endParaRPr lang="it-CH" sz="2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958DA-1095-75B2-0A7F-062A2C64A8AE}"/>
              </a:ext>
            </a:extLst>
          </p:cNvPr>
          <p:cNvSpPr txBox="1"/>
          <p:nvPr/>
        </p:nvSpPr>
        <p:spPr>
          <a:xfrm>
            <a:off x="1876947" y="2301326"/>
            <a:ext cx="4852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/>
              <a:t>Considerazioni</a:t>
            </a:r>
            <a:r>
              <a:rPr lang="it-IT" sz="2400" b="1" dirty="0"/>
              <a:t> </a:t>
            </a:r>
            <a:r>
              <a:rPr lang="it-IT" sz="3200" b="1" dirty="0"/>
              <a:t>personali</a:t>
            </a:r>
            <a:endParaRPr lang="it-CH" sz="2400" b="1" dirty="0"/>
          </a:p>
          <a:p>
            <a:endParaRPr lang="it-CH" sz="24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A346201-F2B8-4075-21FD-28370F4898B4}"/>
              </a:ext>
            </a:extLst>
          </p:cNvPr>
          <p:cNvSpPr/>
          <p:nvPr/>
        </p:nvSpPr>
        <p:spPr>
          <a:xfrm rot="21000000">
            <a:off x="9441466" y="3177669"/>
            <a:ext cx="207164" cy="155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1D28CEE-9EF5-60D7-42AA-CC74C4022640}"/>
              </a:ext>
            </a:extLst>
          </p:cNvPr>
          <p:cNvSpPr/>
          <p:nvPr/>
        </p:nvSpPr>
        <p:spPr>
          <a:xfrm rot="600000">
            <a:off x="8560459" y="3177668"/>
            <a:ext cx="207164" cy="155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52D1D95-C9BB-C44E-7966-C7FA0121ACCC}"/>
              </a:ext>
            </a:extLst>
          </p:cNvPr>
          <p:cNvSpPr/>
          <p:nvPr/>
        </p:nvSpPr>
        <p:spPr>
          <a:xfrm rot="600000">
            <a:off x="8746548" y="4817625"/>
            <a:ext cx="207164" cy="172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E913DB0-3291-76EA-12A7-DEAC52E6F675}"/>
              </a:ext>
            </a:extLst>
          </p:cNvPr>
          <p:cNvSpPr/>
          <p:nvPr/>
        </p:nvSpPr>
        <p:spPr>
          <a:xfrm rot="21000000">
            <a:off x="9250005" y="4811596"/>
            <a:ext cx="207164" cy="173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EB683CE-8B02-E8BD-2021-6C8D9A21C186}"/>
              </a:ext>
            </a:extLst>
          </p:cNvPr>
          <p:cNvSpPr/>
          <p:nvPr/>
        </p:nvSpPr>
        <p:spPr>
          <a:xfrm>
            <a:off x="8894483" y="3212349"/>
            <a:ext cx="413359" cy="171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18EF600A-56AE-97B4-E314-C2F20F0062D4}"/>
              </a:ext>
            </a:extLst>
          </p:cNvPr>
          <p:cNvSpPr/>
          <p:nvPr/>
        </p:nvSpPr>
        <p:spPr>
          <a:xfrm>
            <a:off x="8645048" y="2326175"/>
            <a:ext cx="900000" cy="90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50358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46DD2-DC4D-4358-9F67-1CA51381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F75E6A-0D65-4A4F-BB82-4C7F1C21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199" y="3602906"/>
            <a:ext cx="5895975" cy="108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Grazie per la vostra attenzione</a:t>
            </a:r>
            <a:endParaRPr lang="it-CH" sz="3200" dirty="0"/>
          </a:p>
        </p:txBody>
      </p:sp>
    </p:spTree>
    <p:extLst>
      <p:ext uri="{BB962C8B-B14F-4D97-AF65-F5344CB8AC3E}">
        <p14:creationId xmlns:p14="http://schemas.microsoft.com/office/powerpoint/2010/main" val="98039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B5AF48-6BFF-42A6-BBFE-11208AEA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300" dirty="0"/>
              <a:t>Indice</a:t>
            </a:r>
            <a:endParaRPr lang="it-CH" sz="33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91BD5-6EF5-44DC-B7EB-E6E8B9CD6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489" y="2793408"/>
            <a:ext cx="4424474" cy="3038225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Contesto</a:t>
            </a:r>
          </a:p>
          <a:p>
            <a:r>
              <a:rPr lang="it-IT" dirty="0"/>
              <a:t>Pianificazione e Consuntivo</a:t>
            </a:r>
          </a:p>
          <a:p>
            <a:r>
              <a:rPr lang="it-IT" dirty="0"/>
              <a:t>Diagramma delle classi</a:t>
            </a:r>
          </a:p>
          <a:p>
            <a:r>
              <a:rPr lang="it-IT" dirty="0"/>
              <a:t>Codice</a:t>
            </a:r>
          </a:p>
          <a:p>
            <a:r>
              <a:rPr lang="it-CH" dirty="0"/>
              <a:t>Design</a:t>
            </a:r>
          </a:p>
          <a:p>
            <a:r>
              <a:rPr lang="it-CH" dirty="0"/>
              <a:t>Test</a:t>
            </a:r>
          </a:p>
          <a:p>
            <a:r>
              <a:rPr lang="it-CH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340963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33837-CD6C-4A36-8E45-DA6FD37B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300" dirty="0"/>
              <a:t>Contesto</a:t>
            </a:r>
            <a:endParaRPr lang="it-CH" sz="33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F148DB-2568-4796-8218-0F6CFB26C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9" y="2744121"/>
            <a:ext cx="6289490" cy="2699487"/>
          </a:xfrm>
        </p:spPr>
        <p:txBody>
          <a:bodyPr>
            <a:normAutofit lnSpcReduction="10000"/>
          </a:bodyPr>
          <a:lstStyle/>
          <a:p>
            <a:r>
              <a:rPr lang="it-IT" dirty="0"/>
              <a:t>Scopo</a:t>
            </a:r>
          </a:p>
          <a:p>
            <a:pPr lvl="1"/>
            <a:r>
              <a:rPr lang="it-IT" sz="1950" dirty="0"/>
              <a:t>Separare le immagini per similitudine</a:t>
            </a:r>
          </a:p>
          <a:p>
            <a:pPr marL="342900" lvl="1" indent="0">
              <a:buNone/>
            </a:pPr>
            <a:endParaRPr lang="it-IT" sz="1950" dirty="0"/>
          </a:p>
          <a:p>
            <a:r>
              <a:rPr lang="it-CH" dirty="0"/>
              <a:t>Quali sono le funzionalità</a:t>
            </a:r>
          </a:p>
          <a:p>
            <a:pPr lvl="1"/>
            <a:r>
              <a:rPr lang="it-CH" sz="1800" dirty="0"/>
              <a:t>Eliminazione ridondanze</a:t>
            </a:r>
          </a:p>
          <a:p>
            <a:pPr lvl="1"/>
            <a:r>
              <a:rPr lang="it-CH" sz="1800" dirty="0"/>
              <a:t>Visione semplificata</a:t>
            </a:r>
          </a:p>
          <a:p>
            <a:pPr lvl="1"/>
            <a:r>
              <a:rPr lang="it-CH" sz="1800" dirty="0"/>
              <a:t>Salvare le analisi</a:t>
            </a:r>
          </a:p>
          <a:p>
            <a:pPr lvl="1"/>
            <a:r>
              <a:rPr lang="it-CH" sz="1800" dirty="0"/>
              <a:t>Ricerca velocizzata</a:t>
            </a:r>
          </a:p>
          <a:p>
            <a:pPr lvl="1"/>
            <a:endParaRPr lang="it-CH" sz="1800" dirty="0"/>
          </a:p>
          <a:p>
            <a:pPr lvl="1"/>
            <a:endParaRPr lang="it-CH" sz="1800" dirty="0"/>
          </a:p>
          <a:p>
            <a:pPr lvl="1"/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20709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AC3A1D-2B47-41AD-AA0D-6303CD1C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300" dirty="0"/>
              <a:t>Pianificazione e Consuntivo</a:t>
            </a:r>
            <a:endParaRPr lang="it-CH" sz="33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4652F35-60C0-6299-9204-E218FA7A5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5" y="2133780"/>
            <a:ext cx="11271205" cy="4320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B65D730-190F-BA2B-190F-6D38D226A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5" y="2133780"/>
            <a:ext cx="1129761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429614-F4C1-4B39-8F05-1376F613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300" dirty="0"/>
              <a:t>Diagramma delle classi</a:t>
            </a:r>
            <a:endParaRPr lang="it-CH" sz="33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FA8EB39-9B92-A9CB-1F25-279D83164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519" y="2052284"/>
            <a:ext cx="5160962" cy="470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9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74F64D-DCC6-53FF-222C-B8C2541F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Codice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BFFE6AE-99AF-4C1C-78A0-BE22E4C4F8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256"/>
          <a:stretch/>
        </p:blipFill>
        <p:spPr>
          <a:xfrm>
            <a:off x="897288" y="2568220"/>
            <a:ext cx="10397423" cy="37103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18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248B5-E226-8FB8-5995-AE4DA6AF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BC04A0-154C-6199-5622-C45451DE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76" y="2371280"/>
            <a:ext cx="2105610" cy="1799504"/>
          </a:xfrm>
        </p:spPr>
        <p:txBody>
          <a:bodyPr>
            <a:normAutofit/>
          </a:bodyPr>
          <a:lstStyle/>
          <a:p>
            <a:r>
              <a:rPr lang="it-CH" dirty="0"/>
              <a:t>Matrice</a:t>
            </a:r>
          </a:p>
          <a:p>
            <a:r>
              <a:rPr lang="it-CH" dirty="0"/>
              <a:t>Tempo</a:t>
            </a:r>
          </a:p>
          <a:p>
            <a:r>
              <a:rPr lang="it-CH" dirty="0"/>
              <a:t>Ridondanze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5627E7C-420E-4398-0A3C-6C6D11EF6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04" r="4896" b="23206"/>
          <a:stretch/>
        </p:blipFill>
        <p:spPr>
          <a:xfrm>
            <a:off x="2519266" y="2291521"/>
            <a:ext cx="9332956" cy="38132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209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C60602-78A4-AD8A-C6BF-72780D9F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FA733-B964-F531-8AF6-B5BB0BC0C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265" y="2861300"/>
            <a:ext cx="1861306" cy="3599316"/>
          </a:xfrm>
        </p:spPr>
        <p:txBody>
          <a:bodyPr/>
          <a:lstStyle/>
          <a:p>
            <a:r>
              <a:rPr lang="it-CH" dirty="0"/>
              <a:t>Significato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3D34587-3411-C32C-300A-EDB99FB1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39" y="2635714"/>
            <a:ext cx="5082535" cy="298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4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C33850-4FDB-4BCB-B46D-3AA4B102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300" dirty="0"/>
              <a:t>Design</a:t>
            </a:r>
            <a:endParaRPr lang="it-CH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0E2C706-2C0B-B702-2095-0C75D2430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2" b="12601"/>
          <a:stretch/>
        </p:blipFill>
        <p:spPr bwMode="auto">
          <a:xfrm>
            <a:off x="2136000" y="2315716"/>
            <a:ext cx="7920000" cy="420056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110684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o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o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2082</TotalTime>
  <Words>159</Words>
  <Application>Microsoft Office PowerPoint</Application>
  <PresentationFormat>Widescreen</PresentationFormat>
  <Paragraphs>69</Paragraphs>
  <Slides>15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Berlino</vt:lpstr>
      <vt:lpstr>Deduplicatore</vt:lpstr>
      <vt:lpstr>Indice</vt:lpstr>
      <vt:lpstr>Contesto</vt:lpstr>
      <vt:lpstr>Pianificazione e Consuntivo</vt:lpstr>
      <vt:lpstr>Diagramma delle classi</vt:lpstr>
      <vt:lpstr>Codice</vt:lpstr>
      <vt:lpstr>Codice</vt:lpstr>
      <vt:lpstr>Codice</vt:lpstr>
      <vt:lpstr>Design</vt:lpstr>
      <vt:lpstr>Design</vt:lpstr>
      <vt:lpstr>Test</vt:lpstr>
      <vt:lpstr>Test</vt:lpstr>
      <vt:lpstr>Conclusione</vt:lpstr>
      <vt:lpstr>Conclusione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biblioteca</dc:title>
  <dc:creator>Campesi Damian (ALLIEVO)</dc:creator>
  <cp:lastModifiedBy>Edoardo Ratti</cp:lastModifiedBy>
  <cp:revision>31</cp:revision>
  <dcterms:created xsi:type="dcterms:W3CDTF">2022-01-10T18:08:00Z</dcterms:created>
  <dcterms:modified xsi:type="dcterms:W3CDTF">2023-01-12T17:22:01Z</dcterms:modified>
</cp:coreProperties>
</file>