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7"/>
  </p:notesMasterIdLst>
  <p:sldIdLst>
    <p:sldId id="362" r:id="rId4"/>
    <p:sldId id="363" r:id="rId5"/>
    <p:sldId id="274" r:id="rId6"/>
    <p:sldId id="366" r:id="rId7"/>
    <p:sldId id="292" r:id="rId8"/>
    <p:sldId id="325" r:id="rId9"/>
    <p:sldId id="304" r:id="rId10"/>
    <p:sldId id="290" r:id="rId11"/>
    <p:sldId id="262" r:id="rId12"/>
    <p:sldId id="308" r:id="rId13"/>
    <p:sldId id="365" r:id="rId14"/>
    <p:sldId id="334" r:id="rId15"/>
    <p:sldId id="350" r:id="rId16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4460" autoAdjust="0"/>
  </p:normalViewPr>
  <p:slideViewPr>
    <p:cSldViewPr snapToGrid="0">
      <p:cViewPr varScale="1">
        <p:scale>
          <a:sx n="38" d="100"/>
          <a:sy n="38" d="100"/>
        </p:scale>
        <p:origin x="1052" y="60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07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86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76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75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ocialreader.com/" TargetMode="Externa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FE957-7A66-4049-8184-FFE3DF1D3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SocialReader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F8C89C-480C-47E8-AAD9-FF82C06CB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1204" y="7263378"/>
            <a:ext cx="15553728" cy="864046"/>
          </a:xfrm>
        </p:spPr>
        <p:txBody>
          <a:bodyPr/>
          <a:lstStyle/>
          <a:p>
            <a:r>
              <a:rPr lang="en-US" altLang="ja-JP" dirty="0"/>
              <a:t>A Machine Learning Project</a:t>
            </a:r>
            <a:br>
              <a:rPr lang="en-US" altLang="ja-JP" dirty="0"/>
            </a:br>
            <a:r>
              <a:rPr lang="en-US" altLang="ja-JP" dirty="0"/>
              <a:t>By NARROW MACHINE</a:t>
            </a:r>
            <a:endParaRPr lang="ja-JP" altLang="en-US" dirty="0"/>
          </a:p>
          <a:p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AFBC78C8-0EF4-489C-A664-EC4CAA245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Narrow Machine Team</a:t>
            </a:r>
            <a:br>
              <a:rPr lang="en-US" altLang="ja-JP" dirty="0"/>
            </a:br>
            <a:r>
              <a:rPr lang="fr-FR" altLang="ja-JP" dirty="0"/>
              <a:t>Selim </a:t>
            </a:r>
            <a:r>
              <a:rPr lang="fr-FR" altLang="ja-JP" dirty="0" err="1"/>
              <a:t>Chehimi</a:t>
            </a:r>
            <a:r>
              <a:rPr lang="fr-FR" altLang="ja-JP" dirty="0"/>
              <a:t> – Cyril Mougin – Louis-Pierre </a:t>
            </a:r>
            <a:r>
              <a:rPr lang="fr-FR" altLang="ja-JP" dirty="0" err="1"/>
              <a:t>Kauffman</a:t>
            </a:r>
            <a:br>
              <a:rPr lang="fr-FR" altLang="ja-JP" dirty="0"/>
            </a:br>
            <a:r>
              <a:rPr lang="fr-FR" altLang="ja-JP" dirty="0"/>
              <a:t>Edouard Ok – Kilian Poulin</a:t>
            </a:r>
            <a:endParaRPr lang="ja-JP" alt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78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Traitement</a:t>
            </a:r>
            <a:r>
              <a:rPr lang="en-US" altLang="ja-JP" dirty="0"/>
              <a:t> des </a:t>
            </a:r>
            <a:r>
              <a:rPr lang="en-US" altLang="ja-JP" dirty="0" err="1"/>
              <a:t>données</a:t>
            </a:r>
            <a:r>
              <a:rPr lang="en-US" altLang="ja-JP" dirty="0"/>
              <a:t> (IA)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altLang="ja-JP" dirty="0"/>
              <a:t>Processus d’apprentissage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/>
              <a:t>Stock </a:t>
            </a:r>
            <a:r>
              <a:rPr lang="en-US" altLang="ja-JP" dirty="0" err="1"/>
              <a:t>une</a:t>
            </a:r>
            <a:r>
              <a:rPr lang="en-US" altLang="ja-JP" dirty="0"/>
              <a:t> phrase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 err="1"/>
              <a:t>Isole</a:t>
            </a:r>
            <a:r>
              <a:rPr lang="en-US" altLang="ja-JP" dirty="0"/>
              <a:t> </a:t>
            </a:r>
            <a:r>
              <a:rPr lang="en-US" altLang="ja-JP" dirty="0" err="1"/>
              <a:t>chaque</a:t>
            </a:r>
            <a:r>
              <a:rPr lang="en-US" altLang="ja-JP" dirty="0"/>
              <a:t> mot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dirty="0" err="1"/>
              <a:t>Enrichie</a:t>
            </a:r>
            <a:r>
              <a:rPr lang="en-US" altLang="ja-JP" dirty="0"/>
              <a:t> le </a:t>
            </a:r>
            <a:r>
              <a:rPr lang="en-US" altLang="ja-JP" dirty="0" err="1"/>
              <a:t>dictionnaire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dirty="0"/>
              <a:t>Affinage des </a:t>
            </a:r>
            <a:r>
              <a:rPr lang="en-US" altLang="ja-JP" dirty="0" err="1"/>
              <a:t>valeurs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31"/>
          </p:nvPr>
        </p:nvSpPr>
        <p:spPr>
          <a:xfrm>
            <a:off x="10732757" y="6398213"/>
            <a:ext cx="4013758" cy="770378"/>
          </a:xfrm>
        </p:spPr>
        <p:txBody>
          <a:bodyPr/>
          <a:lstStyle/>
          <a:p>
            <a:pPr algn="l"/>
            <a:r>
              <a:rPr kumimoji="1" lang="fr-FR" altLang="ja-JP" dirty="0"/>
              <a:t>Mise à jour de la BDD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3"/>
          </p:nvPr>
        </p:nvSpPr>
        <p:spPr>
          <a:xfrm>
            <a:off x="13145015" y="3169429"/>
            <a:ext cx="4038886" cy="720080"/>
          </a:xfrm>
        </p:spPr>
        <p:txBody>
          <a:bodyPr/>
          <a:lstStyle/>
          <a:p>
            <a:r>
              <a:rPr kumimoji="1" lang="fr-FR" altLang="ja-JP" dirty="0"/>
              <a:t>L’IA a appris</a:t>
            </a:r>
            <a:endParaRPr kumimoji="1" lang="ja-JP" alt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C67BFE-D10B-4E9B-989C-5E42AEE5AA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F8BEC1-B4AF-49CC-B7C7-F0249EEE92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0361F79-2A89-4A76-8823-3E8AC381F7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DBAE1F0-1A7D-4090-9BB0-9BAC6E85B64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3AD5EE5-FB6F-4C4C-A413-09AFDAF7D85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FC7A8813-1E9D-4EDB-9508-D1B06A71F3F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094969" y="1947806"/>
            <a:ext cx="4056201" cy="1223322"/>
          </a:xfrm>
        </p:spPr>
        <p:txBody>
          <a:bodyPr/>
          <a:lstStyle/>
          <a:p>
            <a:r>
              <a:rPr lang="fr-FR" dirty="0"/>
              <a:t>Résultats plus précis à la prochaine exécution</a:t>
            </a:r>
          </a:p>
        </p:txBody>
      </p:sp>
    </p:spTree>
    <p:extLst>
      <p:ext uri="{BB962C8B-B14F-4D97-AF65-F5344CB8AC3E}">
        <p14:creationId xmlns:p14="http://schemas.microsoft.com/office/powerpoint/2010/main" val="67061137"/>
      </p:ext>
    </p:extLst>
  </p:cSld>
  <p:clrMapOvr>
    <a:masterClrMapping/>
  </p:clrMapOvr>
  <p:transition spd="slow" advTm="17892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A9C5-E977-4F9C-A48C-4A756320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 quelles fins?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7EB5D-4FD6-409C-A2C6-6ADAC442D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3D7AD2-CDAC-46B8-8663-5C5A2B4BC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9051977-6B6A-41EC-A0A2-DE867AF22B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3050" y="2655891"/>
            <a:ext cx="12065483" cy="790352"/>
          </a:xfrm>
        </p:spPr>
        <p:txBody>
          <a:bodyPr/>
          <a:lstStyle/>
          <a:p>
            <a:r>
              <a:rPr lang="fr-FR" dirty="0"/>
              <a:t>Un outil pour le Marketing et Les Community Managers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A447FD0-9FA2-4D50-A411-31D609B79A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8922E77-5473-41FC-AEBB-22CEF3271C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Etre à l’écoute de sa communauté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3AEFD9F-1F5D-4F90-BC48-0DDCEBD14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9320D10D-0BF6-448F-B59F-96324F3D1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Optimiser les temps de réactions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F7D4E8F-2676-46AC-A48A-80299B1A56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09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Pistes</a:t>
            </a:r>
            <a:r>
              <a:rPr lang="en-US" altLang="ja-JP" dirty="0"/>
              <a:t> </a:t>
            </a:r>
            <a:r>
              <a:rPr lang="en-US" altLang="ja-JP" dirty="0" err="1"/>
              <a:t>d’amélioration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4 columns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Améliorer</a:t>
            </a:r>
            <a:r>
              <a:rPr lang="en-US" altLang="ja-JP" dirty="0"/>
              <a:t> </a:t>
            </a:r>
            <a:r>
              <a:rPr lang="en-US" altLang="ja-JP" dirty="0" err="1"/>
              <a:t>l’interface</a:t>
            </a:r>
            <a:r>
              <a:rPr lang="en-US" altLang="ja-JP" dirty="0"/>
              <a:t> </a:t>
            </a:r>
            <a:r>
              <a:rPr lang="en-US" altLang="ja-JP" dirty="0" err="1"/>
              <a:t>graphique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Détection</a:t>
            </a:r>
            <a:r>
              <a:rPr lang="en-US" altLang="ja-JP" dirty="0"/>
              <a:t> de </a:t>
            </a:r>
            <a:r>
              <a:rPr lang="en-US" altLang="ja-JP" dirty="0" err="1"/>
              <a:t>l’ironie</a:t>
            </a:r>
            <a:r>
              <a:rPr lang="en-US" altLang="ja-JP" dirty="0"/>
              <a:t> et du </a:t>
            </a:r>
            <a:r>
              <a:rPr lang="en-US" altLang="ja-JP" dirty="0" err="1"/>
              <a:t>sarcasme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>
          <a:xfrm>
            <a:off x="10376771" y="2623019"/>
            <a:ext cx="7119363" cy="940185"/>
          </a:xfrm>
        </p:spPr>
        <p:txBody>
          <a:bodyPr/>
          <a:lstStyle/>
          <a:p>
            <a:r>
              <a:rPr kumimoji="1" lang="en-US" altLang="ja-JP" dirty="0" err="1"/>
              <a:t>Intéraction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directe</a:t>
            </a:r>
            <a:r>
              <a:rPr kumimoji="1" lang="en-US" altLang="ja-JP" dirty="0"/>
              <a:t> avec Tweeter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Une </a:t>
            </a:r>
            <a:r>
              <a:rPr kumimoji="1" lang="en-US" altLang="ja-JP" dirty="0" err="1"/>
              <a:t>meilleure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gestion</a:t>
            </a:r>
            <a:r>
              <a:rPr kumimoji="1" lang="en-US" altLang="ja-JP" dirty="0"/>
              <a:t> des mots mal </a:t>
            </a:r>
            <a:r>
              <a:rPr kumimoji="1" lang="en-US" altLang="ja-JP" dirty="0" err="1"/>
              <a:t>orthographiés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69273008"/>
      </p:ext>
    </p:extLst>
  </p:cSld>
  <p:clrMapOvr>
    <a:masterClrMapping/>
  </p:clrMapOvr>
  <p:transition spd="slow" advTm="10858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Merci de </a:t>
            </a:r>
            <a:r>
              <a:rPr kumimoji="1" lang="en-US" altLang="ja-JP" dirty="0" err="1"/>
              <a:t>votre</a:t>
            </a:r>
            <a:r>
              <a:rPr kumimoji="1" lang="en-US" altLang="ja-JP" dirty="0"/>
              <a:t> attention !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Follow us on Facebook, Twitter, Instagram </a:t>
            </a:r>
          </a:p>
          <a:p>
            <a:r>
              <a:rPr lang="en-US" altLang="ja-JP" dirty="0"/>
              <a:t>For more information take look at : </a:t>
            </a:r>
            <a:r>
              <a:rPr lang="en-US" altLang="ja-JP" dirty="0">
                <a:hlinkClick r:id="rId2"/>
              </a:rPr>
              <a:t>https://SocialReader.com</a:t>
            </a:r>
            <a:r>
              <a:rPr lang="en-US" altLang="ja-JP" dirty="0"/>
              <a:t> </a:t>
            </a:r>
          </a:p>
          <a:p>
            <a:endParaRPr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22"/>
          </p:nvPr>
        </p:nvSpPr>
        <p:spPr>
          <a:xfrm>
            <a:off x="219812" y="876175"/>
            <a:ext cx="4680521" cy="2230886"/>
          </a:xfrm>
        </p:spPr>
        <p:txBody>
          <a:bodyPr/>
          <a:lstStyle/>
          <a:p>
            <a:r>
              <a:rPr lang="en-US" altLang="ja-JP" sz="3200" b="1" dirty="0" err="1"/>
              <a:t>Scandales</a:t>
            </a:r>
            <a:r>
              <a:rPr lang="en-US" altLang="ja-JP" sz="3200" b="1" dirty="0"/>
              <a:t> et Fake News sur les </a:t>
            </a:r>
            <a:r>
              <a:rPr lang="en-US" altLang="ja-JP" sz="3200" b="1" dirty="0" err="1"/>
              <a:t>réseaux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sociaux</a:t>
            </a:r>
            <a:endParaRPr lang="fr-FR" sz="3200" b="1" dirty="0"/>
          </a:p>
          <a:p>
            <a:endParaRPr lang="en-US" altLang="ja-JP" sz="1800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sz="2400" dirty="0">
                <a:solidFill>
                  <a:schemeClr val="tx1"/>
                </a:solidFill>
              </a:rPr>
              <a:t>La virulence et la </a:t>
            </a:r>
            <a:r>
              <a:rPr lang="en-US" altLang="ja-JP" sz="2400" dirty="0" err="1">
                <a:solidFill>
                  <a:schemeClr val="tx1"/>
                </a:solidFill>
              </a:rPr>
              <a:t>vitesse</a:t>
            </a:r>
            <a:r>
              <a:rPr lang="en-US" altLang="ja-JP" sz="2400" dirty="0">
                <a:solidFill>
                  <a:schemeClr val="tx1"/>
                </a:solidFill>
              </a:rPr>
              <a:t> à </a:t>
            </a:r>
            <a:r>
              <a:rPr lang="en-US" altLang="ja-JP" sz="2400" dirty="0" err="1">
                <a:solidFill>
                  <a:schemeClr val="tx1"/>
                </a:solidFill>
              </a:rPr>
              <a:t>laquelle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sont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partagées</a:t>
            </a:r>
            <a:r>
              <a:rPr lang="en-US" altLang="ja-JP" sz="2400" dirty="0">
                <a:solidFill>
                  <a:schemeClr val="tx1"/>
                </a:solidFill>
              </a:rPr>
              <a:t> les </a:t>
            </a:r>
            <a:r>
              <a:rPr lang="en-US" altLang="ja-JP" sz="2400" dirty="0" err="1">
                <a:solidFill>
                  <a:schemeClr val="tx1"/>
                </a:solidFill>
              </a:rPr>
              <a:t>informations</a:t>
            </a:r>
            <a:r>
              <a:rPr lang="en-US" altLang="ja-JP" sz="2400" dirty="0">
                <a:solidFill>
                  <a:schemeClr val="tx1"/>
                </a:solidFill>
              </a:rPr>
              <a:t> sur les </a:t>
            </a:r>
            <a:r>
              <a:rPr lang="en-US" altLang="ja-JP" sz="2400" dirty="0" err="1">
                <a:solidFill>
                  <a:schemeClr val="tx1"/>
                </a:solidFill>
              </a:rPr>
              <a:t>réseaux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sociaux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en</a:t>
            </a:r>
            <a:r>
              <a:rPr lang="en-US" altLang="ja-JP" sz="2400" dirty="0">
                <a:solidFill>
                  <a:schemeClr val="tx1"/>
                </a:solidFill>
              </a:rPr>
              <a:t> font </a:t>
            </a:r>
            <a:r>
              <a:rPr lang="en-US" altLang="ja-JP" sz="2400" dirty="0" err="1">
                <a:solidFill>
                  <a:schemeClr val="tx1"/>
                </a:solidFill>
              </a:rPr>
              <a:t>leur</a:t>
            </a:r>
            <a:r>
              <a:rPr lang="en-US" altLang="ja-JP" sz="2400" dirty="0">
                <a:solidFill>
                  <a:schemeClr val="tx1"/>
                </a:solidFill>
              </a:rPr>
              <a:t> force </a:t>
            </a:r>
            <a:r>
              <a:rPr lang="en-US" altLang="ja-JP" sz="2400" dirty="0" err="1">
                <a:solidFill>
                  <a:schemeClr val="tx1"/>
                </a:solidFill>
              </a:rPr>
              <a:t>mais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aussi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leur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faiblesse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1200" dirty="0"/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255A09AF-B356-4BB3-A278-093100061C0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 b="865"/>
          <a:stretch>
            <a:fillRect/>
          </a:stretch>
        </p:blipFill>
        <p:spPr/>
      </p:pic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3134F7B4-374F-4F63-9090-58C37B859D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0" r="20610"/>
          <a:stretch>
            <a:fillRect/>
          </a:stretch>
        </p:blipFill>
        <p:spPr/>
      </p:pic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061089E3-44E3-4CCC-B136-9B6838D248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 r="3942"/>
          <a:stretch>
            <a:fillRect/>
          </a:stretch>
        </p:blipFill>
        <p:spPr/>
      </p:pic>
      <p:pic>
        <p:nvPicPr>
          <p:cNvPr id="32" name="Espace réservé pour une image  31">
            <a:extLst>
              <a:ext uri="{FF2B5EF4-FFF2-40B4-BE49-F238E27FC236}">
                <a16:creationId xmlns:a16="http://schemas.microsoft.com/office/drawing/2014/main" id="{1A5477D9-69D6-4CBB-A23B-3EBD32475D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7" r="174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1962894"/>
      </p:ext>
    </p:extLst>
  </p:cSld>
  <p:clrMapOvr>
    <a:masterClrMapping/>
  </p:clrMapOvr>
  <p:transition spd="slow" advTm="4225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Différents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Outils</a:t>
            </a:r>
            <a:r>
              <a:rPr kumimoji="1" lang="en-US" altLang="ja-JP" dirty="0"/>
              <a:t> pour </a:t>
            </a:r>
            <a:r>
              <a:rPr kumimoji="1" lang="en-US" altLang="ja-JP" dirty="0" err="1"/>
              <a:t>connaître</a:t>
            </a:r>
            <a:r>
              <a:rPr kumimoji="1" lang="en-US" altLang="ja-JP" dirty="0"/>
              <a:t> son image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1078310" y="4279404"/>
            <a:ext cx="16200313" cy="54233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ja-JP" sz="3200" dirty="0"/>
              <a:t>Enquête de Satisfaction</a:t>
            </a:r>
          </a:p>
          <a:p>
            <a:pPr marL="1669512" lvl="1" indent="-342900">
              <a:buFont typeface="Arial" panose="020B0604020202020204" pitchFamily="34" charset="0"/>
              <a:buChar char="•"/>
            </a:pPr>
            <a:r>
              <a:rPr lang="fr-FR" altLang="ja-JP" sz="3200" dirty="0"/>
              <a:t>Population étudiée restreinte </a:t>
            </a:r>
          </a:p>
          <a:p>
            <a:pPr marL="1669512" lvl="1" indent="-342900">
              <a:buFont typeface="Arial" panose="020B0604020202020204" pitchFamily="34" charset="0"/>
              <a:buChar char="•"/>
            </a:pPr>
            <a:r>
              <a:rPr lang="fr-FR" altLang="ja-JP" sz="2800" dirty="0"/>
              <a:t>Les questions influencent la réponse</a:t>
            </a:r>
            <a:endParaRPr lang="ja-JP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ja-JP" sz="3200" dirty="0"/>
              <a:t>Outils d’Opinion Mining déjà existant</a:t>
            </a:r>
          </a:p>
          <a:p>
            <a:pPr marL="1669512" lvl="1" indent="-342900">
              <a:buFont typeface="Arial" panose="020B0604020202020204" pitchFamily="34" charset="0"/>
              <a:buChar char="•"/>
            </a:pPr>
            <a:r>
              <a:rPr lang="fr-FR" altLang="ja-JP" sz="3200" dirty="0"/>
              <a:t>Donne seulement une opinion positive ou négative, nécessite un énorme dictionnaire rempli à la 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fr-FR" altLang="ja-JP" sz="32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Long text only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E28C6-D72E-4E47-8C2D-1C371585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SocialReader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9D3CC0-D520-45AF-A488-168A1D5CAE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E3E566-577E-4505-983D-B3ACE9792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 Sentiment </a:t>
            </a:r>
            <a:r>
              <a:rPr lang="fr-FR" dirty="0" err="1"/>
              <a:t>Analysis</a:t>
            </a:r>
            <a:r>
              <a:rPr lang="fr-FR" dirty="0"/>
              <a:t> software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13568FA-CD2F-4ECF-8A50-2748EC8E1A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Utilisant un algorithme de Machine Learning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AAECDC7-481B-456C-AFED-10AD66234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Peut identifier jusqu’à 5 sentiments (pour le moment)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Peut chercher parmi un grand nombre de 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Donne une estimation fidèle du sentiment d’un tweet</a:t>
            </a:r>
          </a:p>
        </p:txBody>
      </p:sp>
    </p:spTree>
    <p:extLst>
      <p:ext uri="{BB962C8B-B14F-4D97-AF65-F5344CB8AC3E}">
        <p14:creationId xmlns:p14="http://schemas.microsoft.com/office/powerpoint/2010/main" val="86629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ja-JP" dirty="0">
                <a:solidFill>
                  <a:schemeClr val="accent1"/>
                </a:solidFill>
                <a:latin typeface="Route 159 Bold" pitchFamily="50" charset="0"/>
              </a:rPr>
              <a:t>Trop hâte de voir le prochain </a:t>
            </a:r>
            <a:r>
              <a:rPr lang="fr-FR" altLang="ja-JP" dirty="0" err="1">
                <a:solidFill>
                  <a:schemeClr val="accent1"/>
                </a:solidFill>
                <a:latin typeface="Route 159 Bold" pitchFamily="50" charset="0"/>
              </a:rPr>
              <a:t>Deadpool</a:t>
            </a:r>
            <a:r>
              <a:rPr lang="fr-FR" altLang="ja-JP" dirty="0">
                <a:solidFill>
                  <a:schemeClr val="accent1"/>
                </a:solidFill>
                <a:latin typeface="Route 159 Bold" pitchFamily="50" charset="0"/>
              </a:rPr>
              <a:t>!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5 sentiments, </a:t>
            </a:r>
            <a:r>
              <a:rPr kumimoji="1" lang="en-US" altLang="ja-JP" dirty="0" err="1"/>
              <a:t>leurs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pourcentages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9"/>
          </p:nvPr>
        </p:nvSpPr>
        <p:spPr>
          <a:xfrm>
            <a:off x="3795472" y="6545040"/>
            <a:ext cx="3455988" cy="754062"/>
          </a:xfrm>
        </p:spPr>
        <p:txBody>
          <a:bodyPr/>
          <a:lstStyle/>
          <a:p>
            <a:r>
              <a:rPr kumimoji="1" lang="en-US" altLang="ja-JP" dirty="0"/>
              <a:t>Content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0"/>
          </p:nvPr>
        </p:nvSpPr>
        <p:spPr>
          <a:xfrm>
            <a:off x="188985" y="6545040"/>
            <a:ext cx="3455988" cy="754062"/>
          </a:xfrm>
        </p:spPr>
        <p:txBody>
          <a:bodyPr/>
          <a:lstStyle/>
          <a:p>
            <a:r>
              <a:rPr lang="en-US" altLang="ja-JP" dirty="0" err="1"/>
              <a:t>Enthousiaste</a:t>
            </a:r>
            <a:endParaRPr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/>
              <a:t>Colère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/>
              <a:t>Triste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dirty="0" err="1"/>
              <a:t>Neutre</a:t>
            </a:r>
            <a:endParaRPr kumimoji="1" lang="ja-JP" altLang="en-US" dirty="0"/>
          </a:p>
        </p:txBody>
      </p:sp>
      <p:sp>
        <p:nvSpPr>
          <p:cNvPr id="43" name="スライド番号プレースホルダー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3B85DE-8632-4C62-BF1C-845293FB9D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78310" y="7663779"/>
            <a:ext cx="16200313" cy="153055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9838EE-0AB0-4E47-97FC-D17371296F4C}"/>
              </a:ext>
            </a:extLst>
          </p:cNvPr>
          <p:cNvSpPr txBox="1"/>
          <p:nvPr/>
        </p:nvSpPr>
        <p:spPr>
          <a:xfrm>
            <a:off x="1621819" y="3716237"/>
            <a:ext cx="2304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38%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9C5FD59-5A58-46AE-B6AC-BB285C7AD365}"/>
              </a:ext>
            </a:extLst>
          </p:cNvPr>
          <p:cNvSpPr txBox="1"/>
          <p:nvPr/>
        </p:nvSpPr>
        <p:spPr>
          <a:xfrm>
            <a:off x="4752146" y="3716238"/>
            <a:ext cx="2304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42%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F14693-EC8F-409B-BB7F-BE03892A647C}"/>
              </a:ext>
            </a:extLst>
          </p:cNvPr>
          <p:cNvSpPr txBox="1"/>
          <p:nvPr/>
        </p:nvSpPr>
        <p:spPr>
          <a:xfrm>
            <a:off x="8425235" y="3716238"/>
            <a:ext cx="243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8%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1C538A8-21CE-42B2-9584-CEFF1B0A824A}"/>
              </a:ext>
            </a:extLst>
          </p:cNvPr>
          <p:cNvSpPr txBox="1"/>
          <p:nvPr/>
        </p:nvSpPr>
        <p:spPr>
          <a:xfrm>
            <a:off x="12239639" y="3716237"/>
            <a:ext cx="2304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6%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C492691-488D-432A-BDE1-B85F525CED0F}"/>
              </a:ext>
            </a:extLst>
          </p:cNvPr>
          <p:cNvSpPr txBox="1"/>
          <p:nvPr/>
        </p:nvSpPr>
        <p:spPr>
          <a:xfrm>
            <a:off x="15357098" y="3716237"/>
            <a:ext cx="2304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1339272545"/>
      </p:ext>
    </p:extLst>
  </p:cSld>
  <p:clrMapOvr>
    <a:masterClrMapping/>
  </p:clrMapOvr>
  <p:transition spd="slow" advTm="999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Résultats</a:t>
            </a:r>
            <a:r>
              <a:rPr lang="en-US" altLang="ja-JP" dirty="0"/>
              <a:t> </a:t>
            </a:r>
            <a:r>
              <a:rPr lang="en-US" altLang="ja-JP" dirty="0" err="1"/>
              <a:t>lisibles</a:t>
            </a:r>
            <a:r>
              <a:rPr lang="en-US" altLang="ja-JP" dirty="0"/>
              <a:t> par </a:t>
            </a:r>
            <a:r>
              <a:rPr lang="en-US" altLang="ja-JP" dirty="0" err="1"/>
              <a:t>l’utilisateur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>
          <a:xfrm>
            <a:off x="677771" y="2393778"/>
            <a:ext cx="10397852" cy="5846066"/>
          </a:xfrm>
        </p:spPr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92F4FEE-072E-481A-A9ED-4D13D6DAA60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863071"/>
      </p:ext>
    </p:extLst>
  </p:cSld>
  <p:clrMapOvr>
    <a:masterClrMapping/>
  </p:clrMapOvr>
  <p:transition spd="slow" advTm="5639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Entrée d’un mot-</a:t>
            </a:r>
            <a:r>
              <a:rPr kumimoji="1" lang="en-US" altLang="ja-JP" dirty="0" err="1"/>
              <a:t>clé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Récupération</a:t>
            </a:r>
            <a:r>
              <a:rPr kumimoji="1" lang="en-US" altLang="ja-JP" dirty="0"/>
              <a:t> des tweets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Traitement</a:t>
            </a:r>
            <a:r>
              <a:rPr kumimoji="1" lang="en-US" altLang="ja-JP" dirty="0"/>
              <a:t> des </a:t>
            </a:r>
            <a:r>
              <a:rPr kumimoji="1" lang="en-US" altLang="ja-JP" dirty="0" err="1"/>
              <a:t>données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err="1"/>
              <a:t>Stockage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dans</a:t>
            </a:r>
            <a:r>
              <a:rPr kumimoji="1" lang="en-US" altLang="ja-JP" dirty="0"/>
              <a:t> la base de </a:t>
            </a:r>
            <a:r>
              <a:rPr kumimoji="1" lang="en-US" altLang="ja-JP" dirty="0" err="1"/>
              <a:t>données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Résultats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lisibles</a:t>
            </a:r>
            <a:r>
              <a:rPr lang="en-US" altLang="ja-JP" dirty="0"/>
              <a:t> par </a:t>
            </a:r>
            <a:r>
              <a:rPr lang="en-US" altLang="ja-JP" dirty="0" err="1"/>
              <a:t>l’utilisateur</a:t>
            </a:r>
            <a:endParaRPr kumimoji="1"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9152873" y="530883"/>
            <a:ext cx="8619695" cy="811692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Fonctionnement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 du 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projet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5 steps</a:t>
            </a:r>
            <a:endParaRPr kumimoji="1" lang="ja-JP" alt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77F084-1D3C-4158-AB30-829BCB0EBE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5F51B5E-539B-48C7-8A45-D7E124D064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9900A7B-6F1D-479B-A550-394356B7C8D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2F72050-B013-49AE-9A93-458A48F3316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A9DB28C-A02F-423A-8B65-8593857068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60085"/>
      </p:ext>
    </p:extLst>
  </p:cSld>
  <p:clrMapOvr>
    <a:masterClrMapping/>
  </p:clrMapOvr>
  <p:transition spd="slow" advTm="10385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Une demonstration?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スライド番号プレースホルダー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34" name="Espace réservé pour une image  33">
            <a:extLst>
              <a:ext uri="{FF2B5EF4-FFF2-40B4-BE49-F238E27FC236}">
                <a16:creationId xmlns:a16="http://schemas.microsoft.com/office/drawing/2014/main" id="{6360F1A4-5B84-4A27-A2F8-49B0B261A2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3" r="17193"/>
          <a:stretch>
            <a:fillRect/>
          </a:stretch>
        </p:blipFill>
        <p:spPr>
          <a:xfrm>
            <a:off x="-1" y="0"/>
            <a:ext cx="8999191" cy="10287000"/>
          </a:xfrm>
        </p:spPr>
      </p:pic>
    </p:spTree>
    <p:extLst>
      <p:ext uri="{BB962C8B-B14F-4D97-AF65-F5344CB8AC3E}">
        <p14:creationId xmlns:p14="http://schemas.microsoft.com/office/powerpoint/2010/main" val="1914679235"/>
      </p:ext>
    </p:extLst>
  </p:cSld>
  <p:clrMapOvr>
    <a:masterClrMapping/>
  </p:clrMapOvr>
  <p:transition spd="slow" advTm="3434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Technologies </a:t>
            </a:r>
            <a:r>
              <a:rPr kumimoji="1" lang="en-US" altLang="ja-JP" dirty="0" err="1"/>
              <a:t>utilisées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fr-FR" altLang="ja-JP" dirty="0"/>
              <a:t>Machine Learning</a:t>
            </a:r>
          </a:p>
          <a:p>
            <a:r>
              <a:rPr kumimoji="1" lang="fr-FR" altLang="ja-JP" dirty="0"/>
              <a:t>Tweeter API</a:t>
            </a:r>
          </a:p>
          <a:p>
            <a:r>
              <a:rPr lang="fr-FR" altLang="ja-JP" dirty="0"/>
              <a:t>Python</a:t>
            </a:r>
          </a:p>
          <a:p>
            <a:endParaRPr kumimoji="1" lang="fr-FR" altLang="ja-JP" dirty="0"/>
          </a:p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99F38659-B307-40EC-96EB-67C61C95D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9" b="20729"/>
          <a:stretch>
            <a:fillRect/>
          </a:stretch>
        </p:blipFill>
        <p:spPr>
          <a:xfrm>
            <a:off x="6982966" y="2407196"/>
            <a:ext cx="11303446" cy="4680520"/>
          </a:xfrm>
        </p:spPr>
      </p:pic>
    </p:spTree>
    <p:extLst>
      <p:ext uri="{BB962C8B-B14F-4D97-AF65-F5344CB8AC3E}">
        <p14:creationId xmlns:p14="http://schemas.microsoft.com/office/powerpoint/2010/main" val="466740058"/>
      </p:ext>
    </p:extLst>
  </p:cSld>
  <p:clrMapOvr>
    <a:masterClrMapping/>
  </p:clrMapOvr>
  <p:transition spd="slow" advTm="6936">
    <p:cover/>
  </p:transition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16834</TotalTime>
  <Words>304</Words>
  <Application>Microsoft Office PowerPoint</Application>
  <PresentationFormat>Personnalisé</PresentationFormat>
  <Paragraphs>80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9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SocialReader</vt:lpstr>
      <vt:lpstr>Présentation PowerPoint</vt:lpstr>
      <vt:lpstr>Différents Outils pour connaître son image</vt:lpstr>
      <vt:lpstr>SocialReader</vt:lpstr>
      <vt:lpstr>Trop hâte de voir le prochain Deadpool!</vt:lpstr>
      <vt:lpstr>Résultats lisibles par l’utilisateur</vt:lpstr>
      <vt:lpstr>Fonctionnement du projet</vt:lpstr>
      <vt:lpstr>Une demonstration?</vt:lpstr>
      <vt:lpstr>Technologies utilisées</vt:lpstr>
      <vt:lpstr>Traitement des données (IA)</vt:lpstr>
      <vt:lpstr>A quelles fins?</vt:lpstr>
      <vt:lpstr>Pistes d’amélioration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Edouard OK</cp:lastModifiedBy>
  <cp:revision>384</cp:revision>
  <dcterms:created xsi:type="dcterms:W3CDTF">2015-09-05T11:42:45Z</dcterms:created>
  <dcterms:modified xsi:type="dcterms:W3CDTF">2018-05-24T06:33:17Z</dcterms:modified>
</cp:coreProperties>
</file>