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304" r:id="rId3"/>
    <p:sldId id="300" r:id="rId4"/>
    <p:sldId id="301" r:id="rId5"/>
    <p:sldId id="273" r:id="rId6"/>
    <p:sldId id="260" r:id="rId7"/>
    <p:sldId id="277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Source Code Pro" panose="020B0509030403020204" pitchFamily="49" charset="0"/>
      <p:regular r:id="rId14"/>
      <p:bold r:id="rId15"/>
      <p:italic r:id="rId16"/>
      <p:boldItalic r:id="rId17"/>
    </p:embeddedFont>
    <p:embeddedFont>
      <p:font typeface="Source Code Pro Black" panose="020B0809030403020204" pitchFamily="49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A7E600-2FC5-4162-8AED-5C73FB46C502}">
  <a:tblStyle styleId="{B1A7E600-2FC5-4162-8AED-5C73FB46C5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05e27b0d8_0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05e27b0d8_0_1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923e9050b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923e9050b9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05e27b0d8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05e27b0d8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31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923e9050b9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923e9050b9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70450" y="3531125"/>
            <a:ext cx="29601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713225" y="2526750"/>
            <a:ext cx="2574600" cy="14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13225" y="1196850"/>
            <a:ext cx="2928600" cy="13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5991175" y="2663528"/>
            <a:ext cx="2439600" cy="1942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316979" y="537175"/>
            <a:ext cx="2439600" cy="1942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991175" y="537175"/>
            <a:ext cx="2439600" cy="1942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316979" y="2663528"/>
            <a:ext cx="2439600" cy="1942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713225" y="1939438"/>
            <a:ext cx="2624400" cy="12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6100806" y="1724271"/>
            <a:ext cx="22203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2"/>
          </p:nvPr>
        </p:nvSpPr>
        <p:spPr>
          <a:xfrm>
            <a:off x="6032057" y="783100"/>
            <a:ext cx="235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3"/>
          </p:nvPr>
        </p:nvSpPr>
        <p:spPr>
          <a:xfrm>
            <a:off x="3426610" y="3840861"/>
            <a:ext cx="2220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4"/>
          </p:nvPr>
        </p:nvSpPr>
        <p:spPr>
          <a:xfrm>
            <a:off x="3357849" y="2893140"/>
            <a:ext cx="23580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5"/>
          </p:nvPr>
        </p:nvSpPr>
        <p:spPr>
          <a:xfrm>
            <a:off x="6100816" y="3840861"/>
            <a:ext cx="22203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6"/>
          </p:nvPr>
        </p:nvSpPr>
        <p:spPr>
          <a:xfrm>
            <a:off x="6032057" y="2893140"/>
            <a:ext cx="235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7"/>
          </p:nvPr>
        </p:nvSpPr>
        <p:spPr>
          <a:xfrm>
            <a:off x="3426599" y="1724271"/>
            <a:ext cx="2220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8"/>
          </p:nvPr>
        </p:nvSpPr>
        <p:spPr>
          <a:xfrm>
            <a:off x="3357849" y="783100"/>
            <a:ext cx="23580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right">
  <p:cSld name="CUSTOM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5502175" y="3355050"/>
            <a:ext cx="2928600" cy="9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003925" y="909325"/>
            <a:ext cx="3426900" cy="23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334300" y="563150"/>
            <a:ext cx="44754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2334675" y="2236925"/>
            <a:ext cx="44754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2"/>
          </p:nvPr>
        </p:nvSpPr>
        <p:spPr>
          <a:xfrm>
            <a:off x="2945550" y="1530900"/>
            <a:ext cx="32529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705775" y="3722550"/>
            <a:ext cx="5732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 illustrations by</a:t>
            </a:r>
            <a:r>
              <a:rPr lang="en"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Stories</a:t>
            </a:r>
            <a:endParaRPr sz="12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/>
          <p:nvPr/>
        </p:nvSpPr>
        <p:spPr>
          <a:xfrm flipH="1">
            <a:off x="7669929" y="1707348"/>
            <a:ext cx="1013700" cy="675900"/>
          </a:xfrm>
          <a:prstGeom prst="wedgeRoundRectCallout">
            <a:avLst>
              <a:gd name="adj1" fmla="val -12417"/>
              <a:gd name="adj2" fmla="val 75161"/>
              <a:gd name="adj3" fmla="val 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7631290" y="2611349"/>
            <a:ext cx="563700" cy="376200"/>
          </a:xfrm>
          <a:prstGeom prst="wedgeRoundRectCallout">
            <a:avLst>
              <a:gd name="adj1" fmla="val -14431"/>
              <a:gd name="adj2" fmla="val 79287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 flipH="1">
            <a:off x="823197" y="2140897"/>
            <a:ext cx="920100" cy="613500"/>
          </a:xfrm>
          <a:prstGeom prst="wedgeRoundRectCallout">
            <a:avLst>
              <a:gd name="adj1" fmla="val -12417"/>
              <a:gd name="adj2" fmla="val 75161"/>
              <a:gd name="adj3" fmla="val 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60323" y="1464351"/>
            <a:ext cx="753600" cy="502800"/>
          </a:xfrm>
          <a:prstGeom prst="wedgeRoundRectCallout">
            <a:avLst>
              <a:gd name="adj1" fmla="val -14431"/>
              <a:gd name="adj2" fmla="val 79287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3366150" y="539500"/>
            <a:ext cx="24117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2" hasCustomPrompt="1"/>
          </p:nvPr>
        </p:nvSpPr>
        <p:spPr>
          <a:xfrm>
            <a:off x="744713" y="1934363"/>
            <a:ext cx="5805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1381733" y="2193250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3"/>
          </p:nvPr>
        </p:nvSpPr>
        <p:spPr>
          <a:xfrm>
            <a:off x="1381767" y="1512600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4" hasCustomPrompt="1"/>
          </p:nvPr>
        </p:nvSpPr>
        <p:spPr>
          <a:xfrm>
            <a:off x="5063217" y="1934363"/>
            <a:ext cx="5805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5"/>
          </p:nvPr>
        </p:nvSpPr>
        <p:spPr>
          <a:xfrm>
            <a:off x="5700230" y="2193250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6"/>
          </p:nvPr>
        </p:nvSpPr>
        <p:spPr>
          <a:xfrm>
            <a:off x="5700253" y="1512600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7" hasCustomPrompt="1"/>
          </p:nvPr>
        </p:nvSpPr>
        <p:spPr>
          <a:xfrm>
            <a:off x="744733" y="3704000"/>
            <a:ext cx="5805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8"/>
          </p:nvPr>
        </p:nvSpPr>
        <p:spPr>
          <a:xfrm>
            <a:off x="1381740" y="3968075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9"/>
          </p:nvPr>
        </p:nvSpPr>
        <p:spPr>
          <a:xfrm>
            <a:off x="1381751" y="3287300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3" hasCustomPrompt="1"/>
          </p:nvPr>
        </p:nvSpPr>
        <p:spPr>
          <a:xfrm>
            <a:off x="5063237" y="3714388"/>
            <a:ext cx="5805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4"/>
          </p:nvPr>
        </p:nvSpPr>
        <p:spPr>
          <a:xfrm>
            <a:off x="5700237" y="3968075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5"/>
          </p:nvPr>
        </p:nvSpPr>
        <p:spPr>
          <a:xfrm>
            <a:off x="5700237" y="3287300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32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2" r:id="rId5"/>
    <p:sldLayoutId id="2147483664" r:id="rId6"/>
    <p:sldLayoutId id="2147483665" r:id="rId7"/>
    <p:sldLayoutId id="2147483670" r:id="rId8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3"/>
          <p:cNvGrpSpPr/>
          <p:nvPr/>
        </p:nvGrpSpPr>
        <p:grpSpPr>
          <a:xfrm>
            <a:off x="5127953" y="1036346"/>
            <a:ext cx="3076275" cy="3065100"/>
            <a:chOff x="4719552" y="1173638"/>
            <a:chExt cx="3076275" cy="3065100"/>
          </a:xfrm>
        </p:grpSpPr>
        <p:sp>
          <p:nvSpPr>
            <p:cNvPr id="128" name="Google Shape;128;p23"/>
            <p:cNvSpPr/>
            <p:nvPr/>
          </p:nvSpPr>
          <p:spPr>
            <a:xfrm>
              <a:off x="4841427" y="1173638"/>
              <a:ext cx="2954400" cy="3065100"/>
            </a:xfrm>
            <a:prstGeom prst="arc">
              <a:avLst>
                <a:gd name="adj1" fmla="val 13424731"/>
                <a:gd name="adj2" fmla="val 12455965"/>
              </a:avLst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719552" y="1531025"/>
              <a:ext cx="815572" cy="486373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30" name="Google Shape;130;p23"/>
          <p:cNvGrpSpPr/>
          <p:nvPr/>
        </p:nvGrpSpPr>
        <p:grpSpPr>
          <a:xfrm>
            <a:off x="6217149" y="3334763"/>
            <a:ext cx="1019777" cy="929576"/>
            <a:chOff x="6217149" y="3334763"/>
            <a:chExt cx="1019777" cy="929576"/>
          </a:xfrm>
        </p:grpSpPr>
        <p:sp>
          <p:nvSpPr>
            <p:cNvPr id="131" name="Google Shape;131;p23"/>
            <p:cNvSpPr/>
            <p:nvPr/>
          </p:nvSpPr>
          <p:spPr>
            <a:xfrm>
              <a:off x="6563134" y="4072042"/>
              <a:ext cx="329327" cy="177909"/>
            </a:xfrm>
            <a:custGeom>
              <a:avLst/>
              <a:gdLst/>
              <a:ahLst/>
              <a:cxnLst/>
              <a:rect l="l" t="t" r="r" b="b"/>
              <a:pathLst>
                <a:path w="14511" h="7840" extrusionOk="0">
                  <a:moveTo>
                    <a:pt x="1668" y="1"/>
                  </a:moveTo>
                  <a:lnTo>
                    <a:pt x="1668" y="3803"/>
                  </a:lnTo>
                  <a:cubicBezTo>
                    <a:pt x="1668" y="5037"/>
                    <a:pt x="1234" y="6272"/>
                    <a:pt x="501" y="7206"/>
                  </a:cubicBezTo>
                  <a:lnTo>
                    <a:pt x="0" y="7839"/>
                  </a:lnTo>
                  <a:lnTo>
                    <a:pt x="14511" y="7839"/>
                  </a:lnTo>
                  <a:lnTo>
                    <a:pt x="14010" y="7206"/>
                  </a:lnTo>
                  <a:cubicBezTo>
                    <a:pt x="13243" y="6205"/>
                    <a:pt x="12843" y="5004"/>
                    <a:pt x="12843" y="3803"/>
                  </a:cubicBezTo>
                  <a:lnTo>
                    <a:pt x="12843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6585080" y="4072042"/>
              <a:ext cx="284663" cy="146866"/>
            </a:xfrm>
            <a:custGeom>
              <a:avLst/>
              <a:gdLst/>
              <a:ahLst/>
              <a:cxnLst/>
              <a:rect l="l" t="t" r="r" b="b"/>
              <a:pathLst>
                <a:path w="12543" h="6472" extrusionOk="0">
                  <a:moveTo>
                    <a:pt x="701" y="1"/>
                  </a:moveTo>
                  <a:lnTo>
                    <a:pt x="701" y="3803"/>
                  </a:lnTo>
                  <a:cubicBezTo>
                    <a:pt x="701" y="4704"/>
                    <a:pt x="434" y="5638"/>
                    <a:pt x="1" y="6472"/>
                  </a:cubicBezTo>
                  <a:lnTo>
                    <a:pt x="12543" y="6472"/>
                  </a:lnTo>
                  <a:cubicBezTo>
                    <a:pt x="12076" y="5638"/>
                    <a:pt x="11842" y="4737"/>
                    <a:pt x="11876" y="3803"/>
                  </a:cubicBezTo>
                  <a:lnTo>
                    <a:pt x="11876" y="1"/>
                  </a:lnTo>
                  <a:close/>
                </a:path>
              </a:pathLst>
            </a:custGeom>
            <a:solidFill>
              <a:srgbClr val="B04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6600990" y="4084909"/>
              <a:ext cx="253617" cy="36353"/>
            </a:xfrm>
            <a:custGeom>
              <a:avLst/>
              <a:gdLst/>
              <a:ahLst/>
              <a:cxnLst/>
              <a:rect l="l" t="t" r="r" b="b"/>
              <a:pathLst>
                <a:path w="11175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1175" y="1602"/>
                  </a:lnTo>
                  <a:lnTo>
                    <a:pt x="11175" y="1"/>
                  </a:lnTo>
                  <a:close/>
                </a:path>
              </a:pathLst>
            </a:custGeom>
            <a:solidFill>
              <a:srgbClr val="313445"/>
            </a:solidFill>
            <a:ln w="11675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6217149" y="3334763"/>
              <a:ext cx="1019777" cy="764556"/>
            </a:xfrm>
            <a:custGeom>
              <a:avLst/>
              <a:gdLst/>
              <a:ahLst/>
              <a:cxnLst/>
              <a:rect l="l" t="t" r="r" b="b"/>
              <a:pathLst>
                <a:path w="44934" h="33692" extrusionOk="0">
                  <a:moveTo>
                    <a:pt x="3904" y="1"/>
                  </a:moveTo>
                  <a:cubicBezTo>
                    <a:pt x="1769" y="1"/>
                    <a:pt x="34" y="1735"/>
                    <a:pt x="1" y="3903"/>
                  </a:cubicBezTo>
                  <a:lnTo>
                    <a:pt x="1" y="29822"/>
                  </a:lnTo>
                  <a:cubicBezTo>
                    <a:pt x="1" y="31957"/>
                    <a:pt x="1769" y="33691"/>
                    <a:pt x="3904" y="33691"/>
                  </a:cubicBezTo>
                  <a:lnTo>
                    <a:pt x="41030" y="33691"/>
                  </a:lnTo>
                  <a:cubicBezTo>
                    <a:pt x="43165" y="33691"/>
                    <a:pt x="44933" y="31957"/>
                    <a:pt x="44933" y="29822"/>
                  </a:cubicBezTo>
                  <a:lnTo>
                    <a:pt x="44933" y="3903"/>
                  </a:lnTo>
                  <a:cubicBezTo>
                    <a:pt x="44933" y="1769"/>
                    <a:pt x="43165" y="1"/>
                    <a:pt x="41030" y="1"/>
                  </a:cubicBezTo>
                  <a:close/>
                </a:path>
              </a:pathLst>
            </a:custGeom>
            <a:solidFill>
              <a:srgbClr val="313445"/>
            </a:solidFill>
            <a:ln w="11675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6217921" y="3980455"/>
              <a:ext cx="1019006" cy="118863"/>
            </a:xfrm>
            <a:custGeom>
              <a:avLst/>
              <a:gdLst/>
              <a:ahLst/>
              <a:cxnLst/>
              <a:rect l="l" t="t" r="r" b="b"/>
              <a:pathLst>
                <a:path w="44900" h="5238" extrusionOk="0">
                  <a:moveTo>
                    <a:pt x="0" y="0"/>
                  </a:moveTo>
                  <a:lnTo>
                    <a:pt x="0" y="1368"/>
                  </a:lnTo>
                  <a:cubicBezTo>
                    <a:pt x="0" y="3503"/>
                    <a:pt x="1735" y="5237"/>
                    <a:pt x="3870" y="5237"/>
                  </a:cubicBezTo>
                  <a:lnTo>
                    <a:pt x="41030" y="5237"/>
                  </a:lnTo>
                  <a:cubicBezTo>
                    <a:pt x="43131" y="5237"/>
                    <a:pt x="44899" y="3503"/>
                    <a:pt x="44899" y="1368"/>
                  </a:cubicBezTo>
                  <a:lnTo>
                    <a:pt x="4489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6708473" y="4021325"/>
              <a:ext cx="37878" cy="37874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835" y="1"/>
                  </a:moveTo>
                  <a:cubicBezTo>
                    <a:pt x="401" y="1"/>
                    <a:pt x="1" y="367"/>
                    <a:pt x="1" y="834"/>
                  </a:cubicBezTo>
                  <a:cubicBezTo>
                    <a:pt x="1" y="1268"/>
                    <a:pt x="401" y="1668"/>
                    <a:pt x="835" y="1668"/>
                  </a:cubicBezTo>
                  <a:cubicBezTo>
                    <a:pt x="1302" y="1668"/>
                    <a:pt x="1669" y="1268"/>
                    <a:pt x="1669" y="834"/>
                  </a:cubicBezTo>
                  <a:cubicBezTo>
                    <a:pt x="1669" y="367"/>
                    <a:pt x="1302" y="1"/>
                    <a:pt x="835" y="1"/>
                  </a:cubicBezTo>
                  <a:close/>
                </a:path>
              </a:pathLst>
            </a:custGeom>
            <a:solidFill>
              <a:srgbClr val="313445"/>
            </a:solidFill>
            <a:ln w="11675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6563147" y="4249180"/>
              <a:ext cx="329327" cy="15159"/>
            </a:xfrm>
            <a:custGeom>
              <a:avLst/>
              <a:gdLst/>
              <a:ahLst/>
              <a:cxnLst/>
              <a:rect l="l" t="t" r="r" b="b"/>
              <a:pathLst>
                <a:path w="14511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11" y="667"/>
                  </a:lnTo>
                  <a:lnTo>
                    <a:pt x="1451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3"/>
          <p:cNvSpPr txBox="1">
            <a:spLocks noGrp="1"/>
          </p:cNvSpPr>
          <p:nvPr>
            <p:ph type="ctrTitle"/>
          </p:nvPr>
        </p:nvSpPr>
        <p:spPr>
          <a:xfrm>
            <a:off x="533644" y="188659"/>
            <a:ext cx="4113514" cy="2896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Requirement Engineering in Dev-Ops</a:t>
            </a:r>
            <a:endParaRPr sz="4400"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836634" y="3717041"/>
            <a:ext cx="3275925" cy="5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Aligning Requirements Management with DevOps Practices</a:t>
            </a: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140" name="Google Shape;140;p23"/>
          <p:cNvSpPr/>
          <p:nvPr/>
        </p:nvSpPr>
        <p:spPr>
          <a:xfrm rot="16445621">
            <a:off x="6667190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1" name="Google Shape;141;p23"/>
          <p:cNvSpPr/>
          <p:nvPr/>
        </p:nvSpPr>
        <p:spPr>
          <a:xfrm rot="-5400000">
            <a:off x="6847729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 rot="-5400000">
            <a:off x="6486651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6269393" y="3382463"/>
            <a:ext cx="916810" cy="539718"/>
          </a:xfrm>
          <a:custGeom>
            <a:avLst/>
            <a:gdLst/>
            <a:ahLst/>
            <a:cxnLst/>
            <a:rect l="l" t="t" r="r" b="b"/>
            <a:pathLst>
              <a:path w="40397" h="23784" extrusionOk="0">
                <a:moveTo>
                  <a:pt x="1" y="0"/>
                </a:moveTo>
                <a:lnTo>
                  <a:pt x="1" y="23784"/>
                </a:lnTo>
                <a:lnTo>
                  <a:pt x="40396" y="23784"/>
                </a:lnTo>
                <a:lnTo>
                  <a:pt x="40396" y="0"/>
                </a:lnTo>
                <a:close/>
              </a:path>
            </a:pathLst>
          </a:custGeom>
          <a:solidFill>
            <a:schemeClr val="accent1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3"/>
          <p:cNvGrpSpPr/>
          <p:nvPr/>
        </p:nvGrpSpPr>
        <p:grpSpPr>
          <a:xfrm>
            <a:off x="6407174" y="3235256"/>
            <a:ext cx="640476" cy="678597"/>
            <a:chOff x="6407174" y="3235256"/>
            <a:chExt cx="640476" cy="678597"/>
          </a:xfrm>
        </p:grpSpPr>
        <p:sp>
          <p:nvSpPr>
            <p:cNvPr id="145" name="Google Shape;145;p23"/>
            <p:cNvSpPr/>
            <p:nvPr/>
          </p:nvSpPr>
          <p:spPr>
            <a:xfrm>
              <a:off x="6472286" y="3370776"/>
              <a:ext cx="269526" cy="382732"/>
            </a:xfrm>
            <a:custGeom>
              <a:avLst/>
              <a:gdLst/>
              <a:ahLst/>
              <a:cxnLst/>
              <a:rect l="l" t="t" r="r" b="b"/>
              <a:pathLst>
                <a:path w="11876" h="16866" extrusionOk="0">
                  <a:moveTo>
                    <a:pt x="7344" y="1"/>
                  </a:moveTo>
                  <a:cubicBezTo>
                    <a:pt x="6644" y="1"/>
                    <a:pt x="6138" y="148"/>
                    <a:pt x="6138" y="148"/>
                  </a:cubicBezTo>
                  <a:cubicBezTo>
                    <a:pt x="6138" y="148"/>
                    <a:pt x="5631" y="2"/>
                    <a:pt x="4945" y="2"/>
                  </a:cubicBezTo>
                  <a:cubicBezTo>
                    <a:pt x="4278" y="2"/>
                    <a:pt x="3442" y="140"/>
                    <a:pt x="2736" y="682"/>
                  </a:cubicBezTo>
                  <a:cubicBezTo>
                    <a:pt x="1335" y="1749"/>
                    <a:pt x="1201" y="4585"/>
                    <a:pt x="2068" y="6019"/>
                  </a:cubicBezTo>
                  <a:cubicBezTo>
                    <a:pt x="2969" y="7420"/>
                    <a:pt x="4170" y="8321"/>
                    <a:pt x="2636" y="9321"/>
                  </a:cubicBezTo>
                  <a:cubicBezTo>
                    <a:pt x="1068" y="10322"/>
                    <a:pt x="0" y="10923"/>
                    <a:pt x="200" y="12690"/>
                  </a:cubicBezTo>
                  <a:cubicBezTo>
                    <a:pt x="401" y="14425"/>
                    <a:pt x="2035" y="16727"/>
                    <a:pt x="4670" y="16860"/>
                  </a:cubicBezTo>
                  <a:cubicBezTo>
                    <a:pt x="4743" y="16864"/>
                    <a:pt x="4817" y="16866"/>
                    <a:pt x="4891" y="16866"/>
                  </a:cubicBezTo>
                  <a:cubicBezTo>
                    <a:pt x="7479" y="16866"/>
                    <a:pt x="10474" y="14622"/>
                    <a:pt x="10474" y="12190"/>
                  </a:cubicBezTo>
                  <a:cubicBezTo>
                    <a:pt x="10474" y="9688"/>
                    <a:pt x="8640" y="8020"/>
                    <a:pt x="9240" y="6586"/>
                  </a:cubicBezTo>
                  <a:cubicBezTo>
                    <a:pt x="9874" y="5185"/>
                    <a:pt x="11875" y="3317"/>
                    <a:pt x="10341" y="1349"/>
                  </a:cubicBezTo>
                  <a:cubicBezTo>
                    <a:pt x="9460" y="243"/>
                    <a:pt x="8242" y="1"/>
                    <a:pt x="7344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6407174" y="3700385"/>
              <a:ext cx="640476" cy="213468"/>
            </a:xfrm>
            <a:custGeom>
              <a:avLst/>
              <a:gdLst/>
              <a:ahLst/>
              <a:cxnLst/>
              <a:rect l="l" t="t" r="r" b="b"/>
              <a:pathLst>
                <a:path w="28221" h="9407" extrusionOk="0">
                  <a:moveTo>
                    <a:pt x="3737" y="0"/>
                  </a:moveTo>
                  <a:lnTo>
                    <a:pt x="1" y="9407"/>
                  </a:lnTo>
                  <a:lnTo>
                    <a:pt x="28221" y="9407"/>
                  </a:lnTo>
                  <a:lnTo>
                    <a:pt x="2378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6491963" y="3575485"/>
              <a:ext cx="455012" cy="338368"/>
            </a:xfrm>
            <a:custGeom>
              <a:avLst/>
              <a:gdLst/>
              <a:ahLst/>
              <a:cxnLst/>
              <a:rect l="l" t="t" r="r" b="b"/>
              <a:pathLst>
                <a:path w="20049" h="14911" extrusionOk="0">
                  <a:moveTo>
                    <a:pt x="10008" y="0"/>
                  </a:moveTo>
                  <a:lnTo>
                    <a:pt x="1" y="5504"/>
                  </a:lnTo>
                  <a:lnTo>
                    <a:pt x="2369" y="14911"/>
                  </a:lnTo>
                  <a:lnTo>
                    <a:pt x="17013" y="14911"/>
                  </a:lnTo>
                  <a:lnTo>
                    <a:pt x="20048" y="5504"/>
                  </a:lnTo>
                  <a:lnTo>
                    <a:pt x="1000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6591140" y="3590621"/>
              <a:ext cx="259676" cy="156192"/>
            </a:xfrm>
            <a:custGeom>
              <a:avLst/>
              <a:gdLst/>
              <a:ahLst/>
              <a:cxnLst/>
              <a:rect l="l" t="t" r="r" b="b"/>
              <a:pathLst>
                <a:path w="11442" h="6883" extrusionOk="0">
                  <a:moveTo>
                    <a:pt x="6839" y="0"/>
                  </a:moveTo>
                  <a:lnTo>
                    <a:pt x="3903" y="301"/>
                  </a:lnTo>
                  <a:lnTo>
                    <a:pt x="1001" y="1868"/>
                  </a:lnTo>
                  <a:cubicBezTo>
                    <a:pt x="467" y="3303"/>
                    <a:pt x="0" y="5471"/>
                    <a:pt x="1435" y="6705"/>
                  </a:cubicBezTo>
                  <a:cubicBezTo>
                    <a:pt x="1553" y="6814"/>
                    <a:pt x="1718" y="6861"/>
                    <a:pt x="1914" y="6861"/>
                  </a:cubicBezTo>
                  <a:cubicBezTo>
                    <a:pt x="3158" y="6861"/>
                    <a:pt x="5671" y="4971"/>
                    <a:pt x="5671" y="4971"/>
                  </a:cubicBezTo>
                  <a:cubicBezTo>
                    <a:pt x="5671" y="4971"/>
                    <a:pt x="7460" y="6882"/>
                    <a:pt x="9211" y="6882"/>
                  </a:cubicBezTo>
                  <a:cubicBezTo>
                    <a:pt x="9502" y="6882"/>
                    <a:pt x="9793" y="6829"/>
                    <a:pt x="10074" y="6705"/>
                  </a:cubicBezTo>
                  <a:cubicBezTo>
                    <a:pt x="11442" y="6071"/>
                    <a:pt x="10808" y="3636"/>
                    <a:pt x="9974" y="1702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6657001" y="3512650"/>
              <a:ext cx="115858" cy="194066"/>
            </a:xfrm>
            <a:custGeom>
              <a:avLst/>
              <a:gdLst/>
              <a:ahLst/>
              <a:cxnLst/>
              <a:rect l="l" t="t" r="r" b="b"/>
              <a:pathLst>
                <a:path w="5105" h="8552" extrusionOk="0">
                  <a:moveTo>
                    <a:pt x="5104" y="1"/>
                  </a:moveTo>
                  <a:lnTo>
                    <a:pt x="0" y="234"/>
                  </a:lnTo>
                  <a:lnTo>
                    <a:pt x="0" y="4404"/>
                  </a:lnTo>
                  <a:lnTo>
                    <a:pt x="1068" y="7473"/>
                  </a:lnTo>
                  <a:cubicBezTo>
                    <a:pt x="1308" y="8141"/>
                    <a:pt x="1913" y="8552"/>
                    <a:pt x="2572" y="8552"/>
                  </a:cubicBezTo>
                  <a:cubicBezTo>
                    <a:pt x="2736" y="8552"/>
                    <a:pt x="2903" y="8526"/>
                    <a:pt x="3069" y="8473"/>
                  </a:cubicBezTo>
                  <a:cubicBezTo>
                    <a:pt x="3536" y="8306"/>
                    <a:pt x="3903" y="7940"/>
                    <a:pt x="4070" y="7473"/>
                  </a:cubicBezTo>
                  <a:lnTo>
                    <a:pt x="5104" y="4337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6581290" y="3384460"/>
              <a:ext cx="49997" cy="98395"/>
            </a:xfrm>
            <a:custGeom>
              <a:avLst/>
              <a:gdLst/>
              <a:ahLst/>
              <a:cxnLst/>
              <a:rect l="l" t="t" r="r" b="b"/>
              <a:pathLst>
                <a:path w="2203" h="4336" extrusionOk="0">
                  <a:moveTo>
                    <a:pt x="1005" y="0"/>
                  </a:moveTo>
                  <a:cubicBezTo>
                    <a:pt x="849" y="0"/>
                    <a:pt x="698" y="88"/>
                    <a:pt x="568" y="312"/>
                  </a:cubicBezTo>
                  <a:cubicBezTo>
                    <a:pt x="1" y="1380"/>
                    <a:pt x="835" y="3615"/>
                    <a:pt x="1168" y="4148"/>
                  </a:cubicBezTo>
                  <a:cubicBezTo>
                    <a:pt x="1248" y="4284"/>
                    <a:pt x="1341" y="4336"/>
                    <a:pt x="1437" y="4336"/>
                  </a:cubicBezTo>
                  <a:cubicBezTo>
                    <a:pt x="1741" y="4336"/>
                    <a:pt x="2069" y="3815"/>
                    <a:pt x="2069" y="3815"/>
                  </a:cubicBezTo>
                  <a:lnTo>
                    <a:pt x="2202" y="1146"/>
                  </a:lnTo>
                  <a:cubicBezTo>
                    <a:pt x="2202" y="1146"/>
                    <a:pt x="1568" y="0"/>
                    <a:pt x="1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6581290" y="3368076"/>
              <a:ext cx="49997" cy="123402"/>
            </a:xfrm>
            <a:custGeom>
              <a:avLst/>
              <a:gdLst/>
              <a:ahLst/>
              <a:cxnLst/>
              <a:rect l="l" t="t" r="r" b="b"/>
              <a:pathLst>
                <a:path w="2203" h="5438" fill="none" extrusionOk="0">
                  <a:moveTo>
                    <a:pt x="2202" y="1868"/>
                  </a:moveTo>
                  <a:cubicBezTo>
                    <a:pt x="2202" y="1868"/>
                    <a:pt x="1168" y="0"/>
                    <a:pt x="568" y="1034"/>
                  </a:cubicBezTo>
                  <a:cubicBezTo>
                    <a:pt x="1" y="2102"/>
                    <a:pt x="835" y="4337"/>
                    <a:pt x="1168" y="4870"/>
                  </a:cubicBezTo>
                  <a:cubicBezTo>
                    <a:pt x="1502" y="5438"/>
                    <a:pt x="2069" y="4537"/>
                    <a:pt x="2069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6802362" y="3384460"/>
              <a:ext cx="49974" cy="98395"/>
            </a:xfrm>
            <a:custGeom>
              <a:avLst/>
              <a:gdLst/>
              <a:ahLst/>
              <a:cxnLst/>
              <a:rect l="l" t="t" r="r" b="b"/>
              <a:pathLst>
                <a:path w="2202" h="4336" extrusionOk="0">
                  <a:moveTo>
                    <a:pt x="1198" y="0"/>
                  </a:moveTo>
                  <a:cubicBezTo>
                    <a:pt x="634" y="0"/>
                    <a:pt x="0" y="1146"/>
                    <a:pt x="0" y="1146"/>
                  </a:cubicBezTo>
                  <a:lnTo>
                    <a:pt x="133" y="3815"/>
                  </a:lnTo>
                  <a:cubicBezTo>
                    <a:pt x="133" y="3815"/>
                    <a:pt x="462" y="4336"/>
                    <a:pt x="765" y="4336"/>
                  </a:cubicBezTo>
                  <a:cubicBezTo>
                    <a:pt x="861" y="4336"/>
                    <a:pt x="954" y="4284"/>
                    <a:pt x="1034" y="4148"/>
                  </a:cubicBezTo>
                  <a:cubicBezTo>
                    <a:pt x="1368" y="3615"/>
                    <a:pt x="2202" y="1380"/>
                    <a:pt x="1635" y="312"/>
                  </a:cubicBezTo>
                  <a:cubicBezTo>
                    <a:pt x="1504" y="88"/>
                    <a:pt x="1354" y="0"/>
                    <a:pt x="1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6802362" y="3368076"/>
              <a:ext cx="49974" cy="123402"/>
            </a:xfrm>
            <a:custGeom>
              <a:avLst/>
              <a:gdLst/>
              <a:ahLst/>
              <a:cxnLst/>
              <a:rect l="l" t="t" r="r" b="b"/>
              <a:pathLst>
                <a:path w="2202" h="5438" fill="none" extrusionOk="0">
                  <a:moveTo>
                    <a:pt x="0" y="1868"/>
                  </a:moveTo>
                  <a:cubicBezTo>
                    <a:pt x="0" y="1868"/>
                    <a:pt x="1034" y="0"/>
                    <a:pt x="1635" y="1034"/>
                  </a:cubicBezTo>
                  <a:cubicBezTo>
                    <a:pt x="2202" y="2102"/>
                    <a:pt x="1368" y="4337"/>
                    <a:pt x="1034" y="4870"/>
                  </a:cubicBezTo>
                  <a:cubicBezTo>
                    <a:pt x="701" y="5438"/>
                    <a:pt x="133" y="4537"/>
                    <a:pt x="133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6617625" y="3267389"/>
              <a:ext cx="196856" cy="313406"/>
            </a:xfrm>
            <a:custGeom>
              <a:avLst/>
              <a:gdLst/>
              <a:ahLst/>
              <a:cxnLst/>
              <a:rect l="l" t="t" r="r" b="b"/>
              <a:pathLst>
                <a:path w="8674" h="13811" extrusionOk="0">
                  <a:moveTo>
                    <a:pt x="4337" y="1"/>
                  </a:moveTo>
                  <a:cubicBezTo>
                    <a:pt x="1936" y="1"/>
                    <a:pt x="1" y="2669"/>
                    <a:pt x="1" y="5972"/>
                  </a:cubicBezTo>
                  <a:cubicBezTo>
                    <a:pt x="1" y="9274"/>
                    <a:pt x="1936" y="13811"/>
                    <a:pt x="4337" y="13811"/>
                  </a:cubicBezTo>
                  <a:cubicBezTo>
                    <a:pt x="6772" y="13811"/>
                    <a:pt x="8674" y="9274"/>
                    <a:pt x="8674" y="5972"/>
                  </a:cubicBezTo>
                  <a:cubicBezTo>
                    <a:pt x="8674" y="2703"/>
                    <a:pt x="6772" y="1"/>
                    <a:pt x="43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6598561" y="3235256"/>
              <a:ext cx="293151" cy="199240"/>
            </a:xfrm>
            <a:custGeom>
              <a:avLst/>
              <a:gdLst/>
              <a:ahLst/>
              <a:cxnLst/>
              <a:rect l="l" t="t" r="r" b="b"/>
              <a:pathLst>
                <a:path w="12917" h="8780" extrusionOk="0">
                  <a:moveTo>
                    <a:pt x="4723" y="1"/>
                  </a:moveTo>
                  <a:cubicBezTo>
                    <a:pt x="4575" y="1"/>
                    <a:pt x="4426" y="6"/>
                    <a:pt x="4277" y="16"/>
                  </a:cubicBezTo>
                  <a:cubicBezTo>
                    <a:pt x="2509" y="149"/>
                    <a:pt x="2309" y="2317"/>
                    <a:pt x="2309" y="2317"/>
                  </a:cubicBezTo>
                  <a:cubicBezTo>
                    <a:pt x="2309" y="2317"/>
                    <a:pt x="2189" y="2287"/>
                    <a:pt x="2008" y="2287"/>
                  </a:cubicBezTo>
                  <a:cubicBezTo>
                    <a:pt x="1591" y="2287"/>
                    <a:pt x="846" y="2449"/>
                    <a:pt x="474" y="3518"/>
                  </a:cubicBezTo>
                  <a:cubicBezTo>
                    <a:pt x="0" y="4881"/>
                    <a:pt x="789" y="8401"/>
                    <a:pt x="971" y="8401"/>
                  </a:cubicBezTo>
                  <a:cubicBezTo>
                    <a:pt x="994" y="8401"/>
                    <a:pt x="1008" y="8345"/>
                    <a:pt x="1008" y="8222"/>
                  </a:cubicBezTo>
                  <a:cubicBezTo>
                    <a:pt x="1008" y="7301"/>
                    <a:pt x="2074" y="4594"/>
                    <a:pt x="3053" y="4594"/>
                  </a:cubicBezTo>
                  <a:cubicBezTo>
                    <a:pt x="3209" y="4594"/>
                    <a:pt x="3363" y="4663"/>
                    <a:pt x="3509" y="4819"/>
                  </a:cubicBezTo>
                  <a:cubicBezTo>
                    <a:pt x="3509" y="4819"/>
                    <a:pt x="3910" y="3945"/>
                    <a:pt x="4592" y="3945"/>
                  </a:cubicBezTo>
                  <a:cubicBezTo>
                    <a:pt x="4933" y="3945"/>
                    <a:pt x="5344" y="4163"/>
                    <a:pt x="5811" y="4819"/>
                  </a:cubicBezTo>
                  <a:cubicBezTo>
                    <a:pt x="7245" y="6787"/>
                    <a:pt x="6545" y="8188"/>
                    <a:pt x="7779" y="8655"/>
                  </a:cubicBezTo>
                  <a:cubicBezTo>
                    <a:pt x="7959" y="8740"/>
                    <a:pt x="8147" y="8780"/>
                    <a:pt x="8332" y="8780"/>
                  </a:cubicBezTo>
                  <a:cubicBezTo>
                    <a:pt x="8800" y="8780"/>
                    <a:pt x="9251" y="8528"/>
                    <a:pt x="9514" y="8122"/>
                  </a:cubicBezTo>
                  <a:cubicBezTo>
                    <a:pt x="9514" y="8122"/>
                    <a:pt x="12916" y="5820"/>
                    <a:pt x="9514" y="2117"/>
                  </a:cubicBezTo>
                  <a:cubicBezTo>
                    <a:pt x="8279" y="759"/>
                    <a:pt x="6559" y="1"/>
                    <a:pt x="4723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23"/>
          <p:cNvSpPr/>
          <p:nvPr/>
        </p:nvSpPr>
        <p:spPr>
          <a:xfrm>
            <a:off x="7756233" y="2868478"/>
            <a:ext cx="329327" cy="177909"/>
          </a:xfrm>
          <a:custGeom>
            <a:avLst/>
            <a:gdLst/>
            <a:ahLst/>
            <a:cxnLst/>
            <a:rect l="l" t="t" r="r" b="b"/>
            <a:pathLst>
              <a:path w="14511" h="7840" extrusionOk="0">
                <a:moveTo>
                  <a:pt x="1701" y="1"/>
                </a:moveTo>
                <a:lnTo>
                  <a:pt x="1701" y="3803"/>
                </a:lnTo>
                <a:cubicBezTo>
                  <a:pt x="1701" y="5037"/>
                  <a:pt x="1301" y="6272"/>
                  <a:pt x="500" y="7206"/>
                </a:cubicBezTo>
                <a:lnTo>
                  <a:pt x="0" y="7839"/>
                </a:lnTo>
                <a:lnTo>
                  <a:pt x="14510" y="7839"/>
                </a:lnTo>
                <a:lnTo>
                  <a:pt x="14010" y="7206"/>
                </a:lnTo>
                <a:cubicBezTo>
                  <a:pt x="13310" y="6272"/>
                  <a:pt x="12876" y="5037"/>
                  <a:pt x="12876" y="3803"/>
                </a:cubicBezTo>
                <a:lnTo>
                  <a:pt x="12876" y="1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7779700" y="2868478"/>
            <a:ext cx="285412" cy="146866"/>
          </a:xfrm>
          <a:custGeom>
            <a:avLst/>
            <a:gdLst/>
            <a:ahLst/>
            <a:cxnLst/>
            <a:rect l="l" t="t" r="r" b="b"/>
            <a:pathLst>
              <a:path w="12576" h="6472" extrusionOk="0">
                <a:moveTo>
                  <a:pt x="734" y="1"/>
                </a:moveTo>
                <a:lnTo>
                  <a:pt x="734" y="3803"/>
                </a:lnTo>
                <a:cubicBezTo>
                  <a:pt x="667" y="4704"/>
                  <a:pt x="434" y="5638"/>
                  <a:pt x="0" y="6472"/>
                </a:cubicBezTo>
                <a:lnTo>
                  <a:pt x="12576" y="6472"/>
                </a:lnTo>
                <a:cubicBezTo>
                  <a:pt x="12109" y="5638"/>
                  <a:pt x="11909" y="4737"/>
                  <a:pt x="11909" y="3803"/>
                </a:cubicBezTo>
                <a:lnTo>
                  <a:pt x="11909" y="1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7794837" y="2882093"/>
            <a:ext cx="253617" cy="35605"/>
          </a:xfrm>
          <a:custGeom>
            <a:avLst/>
            <a:gdLst/>
            <a:ahLst/>
            <a:cxnLst/>
            <a:rect l="l" t="t" r="r" b="b"/>
            <a:pathLst>
              <a:path w="11175" h="1569" extrusionOk="0">
                <a:moveTo>
                  <a:pt x="0" y="1"/>
                </a:moveTo>
                <a:lnTo>
                  <a:pt x="0" y="1569"/>
                </a:lnTo>
                <a:lnTo>
                  <a:pt x="11175" y="1569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7411769" y="2131198"/>
            <a:ext cx="1019005" cy="764556"/>
          </a:xfrm>
          <a:custGeom>
            <a:avLst/>
            <a:gdLst/>
            <a:ahLst/>
            <a:cxnLst/>
            <a:rect l="l" t="t" r="r" b="b"/>
            <a:pathLst>
              <a:path w="44900" h="33692" extrusionOk="0">
                <a:moveTo>
                  <a:pt x="3870" y="1"/>
                </a:moveTo>
                <a:cubicBezTo>
                  <a:pt x="1768" y="1"/>
                  <a:pt x="1" y="1735"/>
                  <a:pt x="1" y="3903"/>
                </a:cubicBezTo>
                <a:lnTo>
                  <a:pt x="1" y="29822"/>
                </a:lnTo>
                <a:cubicBezTo>
                  <a:pt x="1" y="31957"/>
                  <a:pt x="1735" y="33691"/>
                  <a:pt x="3870" y="33691"/>
                </a:cubicBezTo>
                <a:lnTo>
                  <a:pt x="41030" y="33691"/>
                </a:lnTo>
                <a:cubicBezTo>
                  <a:pt x="43165" y="33691"/>
                  <a:pt x="44899" y="31957"/>
                  <a:pt x="44899" y="29822"/>
                </a:cubicBezTo>
                <a:lnTo>
                  <a:pt x="44899" y="3903"/>
                </a:lnTo>
                <a:cubicBezTo>
                  <a:pt x="44899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7411769" y="2776891"/>
            <a:ext cx="1019005" cy="118863"/>
          </a:xfrm>
          <a:custGeom>
            <a:avLst/>
            <a:gdLst/>
            <a:ahLst/>
            <a:cxnLst/>
            <a:rect l="l" t="t" r="r" b="b"/>
            <a:pathLst>
              <a:path w="44900" h="5238" extrusionOk="0">
                <a:moveTo>
                  <a:pt x="1" y="0"/>
                </a:moveTo>
                <a:lnTo>
                  <a:pt x="1" y="1368"/>
                </a:lnTo>
                <a:cubicBezTo>
                  <a:pt x="1" y="3503"/>
                  <a:pt x="1735" y="5237"/>
                  <a:pt x="3870" y="5237"/>
                </a:cubicBezTo>
                <a:lnTo>
                  <a:pt x="41030" y="5237"/>
                </a:lnTo>
                <a:cubicBezTo>
                  <a:pt x="43165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464012" y="2178898"/>
            <a:ext cx="916787" cy="540490"/>
          </a:xfrm>
          <a:custGeom>
            <a:avLst/>
            <a:gdLst/>
            <a:ahLst/>
            <a:cxnLst/>
            <a:rect l="l" t="t" r="r" b="b"/>
            <a:pathLst>
              <a:path w="40396" h="23818" extrusionOk="0">
                <a:moveTo>
                  <a:pt x="0" y="0"/>
                </a:moveTo>
                <a:lnTo>
                  <a:pt x="0" y="23817"/>
                </a:lnTo>
                <a:lnTo>
                  <a:pt x="40396" y="23817"/>
                </a:lnTo>
                <a:lnTo>
                  <a:pt x="40396" y="0"/>
                </a:lnTo>
                <a:close/>
              </a:path>
            </a:pathLst>
          </a:custGeom>
          <a:solidFill>
            <a:schemeClr val="accent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7903093" y="2817760"/>
            <a:ext cx="37878" cy="37874"/>
          </a:xfrm>
          <a:custGeom>
            <a:avLst/>
            <a:gdLst/>
            <a:ahLst/>
            <a:cxnLst/>
            <a:rect l="l" t="t" r="r" b="b"/>
            <a:pathLst>
              <a:path w="1669" h="1669" extrusionOk="0">
                <a:moveTo>
                  <a:pt x="834" y="1"/>
                </a:moveTo>
                <a:cubicBezTo>
                  <a:pt x="367" y="1"/>
                  <a:pt x="0" y="368"/>
                  <a:pt x="0" y="835"/>
                </a:cubicBezTo>
                <a:cubicBezTo>
                  <a:pt x="0" y="1268"/>
                  <a:pt x="367" y="1668"/>
                  <a:pt x="834" y="1668"/>
                </a:cubicBezTo>
                <a:cubicBezTo>
                  <a:pt x="1301" y="1668"/>
                  <a:pt x="1668" y="1268"/>
                  <a:pt x="1668" y="835"/>
                </a:cubicBezTo>
                <a:cubicBezTo>
                  <a:pt x="1668" y="368"/>
                  <a:pt x="1301" y="1"/>
                  <a:pt x="834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7756982" y="3046364"/>
            <a:ext cx="329327" cy="15159"/>
          </a:xfrm>
          <a:custGeom>
            <a:avLst/>
            <a:gdLst/>
            <a:ahLst/>
            <a:cxnLst/>
            <a:rect l="l" t="t" r="r" b="b"/>
            <a:pathLst>
              <a:path w="14511" h="668" extrusionOk="0">
                <a:moveTo>
                  <a:pt x="0" y="0"/>
                </a:moveTo>
                <a:lnTo>
                  <a:pt x="0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23"/>
          <p:cNvGrpSpPr/>
          <p:nvPr/>
        </p:nvGrpSpPr>
        <p:grpSpPr>
          <a:xfrm>
            <a:off x="7603292" y="2033167"/>
            <a:ext cx="636708" cy="682432"/>
            <a:chOff x="7603292" y="2033167"/>
            <a:chExt cx="636708" cy="682432"/>
          </a:xfrm>
        </p:grpSpPr>
        <p:sp>
          <p:nvSpPr>
            <p:cNvPr id="165" name="Google Shape;165;p23"/>
            <p:cNvSpPr/>
            <p:nvPr/>
          </p:nvSpPr>
          <p:spPr>
            <a:xfrm>
              <a:off x="7603292" y="2504376"/>
              <a:ext cx="636708" cy="211222"/>
            </a:xfrm>
            <a:custGeom>
              <a:avLst/>
              <a:gdLst/>
              <a:ahLst/>
              <a:cxnLst/>
              <a:rect l="l" t="t" r="r" b="b"/>
              <a:pathLst>
                <a:path w="28055" h="9308" extrusionOk="0">
                  <a:moveTo>
                    <a:pt x="3670" y="1"/>
                  </a:moveTo>
                  <a:lnTo>
                    <a:pt x="1" y="9307"/>
                  </a:lnTo>
                  <a:lnTo>
                    <a:pt x="28054" y="9307"/>
                  </a:lnTo>
                  <a:lnTo>
                    <a:pt x="23718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7686582" y="2380248"/>
              <a:ext cx="454989" cy="335350"/>
            </a:xfrm>
            <a:custGeom>
              <a:avLst/>
              <a:gdLst/>
              <a:ahLst/>
              <a:cxnLst/>
              <a:rect l="l" t="t" r="r" b="b"/>
              <a:pathLst>
                <a:path w="20048" h="14778" extrusionOk="0">
                  <a:moveTo>
                    <a:pt x="10007" y="0"/>
                  </a:moveTo>
                  <a:lnTo>
                    <a:pt x="7405" y="1034"/>
                  </a:lnTo>
                  <a:lnTo>
                    <a:pt x="0" y="5471"/>
                  </a:lnTo>
                  <a:lnTo>
                    <a:pt x="0" y="14777"/>
                  </a:lnTo>
                  <a:lnTo>
                    <a:pt x="20048" y="14777"/>
                  </a:lnTo>
                  <a:lnTo>
                    <a:pt x="20048" y="5471"/>
                  </a:lnTo>
                  <a:lnTo>
                    <a:pt x="12276" y="1034"/>
                  </a:lnTo>
                  <a:lnTo>
                    <a:pt x="1000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872046" y="2479392"/>
              <a:ext cx="80272" cy="233937"/>
            </a:xfrm>
            <a:custGeom>
              <a:avLst/>
              <a:gdLst/>
              <a:ahLst/>
              <a:cxnLst/>
              <a:rect l="l" t="t" r="r" b="b"/>
              <a:pathLst>
                <a:path w="3537" h="10309" extrusionOk="0">
                  <a:moveTo>
                    <a:pt x="1502" y="1"/>
                  </a:moveTo>
                  <a:lnTo>
                    <a:pt x="1" y="2469"/>
                  </a:lnTo>
                  <a:lnTo>
                    <a:pt x="1368" y="4638"/>
                  </a:lnTo>
                  <a:lnTo>
                    <a:pt x="701" y="10308"/>
                  </a:lnTo>
                  <a:lnTo>
                    <a:pt x="3170" y="10308"/>
                  </a:lnTo>
                  <a:lnTo>
                    <a:pt x="1935" y="4638"/>
                  </a:lnTo>
                  <a:lnTo>
                    <a:pt x="3537" y="2403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7825113" y="2403712"/>
              <a:ext cx="165061" cy="158212"/>
            </a:xfrm>
            <a:custGeom>
              <a:avLst/>
              <a:gdLst/>
              <a:ahLst/>
              <a:cxnLst/>
              <a:rect l="l" t="t" r="r" b="b"/>
              <a:pathLst>
                <a:path w="7273" h="6972" extrusionOk="0">
                  <a:moveTo>
                    <a:pt x="1301" y="0"/>
                  </a:moveTo>
                  <a:lnTo>
                    <a:pt x="1" y="934"/>
                  </a:lnTo>
                  <a:lnTo>
                    <a:pt x="1602" y="6905"/>
                  </a:lnTo>
                  <a:lnTo>
                    <a:pt x="3737" y="5237"/>
                  </a:lnTo>
                  <a:lnTo>
                    <a:pt x="6405" y="6972"/>
                  </a:lnTo>
                  <a:lnTo>
                    <a:pt x="7272" y="734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7850849" y="2316664"/>
              <a:ext cx="115858" cy="205912"/>
            </a:xfrm>
            <a:custGeom>
              <a:avLst/>
              <a:gdLst/>
              <a:ahLst/>
              <a:cxnLst/>
              <a:rect l="l" t="t" r="r" b="b"/>
              <a:pathLst>
                <a:path w="5105" h="9074" extrusionOk="0">
                  <a:moveTo>
                    <a:pt x="5104" y="0"/>
                  </a:moveTo>
                  <a:lnTo>
                    <a:pt x="1" y="267"/>
                  </a:lnTo>
                  <a:lnTo>
                    <a:pt x="1" y="4437"/>
                  </a:lnTo>
                  <a:lnTo>
                    <a:pt x="2603" y="9073"/>
                  </a:lnTo>
                  <a:lnTo>
                    <a:pt x="5104" y="4403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7775910" y="2189677"/>
              <a:ext cx="50746" cy="98259"/>
            </a:xfrm>
            <a:custGeom>
              <a:avLst/>
              <a:gdLst/>
              <a:ahLst/>
              <a:cxnLst/>
              <a:rect l="l" t="t" r="r" b="b"/>
              <a:pathLst>
                <a:path w="2236" h="4330" extrusionOk="0">
                  <a:moveTo>
                    <a:pt x="1029" y="0"/>
                  </a:moveTo>
                  <a:cubicBezTo>
                    <a:pt x="873" y="0"/>
                    <a:pt x="725" y="92"/>
                    <a:pt x="601" y="326"/>
                  </a:cubicBezTo>
                  <a:cubicBezTo>
                    <a:pt x="0" y="1360"/>
                    <a:pt x="834" y="3561"/>
                    <a:pt x="1168" y="4128"/>
                  </a:cubicBezTo>
                  <a:cubicBezTo>
                    <a:pt x="1249" y="4274"/>
                    <a:pt x="1346" y="4330"/>
                    <a:pt x="1446" y="4330"/>
                  </a:cubicBezTo>
                  <a:cubicBezTo>
                    <a:pt x="1758" y="4330"/>
                    <a:pt x="2102" y="3795"/>
                    <a:pt x="2102" y="3795"/>
                  </a:cubicBezTo>
                  <a:lnTo>
                    <a:pt x="2235" y="1160"/>
                  </a:lnTo>
                  <a:cubicBezTo>
                    <a:pt x="2235" y="1160"/>
                    <a:pt x="1584" y="0"/>
                    <a:pt x="1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7775910" y="2172839"/>
              <a:ext cx="50746" cy="124151"/>
            </a:xfrm>
            <a:custGeom>
              <a:avLst/>
              <a:gdLst/>
              <a:ahLst/>
              <a:cxnLst/>
              <a:rect l="l" t="t" r="r" b="b"/>
              <a:pathLst>
                <a:path w="2236" h="5471" fill="none" extrusionOk="0">
                  <a:moveTo>
                    <a:pt x="2235" y="1902"/>
                  </a:moveTo>
                  <a:cubicBezTo>
                    <a:pt x="2235" y="1902"/>
                    <a:pt x="1168" y="0"/>
                    <a:pt x="601" y="1068"/>
                  </a:cubicBezTo>
                  <a:cubicBezTo>
                    <a:pt x="0" y="2102"/>
                    <a:pt x="834" y="4303"/>
                    <a:pt x="1168" y="4870"/>
                  </a:cubicBezTo>
                  <a:cubicBezTo>
                    <a:pt x="1501" y="5471"/>
                    <a:pt x="2102" y="4537"/>
                    <a:pt x="2102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7996959" y="2189677"/>
              <a:ext cx="49997" cy="98259"/>
            </a:xfrm>
            <a:custGeom>
              <a:avLst/>
              <a:gdLst/>
              <a:ahLst/>
              <a:cxnLst/>
              <a:rect l="l" t="t" r="r" b="b"/>
              <a:pathLst>
                <a:path w="2203" h="4330" extrusionOk="0">
                  <a:moveTo>
                    <a:pt x="1177" y="0"/>
                  </a:moveTo>
                  <a:cubicBezTo>
                    <a:pt x="631" y="0"/>
                    <a:pt x="1" y="1160"/>
                    <a:pt x="1" y="1160"/>
                  </a:cubicBezTo>
                  <a:lnTo>
                    <a:pt x="101" y="3795"/>
                  </a:lnTo>
                  <a:cubicBezTo>
                    <a:pt x="101" y="3795"/>
                    <a:pt x="445" y="4330"/>
                    <a:pt x="756" y="4330"/>
                  </a:cubicBezTo>
                  <a:cubicBezTo>
                    <a:pt x="857" y="4330"/>
                    <a:pt x="954" y="4274"/>
                    <a:pt x="1035" y="4128"/>
                  </a:cubicBezTo>
                  <a:cubicBezTo>
                    <a:pt x="1368" y="3561"/>
                    <a:pt x="2202" y="1360"/>
                    <a:pt x="1602" y="326"/>
                  </a:cubicBezTo>
                  <a:cubicBezTo>
                    <a:pt x="1477" y="92"/>
                    <a:pt x="1331" y="0"/>
                    <a:pt x="1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7996959" y="2172839"/>
              <a:ext cx="49997" cy="124151"/>
            </a:xfrm>
            <a:custGeom>
              <a:avLst/>
              <a:gdLst/>
              <a:ahLst/>
              <a:cxnLst/>
              <a:rect l="l" t="t" r="r" b="b"/>
              <a:pathLst>
                <a:path w="2203" h="5471" fill="none" extrusionOk="0">
                  <a:moveTo>
                    <a:pt x="1" y="1902"/>
                  </a:moveTo>
                  <a:cubicBezTo>
                    <a:pt x="1" y="1902"/>
                    <a:pt x="1035" y="0"/>
                    <a:pt x="1602" y="1068"/>
                  </a:cubicBezTo>
                  <a:cubicBezTo>
                    <a:pt x="2202" y="2102"/>
                    <a:pt x="1368" y="4303"/>
                    <a:pt x="1035" y="4870"/>
                  </a:cubicBezTo>
                  <a:cubicBezTo>
                    <a:pt x="701" y="5471"/>
                    <a:pt x="101" y="4537"/>
                    <a:pt x="101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7812993" y="2072924"/>
              <a:ext cx="196107" cy="313383"/>
            </a:xfrm>
            <a:custGeom>
              <a:avLst/>
              <a:gdLst/>
              <a:ahLst/>
              <a:cxnLst/>
              <a:rect l="l" t="t" r="r" b="b"/>
              <a:pathLst>
                <a:path w="8641" h="13810" extrusionOk="0">
                  <a:moveTo>
                    <a:pt x="4337" y="0"/>
                  </a:moveTo>
                  <a:cubicBezTo>
                    <a:pt x="1936" y="0"/>
                    <a:pt x="1" y="2702"/>
                    <a:pt x="1" y="5971"/>
                  </a:cubicBezTo>
                  <a:cubicBezTo>
                    <a:pt x="1" y="9207"/>
                    <a:pt x="1869" y="13810"/>
                    <a:pt x="4304" y="13810"/>
                  </a:cubicBezTo>
                  <a:cubicBezTo>
                    <a:pt x="6706" y="13810"/>
                    <a:pt x="8640" y="9240"/>
                    <a:pt x="8640" y="5971"/>
                  </a:cubicBezTo>
                  <a:cubicBezTo>
                    <a:pt x="8640" y="2635"/>
                    <a:pt x="6739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7770599" y="2420369"/>
              <a:ext cx="274088" cy="295229"/>
            </a:xfrm>
            <a:custGeom>
              <a:avLst/>
              <a:gdLst/>
              <a:ahLst/>
              <a:cxnLst/>
              <a:rect l="l" t="t" r="r" b="b"/>
              <a:pathLst>
                <a:path w="12077" h="13010" extrusionOk="0">
                  <a:moveTo>
                    <a:pt x="9674" y="0"/>
                  </a:moveTo>
                  <a:lnTo>
                    <a:pt x="6038" y="12909"/>
                  </a:lnTo>
                  <a:lnTo>
                    <a:pt x="2403" y="200"/>
                  </a:lnTo>
                  <a:lnTo>
                    <a:pt x="668" y="1268"/>
                  </a:lnTo>
                  <a:lnTo>
                    <a:pt x="1" y="6371"/>
                  </a:lnTo>
                  <a:lnTo>
                    <a:pt x="2136" y="6738"/>
                  </a:lnTo>
                  <a:lnTo>
                    <a:pt x="968" y="8506"/>
                  </a:lnTo>
                  <a:lnTo>
                    <a:pt x="4037" y="13009"/>
                  </a:lnTo>
                  <a:lnTo>
                    <a:pt x="8373" y="13009"/>
                  </a:lnTo>
                  <a:lnTo>
                    <a:pt x="11642" y="9674"/>
                  </a:lnTo>
                  <a:lnTo>
                    <a:pt x="9541" y="7105"/>
                  </a:lnTo>
                  <a:lnTo>
                    <a:pt x="12076" y="6905"/>
                  </a:lnTo>
                  <a:lnTo>
                    <a:pt x="11809" y="1268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7794837" y="2033167"/>
              <a:ext cx="229401" cy="217666"/>
            </a:xfrm>
            <a:custGeom>
              <a:avLst/>
              <a:gdLst/>
              <a:ahLst/>
              <a:cxnLst/>
              <a:rect l="l" t="t" r="r" b="b"/>
              <a:pathLst>
                <a:path w="10108" h="9592" extrusionOk="0">
                  <a:moveTo>
                    <a:pt x="5004" y="1"/>
                  </a:moveTo>
                  <a:cubicBezTo>
                    <a:pt x="3895" y="1"/>
                    <a:pt x="2802" y="151"/>
                    <a:pt x="2168" y="485"/>
                  </a:cubicBezTo>
                  <a:cubicBezTo>
                    <a:pt x="934" y="1152"/>
                    <a:pt x="0" y="4287"/>
                    <a:pt x="300" y="5388"/>
                  </a:cubicBezTo>
                  <a:cubicBezTo>
                    <a:pt x="601" y="6422"/>
                    <a:pt x="734" y="7456"/>
                    <a:pt x="767" y="8557"/>
                  </a:cubicBezTo>
                  <a:cubicBezTo>
                    <a:pt x="767" y="8557"/>
                    <a:pt x="904" y="8571"/>
                    <a:pt x="1063" y="8571"/>
                  </a:cubicBezTo>
                  <a:cubicBezTo>
                    <a:pt x="1329" y="8571"/>
                    <a:pt x="1660" y="8532"/>
                    <a:pt x="1535" y="8323"/>
                  </a:cubicBezTo>
                  <a:cubicBezTo>
                    <a:pt x="1368" y="7990"/>
                    <a:pt x="1535" y="6889"/>
                    <a:pt x="1535" y="6889"/>
                  </a:cubicBezTo>
                  <a:cubicBezTo>
                    <a:pt x="1768" y="6722"/>
                    <a:pt x="1935" y="6455"/>
                    <a:pt x="2035" y="6222"/>
                  </a:cubicBezTo>
                  <a:cubicBezTo>
                    <a:pt x="2269" y="5722"/>
                    <a:pt x="1768" y="5054"/>
                    <a:pt x="1768" y="4454"/>
                  </a:cubicBezTo>
                  <a:cubicBezTo>
                    <a:pt x="1768" y="4343"/>
                    <a:pt x="1884" y="4299"/>
                    <a:pt x="2074" y="4299"/>
                  </a:cubicBezTo>
                  <a:cubicBezTo>
                    <a:pt x="2856" y="4299"/>
                    <a:pt x="4895" y="5054"/>
                    <a:pt x="5271" y="5054"/>
                  </a:cubicBezTo>
                  <a:cubicBezTo>
                    <a:pt x="5704" y="5054"/>
                    <a:pt x="8473" y="4387"/>
                    <a:pt x="8473" y="4387"/>
                  </a:cubicBezTo>
                  <a:lnTo>
                    <a:pt x="8473" y="4387"/>
                  </a:lnTo>
                  <a:cubicBezTo>
                    <a:pt x="8473" y="4387"/>
                    <a:pt x="7973" y="6122"/>
                    <a:pt x="8273" y="6322"/>
                  </a:cubicBezTo>
                  <a:cubicBezTo>
                    <a:pt x="8540" y="6556"/>
                    <a:pt x="8773" y="7423"/>
                    <a:pt x="8773" y="7423"/>
                  </a:cubicBezTo>
                  <a:cubicBezTo>
                    <a:pt x="8773" y="7423"/>
                    <a:pt x="8473" y="8991"/>
                    <a:pt x="8540" y="9257"/>
                  </a:cubicBezTo>
                  <a:cubicBezTo>
                    <a:pt x="8608" y="9417"/>
                    <a:pt x="8893" y="9591"/>
                    <a:pt x="9110" y="9591"/>
                  </a:cubicBezTo>
                  <a:cubicBezTo>
                    <a:pt x="9211" y="9591"/>
                    <a:pt x="9298" y="9553"/>
                    <a:pt x="9340" y="9458"/>
                  </a:cubicBezTo>
                  <a:cubicBezTo>
                    <a:pt x="9474" y="9157"/>
                    <a:pt x="9440" y="6622"/>
                    <a:pt x="9440" y="6622"/>
                  </a:cubicBezTo>
                  <a:lnTo>
                    <a:pt x="9440" y="6622"/>
                  </a:lnTo>
                  <a:cubicBezTo>
                    <a:pt x="9440" y="6622"/>
                    <a:pt x="9452" y="6624"/>
                    <a:pt x="9471" y="6624"/>
                  </a:cubicBezTo>
                  <a:cubicBezTo>
                    <a:pt x="9603" y="6624"/>
                    <a:pt x="10107" y="6548"/>
                    <a:pt x="10107" y="5388"/>
                  </a:cubicBezTo>
                  <a:cubicBezTo>
                    <a:pt x="10107" y="4054"/>
                    <a:pt x="9307" y="952"/>
                    <a:pt x="7939" y="418"/>
                  </a:cubicBezTo>
                  <a:cubicBezTo>
                    <a:pt x="7239" y="151"/>
                    <a:pt x="6113" y="1"/>
                    <a:pt x="5004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3"/>
          <p:cNvSpPr/>
          <p:nvPr/>
        </p:nvSpPr>
        <p:spPr>
          <a:xfrm>
            <a:off x="6563134" y="1694436"/>
            <a:ext cx="329327" cy="177909"/>
          </a:xfrm>
          <a:custGeom>
            <a:avLst/>
            <a:gdLst/>
            <a:ahLst/>
            <a:cxnLst/>
            <a:rect l="l" t="t" r="r" b="b"/>
            <a:pathLst>
              <a:path w="14511" h="7840" extrusionOk="0">
                <a:moveTo>
                  <a:pt x="1668" y="0"/>
                </a:moveTo>
                <a:lnTo>
                  <a:pt x="1668" y="3803"/>
                </a:lnTo>
                <a:cubicBezTo>
                  <a:pt x="1668" y="5037"/>
                  <a:pt x="1234" y="6205"/>
                  <a:pt x="501" y="7206"/>
                </a:cubicBezTo>
                <a:lnTo>
                  <a:pt x="0" y="7839"/>
                </a:lnTo>
                <a:lnTo>
                  <a:pt x="14511" y="7839"/>
                </a:lnTo>
                <a:lnTo>
                  <a:pt x="14010" y="7206"/>
                </a:lnTo>
                <a:cubicBezTo>
                  <a:pt x="13243" y="6205"/>
                  <a:pt x="12843" y="5037"/>
                  <a:pt x="12843" y="3803"/>
                </a:cubicBezTo>
                <a:lnTo>
                  <a:pt x="12843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6585080" y="1694436"/>
            <a:ext cx="284663" cy="146866"/>
          </a:xfrm>
          <a:custGeom>
            <a:avLst/>
            <a:gdLst/>
            <a:ahLst/>
            <a:cxnLst/>
            <a:rect l="l" t="t" r="r" b="b"/>
            <a:pathLst>
              <a:path w="12543" h="6472" extrusionOk="0">
                <a:moveTo>
                  <a:pt x="701" y="0"/>
                </a:moveTo>
                <a:lnTo>
                  <a:pt x="701" y="3803"/>
                </a:lnTo>
                <a:cubicBezTo>
                  <a:pt x="701" y="4704"/>
                  <a:pt x="434" y="5638"/>
                  <a:pt x="1" y="6472"/>
                </a:cubicBezTo>
                <a:lnTo>
                  <a:pt x="12543" y="6472"/>
                </a:lnTo>
                <a:cubicBezTo>
                  <a:pt x="12076" y="5671"/>
                  <a:pt x="11842" y="4737"/>
                  <a:pt x="11876" y="3803"/>
                </a:cubicBezTo>
                <a:lnTo>
                  <a:pt x="11876" y="0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600990" y="1707302"/>
            <a:ext cx="253617" cy="36353"/>
          </a:xfrm>
          <a:custGeom>
            <a:avLst/>
            <a:gdLst/>
            <a:ahLst/>
            <a:cxnLst/>
            <a:rect l="l" t="t" r="r" b="b"/>
            <a:pathLst>
              <a:path w="11175" h="1602" extrusionOk="0">
                <a:moveTo>
                  <a:pt x="0" y="1"/>
                </a:moveTo>
                <a:lnTo>
                  <a:pt x="0" y="1602"/>
                </a:lnTo>
                <a:lnTo>
                  <a:pt x="11175" y="1602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6217149" y="957156"/>
            <a:ext cx="1019777" cy="764556"/>
          </a:xfrm>
          <a:custGeom>
            <a:avLst/>
            <a:gdLst/>
            <a:ahLst/>
            <a:cxnLst/>
            <a:rect l="l" t="t" r="r" b="b"/>
            <a:pathLst>
              <a:path w="44934" h="33692" extrusionOk="0">
                <a:moveTo>
                  <a:pt x="3904" y="1"/>
                </a:moveTo>
                <a:cubicBezTo>
                  <a:pt x="1769" y="1"/>
                  <a:pt x="34" y="1702"/>
                  <a:pt x="1" y="3870"/>
                </a:cubicBezTo>
                <a:lnTo>
                  <a:pt x="1" y="29822"/>
                </a:lnTo>
                <a:cubicBezTo>
                  <a:pt x="1" y="31957"/>
                  <a:pt x="1769" y="33691"/>
                  <a:pt x="3904" y="33691"/>
                </a:cubicBezTo>
                <a:lnTo>
                  <a:pt x="41030" y="33691"/>
                </a:lnTo>
                <a:cubicBezTo>
                  <a:pt x="43165" y="33691"/>
                  <a:pt x="44933" y="31923"/>
                  <a:pt x="44933" y="29822"/>
                </a:cubicBezTo>
                <a:lnTo>
                  <a:pt x="44933" y="3870"/>
                </a:lnTo>
                <a:cubicBezTo>
                  <a:pt x="44933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6217921" y="1602849"/>
            <a:ext cx="1019006" cy="118863"/>
          </a:xfrm>
          <a:custGeom>
            <a:avLst/>
            <a:gdLst/>
            <a:ahLst/>
            <a:cxnLst/>
            <a:rect l="l" t="t" r="r" b="b"/>
            <a:pathLst>
              <a:path w="44900" h="5238" extrusionOk="0">
                <a:moveTo>
                  <a:pt x="0" y="0"/>
                </a:moveTo>
                <a:lnTo>
                  <a:pt x="0" y="1368"/>
                </a:lnTo>
                <a:cubicBezTo>
                  <a:pt x="0" y="3503"/>
                  <a:pt x="1735" y="5237"/>
                  <a:pt x="3870" y="5237"/>
                </a:cubicBezTo>
                <a:lnTo>
                  <a:pt x="41030" y="5237"/>
                </a:lnTo>
                <a:cubicBezTo>
                  <a:pt x="43131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6269393" y="1004084"/>
            <a:ext cx="916810" cy="540490"/>
          </a:xfrm>
          <a:custGeom>
            <a:avLst/>
            <a:gdLst/>
            <a:ahLst/>
            <a:cxnLst/>
            <a:rect l="l" t="t" r="r" b="b"/>
            <a:pathLst>
              <a:path w="40397" h="23818" extrusionOk="0">
                <a:moveTo>
                  <a:pt x="1" y="1"/>
                </a:moveTo>
                <a:lnTo>
                  <a:pt x="1" y="23818"/>
                </a:lnTo>
                <a:lnTo>
                  <a:pt x="40396" y="23818"/>
                </a:lnTo>
                <a:lnTo>
                  <a:pt x="40396" y="1"/>
                </a:lnTo>
                <a:close/>
              </a:path>
            </a:pathLst>
          </a:custGeom>
          <a:solidFill>
            <a:schemeClr val="accent4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706975" y="1642742"/>
            <a:ext cx="40896" cy="38305"/>
          </a:xfrm>
          <a:custGeom>
            <a:avLst/>
            <a:gdLst/>
            <a:ahLst/>
            <a:cxnLst/>
            <a:rect l="l" t="t" r="r" b="b"/>
            <a:pathLst>
              <a:path w="1802" h="1688" extrusionOk="0">
                <a:moveTo>
                  <a:pt x="913" y="1"/>
                </a:moveTo>
                <a:cubicBezTo>
                  <a:pt x="523" y="1"/>
                  <a:pt x="161" y="287"/>
                  <a:pt x="100" y="711"/>
                </a:cubicBezTo>
                <a:cubicBezTo>
                  <a:pt x="0" y="1178"/>
                  <a:pt x="334" y="1578"/>
                  <a:pt x="767" y="1678"/>
                </a:cubicBezTo>
                <a:cubicBezTo>
                  <a:pt x="811" y="1684"/>
                  <a:pt x="854" y="1687"/>
                  <a:pt x="897" y="1687"/>
                </a:cubicBezTo>
                <a:cubicBezTo>
                  <a:pt x="1312" y="1687"/>
                  <a:pt x="1674" y="1401"/>
                  <a:pt x="1735" y="978"/>
                </a:cubicBezTo>
                <a:cubicBezTo>
                  <a:pt x="1801" y="511"/>
                  <a:pt x="1501" y="77"/>
                  <a:pt x="1034" y="10"/>
                </a:cubicBezTo>
                <a:cubicBezTo>
                  <a:pt x="994" y="4"/>
                  <a:pt x="953" y="1"/>
                  <a:pt x="913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563134" y="1872322"/>
            <a:ext cx="329327" cy="15159"/>
          </a:xfrm>
          <a:custGeom>
            <a:avLst/>
            <a:gdLst/>
            <a:ahLst/>
            <a:cxnLst/>
            <a:rect l="l" t="t" r="r" b="b"/>
            <a:pathLst>
              <a:path w="14511" h="668" extrusionOk="0">
                <a:moveTo>
                  <a:pt x="0" y="0"/>
                </a:moveTo>
                <a:lnTo>
                  <a:pt x="0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6407174" y="873466"/>
            <a:ext cx="640476" cy="668839"/>
            <a:chOff x="6407174" y="873466"/>
            <a:chExt cx="640476" cy="668839"/>
          </a:xfrm>
        </p:grpSpPr>
        <p:sp>
          <p:nvSpPr>
            <p:cNvPr id="186" name="Google Shape;186;p23"/>
            <p:cNvSpPr/>
            <p:nvPr/>
          </p:nvSpPr>
          <p:spPr>
            <a:xfrm>
              <a:off x="6407174" y="1328065"/>
              <a:ext cx="640476" cy="214240"/>
            </a:xfrm>
            <a:custGeom>
              <a:avLst/>
              <a:gdLst/>
              <a:ahLst/>
              <a:cxnLst/>
              <a:rect l="l" t="t" r="r" b="b"/>
              <a:pathLst>
                <a:path w="28221" h="9441" extrusionOk="0">
                  <a:moveTo>
                    <a:pt x="3737" y="1"/>
                  </a:moveTo>
                  <a:lnTo>
                    <a:pt x="1" y="9441"/>
                  </a:lnTo>
                  <a:lnTo>
                    <a:pt x="28221" y="9441"/>
                  </a:lnTo>
                  <a:lnTo>
                    <a:pt x="2378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6551015" y="927679"/>
              <a:ext cx="339177" cy="566949"/>
            </a:xfrm>
            <a:custGeom>
              <a:avLst/>
              <a:gdLst/>
              <a:ahLst/>
              <a:cxnLst/>
              <a:rect l="l" t="t" r="r" b="b"/>
              <a:pathLst>
                <a:path w="14945" h="24984" extrusionOk="0">
                  <a:moveTo>
                    <a:pt x="6546" y="1"/>
                  </a:moveTo>
                  <a:cubicBezTo>
                    <a:pt x="4833" y="1"/>
                    <a:pt x="3649" y="1061"/>
                    <a:pt x="2903" y="2400"/>
                  </a:cubicBezTo>
                  <a:cubicBezTo>
                    <a:pt x="1935" y="4102"/>
                    <a:pt x="868" y="5136"/>
                    <a:pt x="701" y="5836"/>
                  </a:cubicBezTo>
                  <a:cubicBezTo>
                    <a:pt x="701" y="5836"/>
                    <a:pt x="0" y="9205"/>
                    <a:pt x="701" y="10606"/>
                  </a:cubicBezTo>
                  <a:cubicBezTo>
                    <a:pt x="1401" y="11974"/>
                    <a:pt x="2436" y="13608"/>
                    <a:pt x="1902" y="14809"/>
                  </a:cubicBezTo>
                  <a:cubicBezTo>
                    <a:pt x="1368" y="16010"/>
                    <a:pt x="834" y="16277"/>
                    <a:pt x="601" y="18579"/>
                  </a:cubicBezTo>
                  <a:cubicBezTo>
                    <a:pt x="410" y="20738"/>
                    <a:pt x="3726" y="24983"/>
                    <a:pt x="7671" y="24983"/>
                  </a:cubicBezTo>
                  <a:cubicBezTo>
                    <a:pt x="7870" y="24983"/>
                    <a:pt x="8071" y="24972"/>
                    <a:pt x="8273" y="24950"/>
                  </a:cubicBezTo>
                  <a:cubicBezTo>
                    <a:pt x="12476" y="24483"/>
                    <a:pt x="14944" y="21014"/>
                    <a:pt x="14211" y="18178"/>
                  </a:cubicBezTo>
                  <a:cubicBezTo>
                    <a:pt x="13443" y="15343"/>
                    <a:pt x="12276" y="14976"/>
                    <a:pt x="12676" y="13175"/>
                  </a:cubicBezTo>
                  <a:cubicBezTo>
                    <a:pt x="13043" y="11407"/>
                    <a:pt x="13944" y="10173"/>
                    <a:pt x="13510" y="7738"/>
                  </a:cubicBezTo>
                  <a:cubicBezTo>
                    <a:pt x="13043" y="5269"/>
                    <a:pt x="10842" y="1233"/>
                    <a:pt x="8206" y="299"/>
                  </a:cubicBezTo>
                  <a:cubicBezTo>
                    <a:pt x="7605" y="93"/>
                    <a:pt x="7053" y="1"/>
                    <a:pt x="6546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491963" y="1203937"/>
              <a:ext cx="455012" cy="338368"/>
            </a:xfrm>
            <a:custGeom>
              <a:avLst/>
              <a:gdLst/>
              <a:ahLst/>
              <a:cxnLst/>
              <a:rect l="l" t="t" r="r" b="b"/>
              <a:pathLst>
                <a:path w="20049" h="14911" extrusionOk="0">
                  <a:moveTo>
                    <a:pt x="10008" y="0"/>
                  </a:moveTo>
                  <a:lnTo>
                    <a:pt x="1" y="5471"/>
                  </a:lnTo>
                  <a:lnTo>
                    <a:pt x="2369" y="14911"/>
                  </a:lnTo>
                  <a:lnTo>
                    <a:pt x="17013" y="14911"/>
                  </a:lnTo>
                  <a:lnTo>
                    <a:pt x="20048" y="5471"/>
                  </a:lnTo>
                  <a:lnTo>
                    <a:pt x="1000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6606278" y="1203937"/>
              <a:ext cx="218054" cy="267976"/>
            </a:xfrm>
            <a:custGeom>
              <a:avLst/>
              <a:gdLst/>
              <a:ahLst/>
              <a:cxnLst/>
              <a:rect l="l" t="t" r="r" b="b"/>
              <a:pathLst>
                <a:path w="9608" h="11809" extrusionOk="0">
                  <a:moveTo>
                    <a:pt x="4971" y="0"/>
                  </a:moveTo>
                  <a:lnTo>
                    <a:pt x="1068" y="2135"/>
                  </a:lnTo>
                  <a:lnTo>
                    <a:pt x="1" y="5337"/>
                  </a:lnTo>
                  <a:lnTo>
                    <a:pt x="2402" y="5971"/>
                  </a:lnTo>
                  <a:lnTo>
                    <a:pt x="267" y="7572"/>
                  </a:lnTo>
                  <a:lnTo>
                    <a:pt x="4637" y="11808"/>
                  </a:lnTo>
                  <a:lnTo>
                    <a:pt x="8773" y="7972"/>
                  </a:lnTo>
                  <a:lnTo>
                    <a:pt x="6772" y="6071"/>
                  </a:lnTo>
                  <a:lnTo>
                    <a:pt x="9607" y="5337"/>
                  </a:lnTo>
                  <a:lnTo>
                    <a:pt x="8840" y="2135"/>
                  </a:lnTo>
                  <a:lnTo>
                    <a:pt x="497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657001" y="1141102"/>
              <a:ext cx="115086" cy="271017"/>
            </a:xfrm>
            <a:custGeom>
              <a:avLst/>
              <a:gdLst/>
              <a:ahLst/>
              <a:cxnLst/>
              <a:rect l="l" t="t" r="r" b="b"/>
              <a:pathLst>
                <a:path w="5071" h="11943" extrusionOk="0">
                  <a:moveTo>
                    <a:pt x="5071" y="0"/>
                  </a:moveTo>
                  <a:lnTo>
                    <a:pt x="0" y="201"/>
                  </a:lnTo>
                  <a:lnTo>
                    <a:pt x="0" y="4404"/>
                  </a:lnTo>
                  <a:lnTo>
                    <a:pt x="2569" y="11942"/>
                  </a:lnTo>
                  <a:lnTo>
                    <a:pt x="5071" y="4337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191;p23"/>
            <p:cNvGrpSpPr/>
            <p:nvPr/>
          </p:nvGrpSpPr>
          <p:grpSpPr>
            <a:xfrm>
              <a:off x="6550636" y="873466"/>
              <a:ext cx="354314" cy="471369"/>
              <a:chOff x="6368674" y="873466"/>
              <a:chExt cx="354314" cy="471369"/>
            </a:xfrm>
          </p:grpSpPr>
          <p:sp>
            <p:nvSpPr>
              <p:cNvPr id="192" name="Google Shape;192;p23"/>
              <p:cNvSpPr/>
              <p:nvPr/>
            </p:nvSpPr>
            <p:spPr>
              <a:xfrm>
                <a:off x="6392140" y="1012594"/>
                <a:ext cx="49997" cy="98712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350" extrusionOk="0">
                    <a:moveTo>
                      <a:pt x="1010" y="1"/>
                    </a:moveTo>
                    <a:cubicBezTo>
                      <a:pt x="852" y="1"/>
                      <a:pt x="699" y="92"/>
                      <a:pt x="568" y="326"/>
                    </a:cubicBezTo>
                    <a:cubicBezTo>
                      <a:pt x="1" y="1360"/>
                      <a:pt x="835" y="3562"/>
                      <a:pt x="1168" y="4162"/>
                    </a:cubicBezTo>
                    <a:cubicBezTo>
                      <a:pt x="1248" y="4298"/>
                      <a:pt x="1341" y="4350"/>
                      <a:pt x="1437" y="4350"/>
                    </a:cubicBezTo>
                    <a:cubicBezTo>
                      <a:pt x="1741" y="4350"/>
                      <a:pt x="2069" y="3829"/>
                      <a:pt x="2069" y="3829"/>
                    </a:cubicBezTo>
                    <a:lnTo>
                      <a:pt x="2202" y="1160"/>
                    </a:lnTo>
                    <a:cubicBezTo>
                      <a:pt x="2202" y="1160"/>
                      <a:pt x="1572" y="1"/>
                      <a:pt x="10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6392140" y="995756"/>
                <a:ext cx="49997" cy="124173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472" fill="none" extrusionOk="0">
                    <a:moveTo>
                      <a:pt x="2202" y="1902"/>
                    </a:moveTo>
                    <a:cubicBezTo>
                      <a:pt x="2202" y="1902"/>
                      <a:pt x="1168" y="1"/>
                      <a:pt x="568" y="1068"/>
                    </a:cubicBezTo>
                    <a:cubicBezTo>
                      <a:pt x="1" y="2102"/>
                      <a:pt x="835" y="4304"/>
                      <a:pt x="1168" y="4904"/>
                    </a:cubicBezTo>
                    <a:cubicBezTo>
                      <a:pt x="1502" y="5471"/>
                      <a:pt x="2069" y="4571"/>
                      <a:pt x="2069" y="4571"/>
                    </a:cubicBezTo>
                  </a:path>
                </a:pathLst>
              </a:custGeom>
              <a:noFill/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>
                <a:off x="6613212" y="1012594"/>
                <a:ext cx="49974" cy="98712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350" extrusionOk="0">
                    <a:moveTo>
                      <a:pt x="1193" y="1"/>
                    </a:moveTo>
                    <a:cubicBezTo>
                      <a:pt x="631" y="1"/>
                      <a:pt x="0" y="1160"/>
                      <a:pt x="0" y="1160"/>
                    </a:cubicBezTo>
                    <a:lnTo>
                      <a:pt x="133" y="3829"/>
                    </a:lnTo>
                    <a:cubicBezTo>
                      <a:pt x="133" y="3829"/>
                      <a:pt x="462" y="4350"/>
                      <a:pt x="765" y="4350"/>
                    </a:cubicBezTo>
                    <a:cubicBezTo>
                      <a:pt x="861" y="4350"/>
                      <a:pt x="954" y="4298"/>
                      <a:pt x="1034" y="4162"/>
                    </a:cubicBezTo>
                    <a:cubicBezTo>
                      <a:pt x="1368" y="3562"/>
                      <a:pt x="2202" y="1360"/>
                      <a:pt x="1635" y="326"/>
                    </a:cubicBezTo>
                    <a:cubicBezTo>
                      <a:pt x="1503" y="92"/>
                      <a:pt x="1351" y="1"/>
                      <a:pt x="11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>
                <a:off x="6613212" y="995756"/>
                <a:ext cx="49974" cy="124173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5472" fill="none" extrusionOk="0">
                    <a:moveTo>
                      <a:pt x="0" y="1902"/>
                    </a:moveTo>
                    <a:cubicBezTo>
                      <a:pt x="0" y="1902"/>
                      <a:pt x="1034" y="1"/>
                      <a:pt x="1635" y="1068"/>
                    </a:cubicBezTo>
                    <a:cubicBezTo>
                      <a:pt x="2202" y="2102"/>
                      <a:pt x="1368" y="4304"/>
                      <a:pt x="1034" y="4904"/>
                    </a:cubicBezTo>
                    <a:cubicBezTo>
                      <a:pt x="701" y="5471"/>
                      <a:pt x="133" y="4571"/>
                      <a:pt x="133" y="4571"/>
                    </a:cubicBezTo>
                  </a:path>
                </a:pathLst>
              </a:custGeom>
              <a:noFill/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>
                <a:off x="6428475" y="895841"/>
                <a:ext cx="196856" cy="313406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3811" extrusionOk="0">
                    <a:moveTo>
                      <a:pt x="4337" y="1"/>
                    </a:moveTo>
                    <a:cubicBezTo>
                      <a:pt x="1936" y="1"/>
                      <a:pt x="1" y="2669"/>
                      <a:pt x="1" y="5972"/>
                    </a:cubicBezTo>
                    <a:cubicBezTo>
                      <a:pt x="1" y="9241"/>
                      <a:pt x="1936" y="13811"/>
                      <a:pt x="4337" y="13811"/>
                    </a:cubicBezTo>
                    <a:cubicBezTo>
                      <a:pt x="6772" y="13811"/>
                      <a:pt x="8674" y="9241"/>
                      <a:pt x="8674" y="5972"/>
                    </a:cubicBezTo>
                    <a:cubicBezTo>
                      <a:pt x="8674" y="2669"/>
                      <a:pt x="6739" y="1"/>
                      <a:pt x="43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>
                <a:off x="6368674" y="890100"/>
                <a:ext cx="139325" cy="267681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11796" extrusionOk="0">
                    <a:moveTo>
                      <a:pt x="5025" y="1"/>
                    </a:moveTo>
                    <a:cubicBezTo>
                      <a:pt x="4881" y="1"/>
                      <a:pt x="4719" y="28"/>
                      <a:pt x="4537" y="87"/>
                    </a:cubicBezTo>
                    <a:cubicBezTo>
                      <a:pt x="2936" y="621"/>
                      <a:pt x="1902" y="3990"/>
                      <a:pt x="1135" y="5391"/>
                    </a:cubicBezTo>
                    <a:cubicBezTo>
                      <a:pt x="768" y="5991"/>
                      <a:pt x="534" y="6758"/>
                      <a:pt x="401" y="7492"/>
                    </a:cubicBezTo>
                    <a:cubicBezTo>
                      <a:pt x="1" y="9827"/>
                      <a:pt x="1969" y="11795"/>
                      <a:pt x="1969" y="11795"/>
                    </a:cubicBezTo>
                    <a:cubicBezTo>
                      <a:pt x="1969" y="11795"/>
                      <a:pt x="1535" y="9327"/>
                      <a:pt x="1802" y="7659"/>
                    </a:cubicBezTo>
                    <a:cubicBezTo>
                      <a:pt x="1969" y="6758"/>
                      <a:pt x="2436" y="6425"/>
                      <a:pt x="3236" y="6091"/>
                    </a:cubicBezTo>
                    <a:cubicBezTo>
                      <a:pt x="5071" y="5391"/>
                      <a:pt x="6138" y="3990"/>
                      <a:pt x="6138" y="1921"/>
                    </a:cubicBezTo>
                    <a:cubicBezTo>
                      <a:pt x="6138" y="1086"/>
                      <a:pt x="5939" y="1"/>
                      <a:pt x="5025" y="1"/>
                    </a:cubicBezTo>
                    <a:close/>
                  </a:path>
                </a:pathLst>
              </a:custGeom>
              <a:solidFill>
                <a:srgbClr val="313445"/>
              </a:solidFill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>
                <a:off x="6487891" y="873466"/>
                <a:ext cx="235098" cy="471369"/>
              </a:xfrm>
              <a:custGeom>
                <a:avLst/>
                <a:gdLst/>
                <a:ahLst/>
                <a:cxnLst/>
                <a:rect l="l" t="t" r="r" b="b"/>
                <a:pathLst>
                  <a:path w="10359" h="20772" extrusionOk="0">
                    <a:moveTo>
                      <a:pt x="1874" y="1"/>
                    </a:moveTo>
                    <a:cubicBezTo>
                      <a:pt x="573" y="1"/>
                      <a:pt x="0" y="938"/>
                      <a:pt x="51" y="2187"/>
                    </a:cubicBezTo>
                    <a:cubicBezTo>
                      <a:pt x="51" y="2421"/>
                      <a:pt x="118" y="2721"/>
                      <a:pt x="152" y="2988"/>
                    </a:cubicBezTo>
                    <a:lnTo>
                      <a:pt x="152" y="3021"/>
                    </a:lnTo>
                    <a:cubicBezTo>
                      <a:pt x="152" y="3021"/>
                      <a:pt x="152" y="3055"/>
                      <a:pt x="185" y="3155"/>
                    </a:cubicBezTo>
                    <a:cubicBezTo>
                      <a:pt x="285" y="3588"/>
                      <a:pt x="485" y="3989"/>
                      <a:pt x="785" y="4322"/>
                    </a:cubicBezTo>
                    <a:lnTo>
                      <a:pt x="819" y="4356"/>
                    </a:lnTo>
                    <a:cubicBezTo>
                      <a:pt x="1286" y="5023"/>
                      <a:pt x="1819" y="5657"/>
                      <a:pt x="2386" y="6224"/>
                    </a:cubicBezTo>
                    <a:cubicBezTo>
                      <a:pt x="4321" y="8158"/>
                      <a:pt x="6690" y="9893"/>
                      <a:pt x="6790" y="11894"/>
                    </a:cubicBezTo>
                    <a:cubicBezTo>
                      <a:pt x="6856" y="13529"/>
                      <a:pt x="6289" y="14830"/>
                      <a:pt x="5956" y="16498"/>
                    </a:cubicBezTo>
                    <a:lnTo>
                      <a:pt x="5856" y="16498"/>
                    </a:lnTo>
                    <a:cubicBezTo>
                      <a:pt x="5689" y="17365"/>
                      <a:pt x="5322" y="18232"/>
                      <a:pt x="4788" y="18933"/>
                    </a:cubicBezTo>
                    <a:cubicBezTo>
                      <a:pt x="3954" y="19934"/>
                      <a:pt x="3854" y="20701"/>
                      <a:pt x="5789" y="20767"/>
                    </a:cubicBezTo>
                    <a:cubicBezTo>
                      <a:pt x="5838" y="20770"/>
                      <a:pt x="5887" y="20771"/>
                      <a:pt x="5935" y="20771"/>
                    </a:cubicBezTo>
                    <a:cubicBezTo>
                      <a:pt x="8406" y="20771"/>
                      <a:pt x="9632" y="17460"/>
                      <a:pt x="9992" y="15464"/>
                    </a:cubicBezTo>
                    <a:cubicBezTo>
                      <a:pt x="10325" y="13529"/>
                      <a:pt x="10359" y="11561"/>
                      <a:pt x="10025" y="9660"/>
                    </a:cubicBezTo>
                    <a:cubicBezTo>
                      <a:pt x="9959" y="8792"/>
                      <a:pt x="9692" y="7992"/>
                      <a:pt x="9291" y="7224"/>
                    </a:cubicBezTo>
                    <a:cubicBezTo>
                      <a:pt x="8691" y="6224"/>
                      <a:pt x="7957" y="5356"/>
                      <a:pt x="7123" y="4556"/>
                    </a:cubicBezTo>
                    <a:cubicBezTo>
                      <a:pt x="6122" y="3555"/>
                      <a:pt x="5555" y="1120"/>
                      <a:pt x="3287" y="286"/>
                    </a:cubicBezTo>
                    <a:cubicBezTo>
                      <a:pt x="2745" y="90"/>
                      <a:pt x="2275" y="1"/>
                      <a:pt x="1874" y="1"/>
                    </a:cubicBezTo>
                    <a:close/>
                  </a:path>
                </a:pathLst>
              </a:custGeom>
              <a:solidFill>
                <a:srgbClr val="313445"/>
              </a:solidFill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9" name="Google Shape;199;p23"/>
          <p:cNvSpPr/>
          <p:nvPr/>
        </p:nvSpPr>
        <p:spPr>
          <a:xfrm>
            <a:off x="5368515" y="2868478"/>
            <a:ext cx="329327" cy="177909"/>
          </a:xfrm>
          <a:custGeom>
            <a:avLst/>
            <a:gdLst/>
            <a:ahLst/>
            <a:cxnLst/>
            <a:rect l="l" t="t" r="r" b="b"/>
            <a:pathLst>
              <a:path w="14511" h="7840" extrusionOk="0">
                <a:moveTo>
                  <a:pt x="1668" y="1"/>
                </a:moveTo>
                <a:lnTo>
                  <a:pt x="1668" y="3803"/>
                </a:lnTo>
                <a:cubicBezTo>
                  <a:pt x="1668" y="5037"/>
                  <a:pt x="1268" y="6272"/>
                  <a:pt x="501" y="7206"/>
                </a:cubicBezTo>
                <a:lnTo>
                  <a:pt x="1" y="7839"/>
                </a:lnTo>
                <a:lnTo>
                  <a:pt x="14511" y="7839"/>
                </a:lnTo>
                <a:lnTo>
                  <a:pt x="14011" y="7206"/>
                </a:lnTo>
                <a:cubicBezTo>
                  <a:pt x="13277" y="6272"/>
                  <a:pt x="12843" y="5037"/>
                  <a:pt x="12843" y="3803"/>
                </a:cubicBezTo>
                <a:lnTo>
                  <a:pt x="12843" y="1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5390461" y="2868478"/>
            <a:ext cx="284686" cy="146866"/>
          </a:xfrm>
          <a:custGeom>
            <a:avLst/>
            <a:gdLst/>
            <a:ahLst/>
            <a:cxnLst/>
            <a:rect l="l" t="t" r="r" b="b"/>
            <a:pathLst>
              <a:path w="12544" h="6472" extrusionOk="0">
                <a:moveTo>
                  <a:pt x="701" y="1"/>
                </a:moveTo>
                <a:lnTo>
                  <a:pt x="701" y="3803"/>
                </a:lnTo>
                <a:cubicBezTo>
                  <a:pt x="668" y="4704"/>
                  <a:pt x="468" y="5638"/>
                  <a:pt x="1" y="6472"/>
                </a:cubicBezTo>
                <a:lnTo>
                  <a:pt x="12543" y="6472"/>
                </a:lnTo>
                <a:cubicBezTo>
                  <a:pt x="12110" y="5638"/>
                  <a:pt x="11876" y="4737"/>
                  <a:pt x="11876" y="3803"/>
                </a:cubicBezTo>
                <a:lnTo>
                  <a:pt x="11876" y="1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5406370" y="2882093"/>
            <a:ext cx="253639" cy="35605"/>
          </a:xfrm>
          <a:custGeom>
            <a:avLst/>
            <a:gdLst/>
            <a:ahLst/>
            <a:cxnLst/>
            <a:rect l="l" t="t" r="r" b="b"/>
            <a:pathLst>
              <a:path w="11176" h="1569" extrusionOk="0">
                <a:moveTo>
                  <a:pt x="0" y="1"/>
                </a:moveTo>
                <a:lnTo>
                  <a:pt x="0" y="1569"/>
                </a:lnTo>
                <a:lnTo>
                  <a:pt x="11175" y="1569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5023301" y="2131198"/>
            <a:ext cx="1019006" cy="764556"/>
          </a:xfrm>
          <a:custGeom>
            <a:avLst/>
            <a:gdLst/>
            <a:ahLst/>
            <a:cxnLst/>
            <a:rect l="l" t="t" r="r" b="b"/>
            <a:pathLst>
              <a:path w="44900" h="33692" extrusionOk="0">
                <a:moveTo>
                  <a:pt x="3870" y="1"/>
                </a:moveTo>
                <a:cubicBezTo>
                  <a:pt x="1769" y="1"/>
                  <a:pt x="1" y="1735"/>
                  <a:pt x="1" y="3903"/>
                </a:cubicBezTo>
                <a:lnTo>
                  <a:pt x="1" y="29822"/>
                </a:lnTo>
                <a:cubicBezTo>
                  <a:pt x="1" y="31957"/>
                  <a:pt x="1769" y="33691"/>
                  <a:pt x="3870" y="33691"/>
                </a:cubicBezTo>
                <a:lnTo>
                  <a:pt x="41030" y="33691"/>
                </a:lnTo>
                <a:cubicBezTo>
                  <a:pt x="43165" y="33691"/>
                  <a:pt x="44899" y="31957"/>
                  <a:pt x="44899" y="29822"/>
                </a:cubicBezTo>
                <a:lnTo>
                  <a:pt x="44899" y="3903"/>
                </a:lnTo>
                <a:cubicBezTo>
                  <a:pt x="44899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5023301" y="2776891"/>
            <a:ext cx="1019006" cy="118863"/>
          </a:xfrm>
          <a:custGeom>
            <a:avLst/>
            <a:gdLst/>
            <a:ahLst/>
            <a:cxnLst/>
            <a:rect l="l" t="t" r="r" b="b"/>
            <a:pathLst>
              <a:path w="44900" h="5238" extrusionOk="0">
                <a:moveTo>
                  <a:pt x="1" y="0"/>
                </a:moveTo>
                <a:lnTo>
                  <a:pt x="1" y="1368"/>
                </a:lnTo>
                <a:cubicBezTo>
                  <a:pt x="1" y="3503"/>
                  <a:pt x="1769" y="5237"/>
                  <a:pt x="3870" y="5237"/>
                </a:cubicBezTo>
                <a:lnTo>
                  <a:pt x="41030" y="5237"/>
                </a:lnTo>
                <a:cubicBezTo>
                  <a:pt x="43165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5074025" y="2178898"/>
            <a:ext cx="917559" cy="540490"/>
          </a:xfrm>
          <a:custGeom>
            <a:avLst/>
            <a:gdLst/>
            <a:ahLst/>
            <a:cxnLst/>
            <a:rect l="l" t="t" r="r" b="b"/>
            <a:pathLst>
              <a:path w="40430" h="23818" extrusionOk="0">
                <a:moveTo>
                  <a:pt x="1" y="0"/>
                </a:moveTo>
                <a:lnTo>
                  <a:pt x="1" y="23817"/>
                </a:lnTo>
                <a:lnTo>
                  <a:pt x="40430" y="23817"/>
                </a:lnTo>
                <a:lnTo>
                  <a:pt x="40430" y="0"/>
                </a:lnTo>
                <a:close/>
              </a:path>
            </a:pathLst>
          </a:custGeom>
          <a:solidFill>
            <a:srgbClr val="B04C7A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514625" y="2817760"/>
            <a:ext cx="37878" cy="37874"/>
          </a:xfrm>
          <a:custGeom>
            <a:avLst/>
            <a:gdLst/>
            <a:ahLst/>
            <a:cxnLst/>
            <a:rect l="l" t="t" r="r" b="b"/>
            <a:pathLst>
              <a:path w="1669" h="1669" extrusionOk="0">
                <a:moveTo>
                  <a:pt x="834" y="1"/>
                </a:moveTo>
                <a:cubicBezTo>
                  <a:pt x="367" y="1"/>
                  <a:pt x="1" y="368"/>
                  <a:pt x="1" y="835"/>
                </a:cubicBezTo>
                <a:cubicBezTo>
                  <a:pt x="1" y="1268"/>
                  <a:pt x="367" y="1668"/>
                  <a:pt x="834" y="1668"/>
                </a:cubicBezTo>
                <a:cubicBezTo>
                  <a:pt x="1268" y="1668"/>
                  <a:pt x="1668" y="1268"/>
                  <a:pt x="1668" y="835"/>
                </a:cubicBezTo>
                <a:cubicBezTo>
                  <a:pt x="1668" y="368"/>
                  <a:pt x="1268" y="1"/>
                  <a:pt x="834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5368515" y="3046364"/>
            <a:ext cx="329327" cy="15159"/>
          </a:xfrm>
          <a:custGeom>
            <a:avLst/>
            <a:gdLst/>
            <a:ahLst/>
            <a:cxnLst/>
            <a:rect l="l" t="t" r="r" b="b"/>
            <a:pathLst>
              <a:path w="14511" h="668" extrusionOk="0">
                <a:moveTo>
                  <a:pt x="1" y="0"/>
                </a:moveTo>
                <a:lnTo>
                  <a:pt x="1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5212578" y="2037161"/>
            <a:ext cx="640476" cy="679187"/>
            <a:chOff x="5212578" y="2037161"/>
            <a:chExt cx="640476" cy="679187"/>
          </a:xfrm>
        </p:grpSpPr>
        <p:sp>
          <p:nvSpPr>
            <p:cNvPr id="208" name="Google Shape;208;p23"/>
            <p:cNvSpPr/>
            <p:nvPr/>
          </p:nvSpPr>
          <p:spPr>
            <a:xfrm>
              <a:off x="5212578" y="2502107"/>
              <a:ext cx="640476" cy="214240"/>
            </a:xfrm>
            <a:custGeom>
              <a:avLst/>
              <a:gdLst/>
              <a:ahLst/>
              <a:cxnLst/>
              <a:rect l="l" t="t" r="r" b="b"/>
              <a:pathLst>
                <a:path w="28221" h="9441" extrusionOk="0">
                  <a:moveTo>
                    <a:pt x="3769" y="1"/>
                  </a:moveTo>
                  <a:lnTo>
                    <a:pt x="0" y="9441"/>
                  </a:lnTo>
                  <a:lnTo>
                    <a:pt x="28220" y="9441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5298115" y="2378728"/>
              <a:ext cx="455012" cy="337619"/>
            </a:xfrm>
            <a:custGeom>
              <a:avLst/>
              <a:gdLst/>
              <a:ahLst/>
              <a:cxnLst/>
              <a:rect l="l" t="t" r="r" b="b"/>
              <a:pathLst>
                <a:path w="20049" h="14878" extrusionOk="0">
                  <a:moveTo>
                    <a:pt x="9941" y="0"/>
                  </a:moveTo>
                  <a:lnTo>
                    <a:pt x="6405" y="1001"/>
                  </a:lnTo>
                  <a:lnTo>
                    <a:pt x="0" y="5438"/>
                  </a:lnTo>
                  <a:lnTo>
                    <a:pt x="0" y="14878"/>
                  </a:lnTo>
                  <a:lnTo>
                    <a:pt x="20048" y="14878"/>
                  </a:lnTo>
                  <a:lnTo>
                    <a:pt x="20048" y="5438"/>
                  </a:lnTo>
                  <a:lnTo>
                    <a:pt x="13543" y="1001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5391233" y="2359802"/>
              <a:ext cx="244539" cy="171101"/>
            </a:xfrm>
            <a:custGeom>
              <a:avLst/>
              <a:gdLst/>
              <a:ahLst/>
              <a:cxnLst/>
              <a:rect l="l" t="t" r="r" b="b"/>
              <a:pathLst>
                <a:path w="10775" h="7540" extrusionOk="0">
                  <a:moveTo>
                    <a:pt x="3736" y="0"/>
                  </a:moveTo>
                  <a:cubicBezTo>
                    <a:pt x="3736" y="0"/>
                    <a:pt x="2302" y="401"/>
                    <a:pt x="2002" y="701"/>
                  </a:cubicBezTo>
                  <a:cubicBezTo>
                    <a:pt x="1735" y="1001"/>
                    <a:pt x="1501" y="2502"/>
                    <a:pt x="1235" y="3269"/>
                  </a:cubicBezTo>
                  <a:cubicBezTo>
                    <a:pt x="934" y="4070"/>
                    <a:pt x="0" y="5404"/>
                    <a:pt x="301" y="5504"/>
                  </a:cubicBezTo>
                  <a:cubicBezTo>
                    <a:pt x="309" y="5506"/>
                    <a:pt x="318" y="5507"/>
                    <a:pt x="329" y="5507"/>
                  </a:cubicBezTo>
                  <a:cubicBezTo>
                    <a:pt x="729" y="5507"/>
                    <a:pt x="3002" y="4370"/>
                    <a:pt x="3002" y="4370"/>
                  </a:cubicBezTo>
                  <a:lnTo>
                    <a:pt x="5804" y="7539"/>
                  </a:lnTo>
                  <a:lnTo>
                    <a:pt x="8440" y="4237"/>
                  </a:lnTo>
                  <a:cubicBezTo>
                    <a:pt x="8440" y="4237"/>
                    <a:pt x="10202" y="5601"/>
                    <a:pt x="10578" y="5601"/>
                  </a:cubicBezTo>
                  <a:cubicBezTo>
                    <a:pt x="10609" y="5601"/>
                    <a:pt x="10631" y="5592"/>
                    <a:pt x="10641" y="5571"/>
                  </a:cubicBezTo>
                  <a:cubicBezTo>
                    <a:pt x="10775" y="5304"/>
                    <a:pt x="9741" y="2769"/>
                    <a:pt x="9641" y="1735"/>
                  </a:cubicBezTo>
                  <a:cubicBezTo>
                    <a:pt x="9574" y="701"/>
                    <a:pt x="8006" y="334"/>
                    <a:pt x="7072" y="234"/>
                  </a:cubicBezTo>
                  <a:cubicBezTo>
                    <a:pt x="6105" y="167"/>
                    <a:pt x="3736" y="0"/>
                    <a:pt x="373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462382" y="2315144"/>
              <a:ext cx="114337" cy="208181"/>
            </a:xfrm>
            <a:custGeom>
              <a:avLst/>
              <a:gdLst/>
              <a:ahLst/>
              <a:cxnLst/>
              <a:rect l="l" t="t" r="r" b="b"/>
              <a:pathLst>
                <a:path w="5038" h="9174" extrusionOk="0">
                  <a:moveTo>
                    <a:pt x="5038" y="0"/>
                  </a:moveTo>
                  <a:lnTo>
                    <a:pt x="1" y="201"/>
                  </a:lnTo>
                  <a:lnTo>
                    <a:pt x="1" y="4370"/>
                  </a:lnTo>
                  <a:lnTo>
                    <a:pt x="2603" y="9174"/>
                  </a:lnTo>
                  <a:lnTo>
                    <a:pt x="5038" y="4337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386694" y="2187703"/>
              <a:ext cx="49974" cy="98100"/>
            </a:xfrm>
            <a:custGeom>
              <a:avLst/>
              <a:gdLst/>
              <a:ahLst/>
              <a:cxnLst/>
              <a:rect l="l" t="t" r="r" b="b"/>
              <a:pathLst>
                <a:path w="2202" h="4323" extrusionOk="0">
                  <a:moveTo>
                    <a:pt x="1020" y="1"/>
                  </a:moveTo>
                  <a:cubicBezTo>
                    <a:pt x="868" y="1"/>
                    <a:pt x="724" y="88"/>
                    <a:pt x="601" y="313"/>
                  </a:cubicBezTo>
                  <a:cubicBezTo>
                    <a:pt x="0" y="1347"/>
                    <a:pt x="834" y="3615"/>
                    <a:pt x="1168" y="4149"/>
                  </a:cubicBezTo>
                  <a:cubicBezTo>
                    <a:pt x="1246" y="4274"/>
                    <a:pt x="1339" y="4322"/>
                    <a:pt x="1436" y="4322"/>
                  </a:cubicBezTo>
                  <a:cubicBezTo>
                    <a:pt x="1751" y="4322"/>
                    <a:pt x="2102" y="3815"/>
                    <a:pt x="2102" y="3815"/>
                  </a:cubicBezTo>
                  <a:lnTo>
                    <a:pt x="2202" y="1147"/>
                  </a:lnTo>
                  <a:cubicBezTo>
                    <a:pt x="2202" y="1147"/>
                    <a:pt x="1567" y="1"/>
                    <a:pt x="1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5386694" y="2171319"/>
              <a:ext cx="49974" cy="122653"/>
            </a:xfrm>
            <a:custGeom>
              <a:avLst/>
              <a:gdLst/>
              <a:ahLst/>
              <a:cxnLst/>
              <a:rect l="l" t="t" r="r" b="b"/>
              <a:pathLst>
                <a:path w="2202" h="5405" fill="none" extrusionOk="0">
                  <a:moveTo>
                    <a:pt x="2202" y="1869"/>
                  </a:moveTo>
                  <a:cubicBezTo>
                    <a:pt x="2202" y="1869"/>
                    <a:pt x="1168" y="1"/>
                    <a:pt x="601" y="1035"/>
                  </a:cubicBezTo>
                  <a:cubicBezTo>
                    <a:pt x="0" y="2069"/>
                    <a:pt x="834" y="4337"/>
                    <a:pt x="1168" y="4871"/>
                  </a:cubicBezTo>
                  <a:cubicBezTo>
                    <a:pt x="1501" y="5404"/>
                    <a:pt x="2102" y="4537"/>
                    <a:pt x="2102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5608492" y="2187703"/>
              <a:ext cx="49997" cy="98100"/>
            </a:xfrm>
            <a:custGeom>
              <a:avLst/>
              <a:gdLst/>
              <a:ahLst/>
              <a:cxnLst/>
              <a:rect l="l" t="t" r="r" b="b"/>
              <a:pathLst>
                <a:path w="2203" h="4323" extrusionOk="0">
                  <a:moveTo>
                    <a:pt x="1183" y="1"/>
                  </a:moveTo>
                  <a:cubicBezTo>
                    <a:pt x="635" y="1"/>
                    <a:pt x="1" y="1147"/>
                    <a:pt x="1" y="1147"/>
                  </a:cubicBezTo>
                  <a:lnTo>
                    <a:pt x="101" y="3815"/>
                  </a:lnTo>
                  <a:cubicBezTo>
                    <a:pt x="101" y="3815"/>
                    <a:pt x="452" y="4322"/>
                    <a:pt x="766" y="4322"/>
                  </a:cubicBezTo>
                  <a:cubicBezTo>
                    <a:pt x="863" y="4322"/>
                    <a:pt x="956" y="4274"/>
                    <a:pt x="1035" y="4149"/>
                  </a:cubicBezTo>
                  <a:cubicBezTo>
                    <a:pt x="1368" y="3615"/>
                    <a:pt x="2202" y="1347"/>
                    <a:pt x="1602" y="313"/>
                  </a:cubicBezTo>
                  <a:cubicBezTo>
                    <a:pt x="1479" y="88"/>
                    <a:pt x="1334" y="1"/>
                    <a:pt x="1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5608492" y="2171319"/>
              <a:ext cx="49997" cy="122653"/>
            </a:xfrm>
            <a:custGeom>
              <a:avLst/>
              <a:gdLst/>
              <a:ahLst/>
              <a:cxnLst/>
              <a:rect l="l" t="t" r="r" b="b"/>
              <a:pathLst>
                <a:path w="2203" h="5405" fill="none" extrusionOk="0">
                  <a:moveTo>
                    <a:pt x="1" y="1869"/>
                  </a:moveTo>
                  <a:cubicBezTo>
                    <a:pt x="1" y="1869"/>
                    <a:pt x="1035" y="1"/>
                    <a:pt x="1602" y="1035"/>
                  </a:cubicBezTo>
                  <a:cubicBezTo>
                    <a:pt x="2202" y="2069"/>
                    <a:pt x="1368" y="4337"/>
                    <a:pt x="1035" y="4871"/>
                  </a:cubicBezTo>
                  <a:cubicBezTo>
                    <a:pt x="701" y="5404"/>
                    <a:pt x="101" y="4537"/>
                    <a:pt x="101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5423777" y="2069883"/>
              <a:ext cx="196856" cy="313406"/>
            </a:xfrm>
            <a:custGeom>
              <a:avLst/>
              <a:gdLst/>
              <a:ahLst/>
              <a:cxnLst/>
              <a:rect l="l" t="t" r="r" b="b"/>
              <a:pathLst>
                <a:path w="8674" h="13811" extrusionOk="0">
                  <a:moveTo>
                    <a:pt x="4337" y="1"/>
                  </a:moveTo>
                  <a:cubicBezTo>
                    <a:pt x="1902" y="1"/>
                    <a:pt x="1" y="2669"/>
                    <a:pt x="1" y="5972"/>
                  </a:cubicBezTo>
                  <a:cubicBezTo>
                    <a:pt x="1" y="9274"/>
                    <a:pt x="1902" y="13811"/>
                    <a:pt x="4337" y="13811"/>
                  </a:cubicBezTo>
                  <a:cubicBezTo>
                    <a:pt x="6739" y="13811"/>
                    <a:pt x="8674" y="9274"/>
                    <a:pt x="8674" y="5972"/>
                  </a:cubicBezTo>
                  <a:cubicBezTo>
                    <a:pt x="8674" y="2669"/>
                    <a:pt x="6705" y="1"/>
                    <a:pt x="43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5593354" y="2162423"/>
              <a:ext cx="32590" cy="91632"/>
            </a:xfrm>
            <a:custGeom>
              <a:avLst/>
              <a:gdLst/>
              <a:ahLst/>
              <a:cxnLst/>
              <a:rect l="l" t="t" r="r" b="b"/>
              <a:pathLst>
                <a:path w="1436" h="4038" extrusionOk="0">
                  <a:moveTo>
                    <a:pt x="1253" y="1"/>
                  </a:moveTo>
                  <a:cubicBezTo>
                    <a:pt x="924" y="1"/>
                    <a:pt x="268" y="226"/>
                    <a:pt x="268" y="226"/>
                  </a:cubicBezTo>
                  <a:cubicBezTo>
                    <a:pt x="268" y="226"/>
                    <a:pt x="1" y="1060"/>
                    <a:pt x="301" y="1427"/>
                  </a:cubicBezTo>
                  <a:cubicBezTo>
                    <a:pt x="634" y="1794"/>
                    <a:pt x="601" y="2361"/>
                    <a:pt x="568" y="3061"/>
                  </a:cubicBezTo>
                  <a:cubicBezTo>
                    <a:pt x="541" y="3625"/>
                    <a:pt x="644" y="4038"/>
                    <a:pt x="807" y="4038"/>
                  </a:cubicBezTo>
                  <a:cubicBezTo>
                    <a:pt x="846" y="4038"/>
                    <a:pt x="889" y="4014"/>
                    <a:pt x="935" y="3962"/>
                  </a:cubicBezTo>
                  <a:cubicBezTo>
                    <a:pt x="1202" y="3728"/>
                    <a:pt x="1435" y="359"/>
                    <a:pt x="1435" y="92"/>
                  </a:cubicBezTo>
                  <a:cubicBezTo>
                    <a:pt x="1435" y="26"/>
                    <a:pt x="1362" y="1"/>
                    <a:pt x="1253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5398790" y="2037161"/>
              <a:ext cx="264987" cy="200057"/>
            </a:xfrm>
            <a:custGeom>
              <a:avLst/>
              <a:gdLst/>
              <a:ahLst/>
              <a:cxnLst/>
              <a:rect l="l" t="t" r="r" b="b"/>
              <a:pathLst>
                <a:path w="11676" h="8816" extrusionOk="0">
                  <a:moveTo>
                    <a:pt x="6279" y="0"/>
                  </a:moveTo>
                  <a:cubicBezTo>
                    <a:pt x="5553" y="0"/>
                    <a:pt x="4777" y="124"/>
                    <a:pt x="4004" y="409"/>
                  </a:cubicBezTo>
                  <a:cubicBezTo>
                    <a:pt x="1469" y="1309"/>
                    <a:pt x="1" y="2577"/>
                    <a:pt x="368" y="3878"/>
                  </a:cubicBezTo>
                  <a:cubicBezTo>
                    <a:pt x="768" y="5145"/>
                    <a:pt x="1135" y="6913"/>
                    <a:pt x="1135" y="6913"/>
                  </a:cubicBezTo>
                  <a:lnTo>
                    <a:pt x="1268" y="8781"/>
                  </a:lnTo>
                  <a:cubicBezTo>
                    <a:pt x="1316" y="8805"/>
                    <a:pt x="1364" y="8816"/>
                    <a:pt x="1410" y="8816"/>
                  </a:cubicBezTo>
                  <a:cubicBezTo>
                    <a:pt x="1555" y="8816"/>
                    <a:pt x="1677" y="8708"/>
                    <a:pt x="1702" y="8581"/>
                  </a:cubicBezTo>
                  <a:cubicBezTo>
                    <a:pt x="1836" y="8214"/>
                    <a:pt x="1535" y="7080"/>
                    <a:pt x="1836" y="6446"/>
                  </a:cubicBezTo>
                  <a:cubicBezTo>
                    <a:pt x="2136" y="5812"/>
                    <a:pt x="3303" y="5546"/>
                    <a:pt x="3337" y="5112"/>
                  </a:cubicBezTo>
                  <a:cubicBezTo>
                    <a:pt x="3370" y="4712"/>
                    <a:pt x="2770" y="3911"/>
                    <a:pt x="2770" y="3611"/>
                  </a:cubicBezTo>
                  <a:cubicBezTo>
                    <a:pt x="2770" y="3488"/>
                    <a:pt x="2797" y="3371"/>
                    <a:pt x="2935" y="3371"/>
                  </a:cubicBezTo>
                  <a:cubicBezTo>
                    <a:pt x="3134" y="3371"/>
                    <a:pt x="3563" y="3616"/>
                    <a:pt x="4471" y="4445"/>
                  </a:cubicBezTo>
                  <a:cubicBezTo>
                    <a:pt x="5587" y="5512"/>
                    <a:pt x="7423" y="5969"/>
                    <a:pt x="8881" y="5969"/>
                  </a:cubicBezTo>
                  <a:cubicBezTo>
                    <a:pt x="9383" y="5969"/>
                    <a:pt x="9841" y="5915"/>
                    <a:pt x="10208" y="5812"/>
                  </a:cubicBezTo>
                  <a:cubicBezTo>
                    <a:pt x="11676" y="5446"/>
                    <a:pt x="9941" y="3277"/>
                    <a:pt x="9541" y="2810"/>
                  </a:cubicBezTo>
                  <a:cubicBezTo>
                    <a:pt x="9174" y="2377"/>
                    <a:pt x="10508" y="2710"/>
                    <a:pt x="9808" y="1476"/>
                  </a:cubicBezTo>
                  <a:cubicBezTo>
                    <a:pt x="9321" y="641"/>
                    <a:pt x="7932" y="0"/>
                    <a:pt x="6279" y="0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FAFD968-CC87-5FA0-2BB5-4E7118AA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64755"/>
            <a:ext cx="7717500" cy="612900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F8337DF-41D6-935B-7694-5744E1922346}"/>
              </a:ext>
            </a:extLst>
          </p:cNvPr>
          <p:cNvSpPr txBox="1">
            <a:spLocks/>
          </p:cNvSpPr>
          <p:nvPr/>
        </p:nvSpPr>
        <p:spPr>
          <a:xfrm>
            <a:off x="818231" y="1201459"/>
            <a:ext cx="8325769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/>
            <a:r>
              <a:rPr lang="en-US" sz="2000" b="1" i="1" dirty="0"/>
              <a:t>   	What is Dev Ops ?</a:t>
            </a:r>
            <a:br>
              <a:rPr lang="en-US" sz="2000" b="1" i="1" dirty="0"/>
            </a:br>
            <a:endParaRPr lang="en-US" sz="2000" b="1" i="1" dirty="0"/>
          </a:p>
          <a:p>
            <a:pPr marL="152400" indent="0"/>
            <a:r>
              <a:rPr lang="en-US" sz="2000" b="1" i="1" dirty="0"/>
              <a:t>	</a:t>
            </a:r>
            <a:br>
              <a:rPr lang="en-US" sz="2000" b="1" i="1" dirty="0"/>
            </a:br>
            <a:br>
              <a:rPr lang="en-US" sz="2000" b="1" i="1" dirty="0"/>
            </a:br>
            <a:br>
              <a:rPr lang="en-US" sz="2000" b="1" i="1" dirty="0"/>
            </a:br>
            <a:br>
              <a:rPr lang="en-US" sz="2000" b="1" i="1" dirty="0"/>
            </a:br>
            <a:br>
              <a:rPr lang="en-US" sz="2000" b="1" i="1" dirty="0"/>
            </a:br>
            <a:br>
              <a:rPr lang="en-US" sz="2000" b="1" i="1" dirty="0"/>
            </a:br>
            <a:r>
              <a:rPr lang="en-US" sz="2000" b="1" i="1" dirty="0"/>
              <a:t>					       Requirements Engineering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i="1" dirty="0"/>
          </a:p>
        </p:txBody>
      </p:sp>
      <p:pic>
        <p:nvPicPr>
          <p:cNvPr id="7" name="Picture 6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607E7916-EE54-7421-526B-DD1D0E4C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0" y="2154405"/>
            <a:ext cx="4195363" cy="21901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0B9AA-8042-2A39-5E8E-B571FCF1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662" y="975085"/>
            <a:ext cx="3567756" cy="1873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Google Shape;559;p30">
            <a:extLst>
              <a:ext uri="{FF2B5EF4-FFF2-40B4-BE49-F238E27FC236}">
                <a16:creationId xmlns:a16="http://schemas.microsoft.com/office/drawing/2014/main" id="{66C0CEE7-189F-9A0A-3601-E545D310B95F}"/>
              </a:ext>
            </a:extLst>
          </p:cNvPr>
          <p:cNvCxnSpPr>
            <a:cxnSpLocks/>
          </p:cNvCxnSpPr>
          <p:nvPr/>
        </p:nvCxnSpPr>
        <p:spPr>
          <a:xfrm>
            <a:off x="1735086" y="1310129"/>
            <a:ext cx="0" cy="3207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" name="Google Shape;559;p30">
            <a:extLst>
              <a:ext uri="{FF2B5EF4-FFF2-40B4-BE49-F238E27FC236}">
                <a16:creationId xmlns:a16="http://schemas.microsoft.com/office/drawing/2014/main" id="{DBFD6DC3-634B-6E1E-D7B7-3A2A07F48DDB}"/>
              </a:ext>
            </a:extLst>
          </p:cNvPr>
          <p:cNvCxnSpPr>
            <a:cxnSpLocks/>
          </p:cNvCxnSpPr>
          <p:nvPr/>
        </p:nvCxnSpPr>
        <p:spPr>
          <a:xfrm>
            <a:off x="5788926" y="3760407"/>
            <a:ext cx="0" cy="3207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9" name="Google Shape;11212;p60">
            <a:extLst>
              <a:ext uri="{FF2B5EF4-FFF2-40B4-BE49-F238E27FC236}">
                <a16:creationId xmlns:a16="http://schemas.microsoft.com/office/drawing/2014/main" id="{404F0298-B9E1-9353-B833-C3A80459E40A}"/>
              </a:ext>
            </a:extLst>
          </p:cNvPr>
          <p:cNvGrpSpPr/>
          <p:nvPr/>
        </p:nvGrpSpPr>
        <p:grpSpPr>
          <a:xfrm>
            <a:off x="5421255" y="3722012"/>
            <a:ext cx="257357" cy="356627"/>
            <a:chOff x="5377363" y="1516169"/>
            <a:chExt cx="257357" cy="356627"/>
          </a:xfrm>
        </p:grpSpPr>
        <p:sp>
          <p:nvSpPr>
            <p:cNvPr id="30" name="Google Shape;11213;p60">
              <a:extLst>
                <a:ext uri="{FF2B5EF4-FFF2-40B4-BE49-F238E27FC236}">
                  <a16:creationId xmlns:a16="http://schemas.microsoft.com/office/drawing/2014/main" id="{E1F63B6F-8B2B-FF33-17F2-9F9563A3A525}"/>
                </a:ext>
              </a:extLst>
            </p:cNvPr>
            <p:cNvSpPr/>
            <p:nvPr/>
          </p:nvSpPr>
          <p:spPr>
            <a:xfrm>
              <a:off x="5377363" y="1516169"/>
              <a:ext cx="257357" cy="356627"/>
            </a:xfrm>
            <a:custGeom>
              <a:avLst/>
              <a:gdLst/>
              <a:ahLst/>
              <a:cxnLst/>
              <a:rect l="l" t="t" r="r" b="b"/>
              <a:pathLst>
                <a:path w="8086" h="11205" extrusionOk="0">
                  <a:moveTo>
                    <a:pt x="4073" y="334"/>
                  </a:moveTo>
                  <a:cubicBezTo>
                    <a:pt x="4263" y="334"/>
                    <a:pt x="4430" y="441"/>
                    <a:pt x="4525" y="608"/>
                  </a:cubicBezTo>
                  <a:cubicBezTo>
                    <a:pt x="4561" y="656"/>
                    <a:pt x="4620" y="679"/>
                    <a:pt x="4680" y="679"/>
                  </a:cubicBezTo>
                  <a:lnTo>
                    <a:pt x="5299" y="679"/>
                  </a:lnTo>
                  <a:cubicBezTo>
                    <a:pt x="5406" y="679"/>
                    <a:pt x="5490" y="775"/>
                    <a:pt x="5490" y="870"/>
                  </a:cubicBezTo>
                  <a:lnTo>
                    <a:pt x="5490" y="1406"/>
                  </a:lnTo>
                  <a:lnTo>
                    <a:pt x="2668" y="1406"/>
                  </a:lnTo>
                  <a:lnTo>
                    <a:pt x="2668" y="870"/>
                  </a:lnTo>
                  <a:lnTo>
                    <a:pt x="2644" y="870"/>
                  </a:lnTo>
                  <a:cubicBezTo>
                    <a:pt x="2644" y="775"/>
                    <a:pt x="2727" y="679"/>
                    <a:pt x="2835" y="679"/>
                  </a:cubicBezTo>
                  <a:lnTo>
                    <a:pt x="3454" y="679"/>
                  </a:lnTo>
                  <a:cubicBezTo>
                    <a:pt x="3513" y="679"/>
                    <a:pt x="3573" y="656"/>
                    <a:pt x="3608" y="608"/>
                  </a:cubicBezTo>
                  <a:cubicBezTo>
                    <a:pt x="3716" y="441"/>
                    <a:pt x="3870" y="334"/>
                    <a:pt x="4073" y="334"/>
                  </a:cubicBezTo>
                  <a:close/>
                  <a:moveTo>
                    <a:pt x="7395" y="1037"/>
                  </a:moveTo>
                  <a:cubicBezTo>
                    <a:pt x="7597" y="1037"/>
                    <a:pt x="7764" y="1203"/>
                    <a:pt x="7764" y="1394"/>
                  </a:cubicBezTo>
                  <a:lnTo>
                    <a:pt x="7764" y="10514"/>
                  </a:lnTo>
                  <a:cubicBezTo>
                    <a:pt x="7764" y="10716"/>
                    <a:pt x="7597" y="10871"/>
                    <a:pt x="7395" y="10871"/>
                  </a:cubicBezTo>
                  <a:lnTo>
                    <a:pt x="727" y="10871"/>
                  </a:lnTo>
                  <a:cubicBezTo>
                    <a:pt x="537" y="10871"/>
                    <a:pt x="370" y="10704"/>
                    <a:pt x="370" y="10514"/>
                  </a:cubicBezTo>
                  <a:lnTo>
                    <a:pt x="370" y="1394"/>
                  </a:lnTo>
                  <a:cubicBezTo>
                    <a:pt x="370" y="1203"/>
                    <a:pt x="537" y="1037"/>
                    <a:pt x="727" y="1037"/>
                  </a:cubicBezTo>
                  <a:lnTo>
                    <a:pt x="2323" y="1037"/>
                  </a:lnTo>
                  <a:lnTo>
                    <a:pt x="2323" y="1572"/>
                  </a:lnTo>
                  <a:cubicBezTo>
                    <a:pt x="2323" y="1668"/>
                    <a:pt x="2406" y="1739"/>
                    <a:pt x="2489" y="1739"/>
                  </a:cubicBezTo>
                  <a:lnTo>
                    <a:pt x="5644" y="1739"/>
                  </a:lnTo>
                  <a:cubicBezTo>
                    <a:pt x="5728" y="1739"/>
                    <a:pt x="5811" y="1668"/>
                    <a:pt x="5811" y="1572"/>
                  </a:cubicBezTo>
                  <a:lnTo>
                    <a:pt x="5811" y="1037"/>
                  </a:lnTo>
                  <a:close/>
                  <a:moveTo>
                    <a:pt x="4037" y="1"/>
                  </a:moveTo>
                  <a:cubicBezTo>
                    <a:pt x="3751" y="1"/>
                    <a:pt x="3501" y="132"/>
                    <a:pt x="3335" y="358"/>
                  </a:cubicBezTo>
                  <a:lnTo>
                    <a:pt x="2799" y="358"/>
                  </a:lnTo>
                  <a:cubicBezTo>
                    <a:pt x="2585" y="358"/>
                    <a:pt x="2382" y="501"/>
                    <a:pt x="2311" y="715"/>
                  </a:cubicBezTo>
                  <a:lnTo>
                    <a:pt x="691" y="715"/>
                  </a:lnTo>
                  <a:cubicBezTo>
                    <a:pt x="299" y="715"/>
                    <a:pt x="1" y="1025"/>
                    <a:pt x="1" y="1394"/>
                  </a:cubicBezTo>
                  <a:lnTo>
                    <a:pt x="1" y="10514"/>
                  </a:lnTo>
                  <a:cubicBezTo>
                    <a:pt x="1" y="10907"/>
                    <a:pt x="322" y="11204"/>
                    <a:pt x="691" y="11204"/>
                  </a:cubicBezTo>
                  <a:lnTo>
                    <a:pt x="7359" y="11204"/>
                  </a:lnTo>
                  <a:cubicBezTo>
                    <a:pt x="7740" y="11204"/>
                    <a:pt x="8038" y="10895"/>
                    <a:pt x="8038" y="10514"/>
                  </a:cubicBezTo>
                  <a:lnTo>
                    <a:pt x="8038" y="1394"/>
                  </a:lnTo>
                  <a:cubicBezTo>
                    <a:pt x="8085" y="1025"/>
                    <a:pt x="7776" y="715"/>
                    <a:pt x="7383" y="715"/>
                  </a:cubicBezTo>
                  <a:lnTo>
                    <a:pt x="5763" y="715"/>
                  </a:lnTo>
                  <a:cubicBezTo>
                    <a:pt x="5692" y="501"/>
                    <a:pt x="5490" y="358"/>
                    <a:pt x="5275" y="358"/>
                  </a:cubicBezTo>
                  <a:lnTo>
                    <a:pt x="4740" y="358"/>
                  </a:lnTo>
                  <a:cubicBezTo>
                    <a:pt x="4573" y="132"/>
                    <a:pt x="4323" y="1"/>
                    <a:pt x="4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11214;p60">
              <a:extLst>
                <a:ext uri="{FF2B5EF4-FFF2-40B4-BE49-F238E27FC236}">
                  <a16:creationId xmlns:a16="http://schemas.microsoft.com/office/drawing/2014/main" id="{1113731F-B75E-243F-B6C4-BA898F2A09E4}"/>
                </a:ext>
              </a:extLst>
            </p:cNvPr>
            <p:cNvSpPr/>
            <p:nvPr/>
          </p:nvSpPr>
          <p:spPr>
            <a:xfrm>
              <a:off x="5501681" y="1538925"/>
              <a:ext cx="10248" cy="10248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cubicBezTo>
                    <a:pt x="250" y="322"/>
                    <a:pt x="322" y="250"/>
                    <a:pt x="322" y="155"/>
                  </a:cubicBezTo>
                  <a:cubicBezTo>
                    <a:pt x="322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11215;p60">
              <a:extLst>
                <a:ext uri="{FF2B5EF4-FFF2-40B4-BE49-F238E27FC236}">
                  <a16:creationId xmlns:a16="http://schemas.microsoft.com/office/drawing/2014/main" id="{7834D3E8-683F-99DE-5C5F-9156515C2BDB}"/>
                </a:ext>
              </a:extLst>
            </p:cNvPr>
            <p:cNvSpPr/>
            <p:nvPr/>
          </p:nvSpPr>
          <p:spPr>
            <a:xfrm>
              <a:off x="5401233" y="1560886"/>
              <a:ext cx="211112" cy="278554"/>
            </a:xfrm>
            <a:custGeom>
              <a:avLst/>
              <a:gdLst/>
              <a:ahLst/>
              <a:cxnLst/>
              <a:rect l="l" t="t" r="r" b="b"/>
              <a:pathLst>
                <a:path w="6633" h="8752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8597"/>
                  </a:lnTo>
                  <a:cubicBezTo>
                    <a:pt x="1" y="8680"/>
                    <a:pt x="72" y="8752"/>
                    <a:pt x="156" y="8752"/>
                  </a:cubicBezTo>
                  <a:lnTo>
                    <a:pt x="6466" y="8752"/>
                  </a:lnTo>
                  <a:cubicBezTo>
                    <a:pt x="6561" y="8752"/>
                    <a:pt x="6633" y="8680"/>
                    <a:pt x="6633" y="8597"/>
                  </a:cubicBezTo>
                  <a:lnTo>
                    <a:pt x="6633" y="167"/>
                  </a:lnTo>
                  <a:cubicBezTo>
                    <a:pt x="6633" y="84"/>
                    <a:pt x="6561" y="1"/>
                    <a:pt x="6478" y="1"/>
                  </a:cubicBezTo>
                  <a:lnTo>
                    <a:pt x="5597" y="1"/>
                  </a:lnTo>
                  <a:cubicBezTo>
                    <a:pt x="5502" y="1"/>
                    <a:pt x="5430" y="84"/>
                    <a:pt x="5430" y="167"/>
                  </a:cubicBezTo>
                  <a:cubicBezTo>
                    <a:pt x="5430" y="263"/>
                    <a:pt x="5502" y="334"/>
                    <a:pt x="5597" y="334"/>
                  </a:cubicBezTo>
                  <a:lnTo>
                    <a:pt x="6311" y="334"/>
                  </a:lnTo>
                  <a:lnTo>
                    <a:pt x="6311" y="8430"/>
                  </a:lnTo>
                  <a:lnTo>
                    <a:pt x="322" y="8430"/>
                  </a:lnTo>
                  <a:lnTo>
                    <a:pt x="322" y="334"/>
                  </a:lnTo>
                  <a:lnTo>
                    <a:pt x="1037" y="334"/>
                  </a:lnTo>
                  <a:cubicBezTo>
                    <a:pt x="1132" y="334"/>
                    <a:pt x="1203" y="263"/>
                    <a:pt x="1203" y="167"/>
                  </a:cubicBezTo>
                  <a:cubicBezTo>
                    <a:pt x="1203" y="84"/>
                    <a:pt x="1132" y="1"/>
                    <a:pt x="1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11216;p60">
              <a:extLst>
                <a:ext uri="{FF2B5EF4-FFF2-40B4-BE49-F238E27FC236}">
                  <a16:creationId xmlns:a16="http://schemas.microsoft.com/office/drawing/2014/main" id="{763B5FF4-8743-2C3C-D4C4-54814C25533D}"/>
                </a:ext>
              </a:extLst>
            </p:cNvPr>
            <p:cNvSpPr/>
            <p:nvPr/>
          </p:nvSpPr>
          <p:spPr>
            <a:xfrm>
              <a:off x="5434207" y="1672664"/>
              <a:ext cx="33387" cy="33387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525" y="311"/>
                  </a:moveTo>
                  <a:cubicBezTo>
                    <a:pt x="632" y="311"/>
                    <a:pt x="715" y="406"/>
                    <a:pt x="715" y="513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13"/>
                  </a:cubicBezTo>
                  <a:cubicBezTo>
                    <a:pt x="334" y="406"/>
                    <a:pt x="418" y="311"/>
                    <a:pt x="525" y="311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cubicBezTo>
                    <a:pt x="1" y="811"/>
                    <a:pt x="239" y="1049"/>
                    <a:pt x="525" y="1049"/>
                  </a:cubicBezTo>
                  <a:cubicBezTo>
                    <a:pt x="810" y="1049"/>
                    <a:pt x="1049" y="811"/>
                    <a:pt x="1049" y="525"/>
                  </a:cubicBezTo>
                  <a:cubicBezTo>
                    <a:pt x="1049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11217;p60">
              <a:extLst>
                <a:ext uri="{FF2B5EF4-FFF2-40B4-BE49-F238E27FC236}">
                  <a16:creationId xmlns:a16="http://schemas.microsoft.com/office/drawing/2014/main" id="{E4473BA7-F06C-5C4D-B7FA-47C6C17C9197}"/>
                </a:ext>
              </a:extLst>
            </p:cNvPr>
            <p:cNvSpPr/>
            <p:nvPr/>
          </p:nvSpPr>
          <p:spPr>
            <a:xfrm>
              <a:off x="5434207" y="1723079"/>
              <a:ext cx="33387" cy="3300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5" y="310"/>
                  </a:moveTo>
                  <a:cubicBezTo>
                    <a:pt x="632" y="310"/>
                    <a:pt x="715" y="405"/>
                    <a:pt x="715" y="501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01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810" y="1036"/>
                    <a:pt x="1049" y="798"/>
                    <a:pt x="1049" y="512"/>
                  </a:cubicBezTo>
                  <a:cubicBezTo>
                    <a:pt x="1049" y="239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11218;p60">
              <a:extLst>
                <a:ext uri="{FF2B5EF4-FFF2-40B4-BE49-F238E27FC236}">
                  <a16:creationId xmlns:a16="http://schemas.microsoft.com/office/drawing/2014/main" id="{A5009C60-A5F3-FFBD-7CCE-8A4AB021FED3}"/>
                </a:ext>
              </a:extLst>
            </p:cNvPr>
            <p:cNvSpPr/>
            <p:nvPr/>
          </p:nvSpPr>
          <p:spPr>
            <a:xfrm>
              <a:off x="5434207" y="1773112"/>
              <a:ext cx="33387" cy="33355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5" y="310"/>
                  </a:moveTo>
                  <a:cubicBezTo>
                    <a:pt x="632" y="310"/>
                    <a:pt x="715" y="405"/>
                    <a:pt x="715" y="512"/>
                  </a:cubicBezTo>
                  <a:cubicBezTo>
                    <a:pt x="703" y="619"/>
                    <a:pt x="632" y="703"/>
                    <a:pt x="525" y="703"/>
                  </a:cubicBezTo>
                  <a:cubicBezTo>
                    <a:pt x="418" y="703"/>
                    <a:pt x="334" y="607"/>
                    <a:pt x="334" y="512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9" y="810"/>
                    <a:pt x="1049" y="524"/>
                  </a:cubicBezTo>
                  <a:cubicBezTo>
                    <a:pt x="1025" y="226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11219;p60">
              <a:extLst>
                <a:ext uri="{FF2B5EF4-FFF2-40B4-BE49-F238E27FC236}">
                  <a16:creationId xmlns:a16="http://schemas.microsoft.com/office/drawing/2014/main" id="{1F529520-83F9-2EFF-9E2B-B435EEF058D9}"/>
                </a:ext>
              </a:extLst>
            </p:cNvPr>
            <p:cNvSpPr/>
            <p:nvPr/>
          </p:nvSpPr>
          <p:spPr>
            <a:xfrm>
              <a:off x="5478924" y="1672664"/>
              <a:ext cx="60663" cy="10662"/>
            </a:xfrm>
            <a:custGeom>
              <a:avLst/>
              <a:gdLst/>
              <a:ahLst/>
              <a:cxnLst/>
              <a:rect l="l" t="t" r="r" b="b"/>
              <a:pathLst>
                <a:path w="1906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39" y="334"/>
                  </a:lnTo>
                  <a:cubicBezTo>
                    <a:pt x="1822" y="334"/>
                    <a:pt x="1906" y="263"/>
                    <a:pt x="1906" y="168"/>
                  </a:cubicBezTo>
                  <a:cubicBezTo>
                    <a:pt x="1906" y="84"/>
                    <a:pt x="1846" y="1"/>
                    <a:pt x="1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11220;p60">
              <a:extLst>
                <a:ext uri="{FF2B5EF4-FFF2-40B4-BE49-F238E27FC236}">
                  <a16:creationId xmlns:a16="http://schemas.microsoft.com/office/drawing/2014/main" id="{0B6F5856-2D38-DD00-F6DD-2BE620CAC004}"/>
                </a:ext>
              </a:extLst>
            </p:cNvPr>
            <p:cNvSpPr/>
            <p:nvPr/>
          </p:nvSpPr>
          <p:spPr>
            <a:xfrm>
              <a:off x="5478924" y="1695039"/>
              <a:ext cx="99716" cy="10630"/>
            </a:xfrm>
            <a:custGeom>
              <a:avLst/>
              <a:gdLst/>
              <a:ahLst/>
              <a:cxnLst/>
              <a:rect l="l" t="t" r="r" b="b"/>
              <a:pathLst>
                <a:path w="3133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0"/>
                    <a:pt x="3132" y="167"/>
                  </a:cubicBezTo>
                  <a:cubicBezTo>
                    <a:pt x="3132" y="72"/>
                    <a:pt x="3061" y="0"/>
                    <a:pt x="29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Google Shape;11221;p60">
              <a:extLst>
                <a:ext uri="{FF2B5EF4-FFF2-40B4-BE49-F238E27FC236}">
                  <a16:creationId xmlns:a16="http://schemas.microsoft.com/office/drawing/2014/main" id="{F5F7C1BD-24C8-609A-F8AD-5FDB892A0F60}"/>
                </a:ext>
              </a:extLst>
            </p:cNvPr>
            <p:cNvSpPr/>
            <p:nvPr/>
          </p:nvSpPr>
          <p:spPr>
            <a:xfrm>
              <a:off x="5478924" y="1723079"/>
              <a:ext cx="60663" cy="10248"/>
            </a:xfrm>
            <a:custGeom>
              <a:avLst/>
              <a:gdLst/>
              <a:ahLst/>
              <a:cxnLst/>
              <a:rect l="l" t="t" r="r" b="b"/>
              <a:pathLst>
                <a:path w="1906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39" y="322"/>
                  </a:lnTo>
                  <a:cubicBezTo>
                    <a:pt x="1822" y="322"/>
                    <a:pt x="1906" y="251"/>
                    <a:pt x="1906" y="167"/>
                  </a:cubicBezTo>
                  <a:cubicBezTo>
                    <a:pt x="1906" y="72"/>
                    <a:pt x="1846" y="0"/>
                    <a:pt x="1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11222;p60">
              <a:extLst>
                <a:ext uri="{FF2B5EF4-FFF2-40B4-BE49-F238E27FC236}">
                  <a16:creationId xmlns:a16="http://schemas.microsoft.com/office/drawing/2014/main" id="{491C6894-CFC3-4A43-40DC-72C163A109F1}"/>
                </a:ext>
              </a:extLst>
            </p:cNvPr>
            <p:cNvSpPr/>
            <p:nvPr/>
          </p:nvSpPr>
          <p:spPr>
            <a:xfrm>
              <a:off x="5478924" y="1745422"/>
              <a:ext cx="99716" cy="10280"/>
            </a:xfrm>
            <a:custGeom>
              <a:avLst/>
              <a:gdLst/>
              <a:ahLst/>
              <a:cxnLst/>
              <a:rect l="l" t="t" r="r" b="b"/>
              <a:pathLst>
                <a:path w="3133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977" y="322"/>
                  </a:lnTo>
                  <a:cubicBezTo>
                    <a:pt x="3061" y="322"/>
                    <a:pt x="3132" y="251"/>
                    <a:pt x="3132" y="156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11223;p60">
              <a:extLst>
                <a:ext uri="{FF2B5EF4-FFF2-40B4-BE49-F238E27FC236}">
                  <a16:creationId xmlns:a16="http://schemas.microsoft.com/office/drawing/2014/main" id="{2DF1706B-6394-FBAE-00DD-3956F7337B4C}"/>
                </a:ext>
              </a:extLst>
            </p:cNvPr>
            <p:cNvSpPr/>
            <p:nvPr/>
          </p:nvSpPr>
          <p:spPr>
            <a:xfrm>
              <a:off x="5478924" y="1773112"/>
              <a:ext cx="60663" cy="10630"/>
            </a:xfrm>
            <a:custGeom>
              <a:avLst/>
              <a:gdLst/>
              <a:ahLst/>
              <a:cxnLst/>
              <a:rect l="l" t="t" r="r" b="b"/>
              <a:pathLst>
                <a:path w="190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39" y="333"/>
                  </a:lnTo>
                  <a:cubicBezTo>
                    <a:pt x="1822" y="333"/>
                    <a:pt x="1906" y="262"/>
                    <a:pt x="1906" y="167"/>
                  </a:cubicBezTo>
                  <a:cubicBezTo>
                    <a:pt x="1906" y="83"/>
                    <a:pt x="1846" y="0"/>
                    <a:pt x="1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11224;p60">
              <a:extLst>
                <a:ext uri="{FF2B5EF4-FFF2-40B4-BE49-F238E27FC236}">
                  <a16:creationId xmlns:a16="http://schemas.microsoft.com/office/drawing/2014/main" id="{682DD1F5-3EC3-FA1F-304E-8BDF741D7D0E}"/>
                </a:ext>
              </a:extLst>
            </p:cNvPr>
            <p:cNvSpPr/>
            <p:nvPr/>
          </p:nvSpPr>
          <p:spPr>
            <a:xfrm>
              <a:off x="5478924" y="1795455"/>
              <a:ext cx="99716" cy="10630"/>
            </a:xfrm>
            <a:custGeom>
              <a:avLst/>
              <a:gdLst/>
              <a:ahLst/>
              <a:cxnLst/>
              <a:rect l="l" t="t" r="r" b="b"/>
              <a:pathLst>
                <a:path w="3133" h="334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11225;p60">
              <a:extLst>
                <a:ext uri="{FF2B5EF4-FFF2-40B4-BE49-F238E27FC236}">
                  <a16:creationId xmlns:a16="http://schemas.microsoft.com/office/drawing/2014/main" id="{F488FE86-79C5-7257-AFA1-280813A2FC55}"/>
                </a:ext>
              </a:extLst>
            </p:cNvPr>
            <p:cNvSpPr/>
            <p:nvPr/>
          </p:nvSpPr>
          <p:spPr>
            <a:xfrm>
              <a:off x="5478924" y="1588926"/>
              <a:ext cx="99716" cy="10662"/>
            </a:xfrm>
            <a:custGeom>
              <a:avLst/>
              <a:gdLst/>
              <a:ahLst/>
              <a:cxnLst/>
              <a:rect l="l" t="t" r="r" b="b"/>
              <a:pathLst>
                <a:path w="3133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11226;p60">
              <a:extLst>
                <a:ext uri="{FF2B5EF4-FFF2-40B4-BE49-F238E27FC236}">
                  <a16:creationId xmlns:a16="http://schemas.microsoft.com/office/drawing/2014/main" id="{8E149BD5-3AE0-5C7A-51B1-5AB32E6E4B7A}"/>
                </a:ext>
              </a:extLst>
            </p:cNvPr>
            <p:cNvSpPr/>
            <p:nvPr/>
          </p:nvSpPr>
          <p:spPr>
            <a:xfrm>
              <a:off x="5434207" y="1639341"/>
              <a:ext cx="144783" cy="10248"/>
            </a:xfrm>
            <a:custGeom>
              <a:avLst/>
              <a:gdLst/>
              <a:ahLst/>
              <a:cxnLst/>
              <a:rect l="l" t="t" r="r" b="b"/>
              <a:pathLst>
                <a:path w="4549" h="322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4382" y="322"/>
                  </a:lnTo>
                  <a:cubicBezTo>
                    <a:pt x="4466" y="322"/>
                    <a:pt x="4537" y="250"/>
                    <a:pt x="4537" y="155"/>
                  </a:cubicBezTo>
                  <a:cubicBezTo>
                    <a:pt x="4549" y="72"/>
                    <a:pt x="4466" y="0"/>
                    <a:pt x="43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11227;p60">
              <a:extLst>
                <a:ext uri="{FF2B5EF4-FFF2-40B4-BE49-F238E27FC236}">
                  <a16:creationId xmlns:a16="http://schemas.microsoft.com/office/drawing/2014/main" id="{714DA69C-77AD-D310-D944-1591DC717271}"/>
                </a:ext>
              </a:extLst>
            </p:cNvPr>
            <p:cNvSpPr/>
            <p:nvPr/>
          </p:nvSpPr>
          <p:spPr>
            <a:xfrm>
              <a:off x="5479306" y="1611301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5" y="322"/>
                    <a:pt x="846" y="250"/>
                    <a:pt x="846" y="167"/>
                  </a:cubicBezTo>
                  <a:cubicBezTo>
                    <a:pt x="846" y="72"/>
                    <a:pt x="775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Google Shape;11228;p60">
              <a:extLst>
                <a:ext uri="{FF2B5EF4-FFF2-40B4-BE49-F238E27FC236}">
                  <a16:creationId xmlns:a16="http://schemas.microsoft.com/office/drawing/2014/main" id="{A469E5CB-D731-70CB-595B-D8AA0E1AE50C}"/>
                </a:ext>
              </a:extLst>
            </p:cNvPr>
            <p:cNvSpPr/>
            <p:nvPr/>
          </p:nvSpPr>
          <p:spPr>
            <a:xfrm>
              <a:off x="5518327" y="1611301"/>
              <a:ext cx="26958" cy="10248"/>
            </a:xfrm>
            <a:custGeom>
              <a:avLst/>
              <a:gdLst/>
              <a:ahLst/>
              <a:cxnLst/>
              <a:rect l="l" t="t" r="r" b="b"/>
              <a:pathLst>
                <a:path w="84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680" y="322"/>
                  </a:lnTo>
                  <a:cubicBezTo>
                    <a:pt x="763" y="322"/>
                    <a:pt x="846" y="250"/>
                    <a:pt x="846" y="167"/>
                  </a:cubicBezTo>
                  <a:cubicBezTo>
                    <a:pt x="846" y="72"/>
                    <a:pt x="763" y="0"/>
                    <a:pt x="6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Google Shape;11229;p60">
              <a:extLst>
                <a:ext uri="{FF2B5EF4-FFF2-40B4-BE49-F238E27FC236}">
                  <a16:creationId xmlns:a16="http://schemas.microsoft.com/office/drawing/2014/main" id="{D37F63E1-B384-09A0-E970-3A3FDCC1C92A}"/>
                </a:ext>
              </a:extLst>
            </p:cNvPr>
            <p:cNvSpPr/>
            <p:nvPr/>
          </p:nvSpPr>
          <p:spPr>
            <a:xfrm>
              <a:off x="5434207" y="1588926"/>
              <a:ext cx="32623" cy="32623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703" y="334"/>
                  </a:moveTo>
                  <a:lnTo>
                    <a:pt x="703" y="703"/>
                  </a:lnTo>
                  <a:lnTo>
                    <a:pt x="334" y="703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84" y="1025"/>
                    <a:pt x="167" y="1025"/>
                  </a:cubicBezTo>
                  <a:lnTo>
                    <a:pt x="870" y="1025"/>
                  </a:lnTo>
                  <a:cubicBezTo>
                    <a:pt x="953" y="1025"/>
                    <a:pt x="1025" y="953"/>
                    <a:pt x="1025" y="870"/>
                  </a:cubicBezTo>
                  <a:lnTo>
                    <a:pt x="1025" y="167"/>
                  </a:lnTo>
                  <a:cubicBezTo>
                    <a:pt x="1025" y="72"/>
                    <a:pt x="953" y="1"/>
                    <a:pt x="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751" name="Google Shape;12751;p62"/>
          <p:cNvGrpSpPr/>
          <p:nvPr/>
        </p:nvGrpSpPr>
        <p:grpSpPr>
          <a:xfrm>
            <a:off x="1265757" y="1304059"/>
            <a:ext cx="359015" cy="358633"/>
            <a:chOff x="1309875" y="1499912"/>
            <a:chExt cx="359015" cy="358633"/>
          </a:xfrm>
        </p:grpSpPr>
        <p:sp>
          <p:nvSpPr>
            <p:cNvPr id="12752" name="Google Shape;12752;p62"/>
            <p:cNvSpPr/>
            <p:nvPr/>
          </p:nvSpPr>
          <p:spPr>
            <a:xfrm>
              <a:off x="1309875" y="1499912"/>
              <a:ext cx="133708" cy="204665"/>
            </a:xfrm>
            <a:custGeom>
              <a:avLst/>
              <a:gdLst/>
              <a:ahLst/>
              <a:cxnLst/>
              <a:rect l="l" t="t" r="r" b="b"/>
              <a:pathLst>
                <a:path w="4204" h="6435" extrusionOk="0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62"/>
            <p:cNvSpPr/>
            <p:nvPr/>
          </p:nvSpPr>
          <p:spPr>
            <a:xfrm>
              <a:off x="1454524" y="1499912"/>
              <a:ext cx="213602" cy="123467"/>
            </a:xfrm>
            <a:custGeom>
              <a:avLst/>
              <a:gdLst/>
              <a:ahLst/>
              <a:cxnLst/>
              <a:rect l="l" t="t" r="r" b="b"/>
              <a:pathLst>
                <a:path w="6716" h="388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62"/>
            <p:cNvSpPr/>
            <p:nvPr/>
          </p:nvSpPr>
          <p:spPr>
            <a:xfrm>
              <a:off x="1322756" y="1634701"/>
              <a:ext cx="346134" cy="223844"/>
            </a:xfrm>
            <a:custGeom>
              <a:avLst/>
              <a:gdLst/>
              <a:ahLst/>
              <a:cxnLst/>
              <a:rect l="l" t="t" r="r" b="b"/>
              <a:pathLst>
                <a:path w="10883" h="7038" extrusionOk="0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62"/>
            <p:cNvSpPr/>
            <p:nvPr/>
          </p:nvSpPr>
          <p:spPr>
            <a:xfrm>
              <a:off x="1331852" y="1519217"/>
              <a:ext cx="191243" cy="140514"/>
            </a:xfrm>
            <a:custGeom>
              <a:avLst/>
              <a:gdLst/>
              <a:ahLst/>
              <a:cxnLst/>
              <a:rect l="l" t="t" r="r" b="b"/>
              <a:pathLst>
                <a:path w="6013" h="4418" extrusionOk="0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62"/>
            <p:cNvSpPr/>
            <p:nvPr/>
          </p:nvSpPr>
          <p:spPr>
            <a:xfrm>
              <a:off x="1331852" y="1519217"/>
              <a:ext cx="315442" cy="190512"/>
            </a:xfrm>
            <a:custGeom>
              <a:avLst/>
              <a:gdLst/>
              <a:ahLst/>
              <a:cxnLst/>
              <a:rect l="l" t="t" r="r" b="b"/>
              <a:pathLst>
                <a:path w="9918" h="5990" extrusionOk="0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62"/>
            <p:cNvSpPr/>
            <p:nvPr/>
          </p:nvSpPr>
          <p:spPr>
            <a:xfrm>
              <a:off x="1587056" y="166917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62"/>
            <p:cNvSpPr/>
            <p:nvPr/>
          </p:nvSpPr>
          <p:spPr>
            <a:xfrm>
              <a:off x="1471190" y="1538523"/>
              <a:ext cx="160965" cy="141278"/>
            </a:xfrm>
            <a:custGeom>
              <a:avLst/>
              <a:gdLst/>
              <a:ahLst/>
              <a:cxnLst/>
              <a:rect l="l" t="t" r="r" b="b"/>
              <a:pathLst>
                <a:path w="5061" h="4442" extrusionOk="0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62"/>
            <p:cNvSpPr/>
            <p:nvPr/>
          </p:nvSpPr>
          <p:spPr>
            <a:xfrm>
              <a:off x="1354943" y="1540049"/>
              <a:ext cx="124230" cy="148847"/>
            </a:xfrm>
            <a:custGeom>
              <a:avLst/>
              <a:gdLst/>
              <a:ahLst/>
              <a:cxnLst/>
              <a:rect l="l" t="t" r="r" b="b"/>
              <a:pathLst>
                <a:path w="3906" h="4680" extrusionOk="0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62"/>
            <p:cNvSpPr/>
            <p:nvPr/>
          </p:nvSpPr>
          <p:spPr>
            <a:xfrm>
              <a:off x="1399629" y="1581714"/>
              <a:ext cx="37148" cy="52669"/>
            </a:xfrm>
            <a:custGeom>
              <a:avLst/>
              <a:gdLst/>
              <a:ahLst/>
              <a:cxnLst/>
              <a:rect l="l" t="t" r="r" b="b"/>
              <a:pathLst>
                <a:path w="1168" h="1656" extrusionOk="0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408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2672BE-6030-0881-5F39-678D90A0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4177" y="1994703"/>
            <a:ext cx="5162831" cy="1908294"/>
          </a:xfrm>
        </p:spPr>
        <p:txBody>
          <a:bodyPr/>
          <a:lstStyle/>
          <a:p>
            <a:pPr marL="127000" indent="0" algn="l">
              <a:buNone/>
            </a:pPr>
            <a:r>
              <a:rPr lang="en-US" sz="1800" dirty="0"/>
              <a:t>CI/CD integration with requirements</a:t>
            </a:r>
            <a:br>
              <a:rPr lang="en-US" sz="1800" dirty="0"/>
            </a:br>
            <a:r>
              <a:rPr lang="en-US" sz="1800" dirty="0"/>
              <a:t> refinement</a:t>
            </a:r>
            <a:br>
              <a:rPr lang="en-US" sz="1800" dirty="0"/>
            </a:br>
            <a:endParaRPr lang="en-US" sz="1800" dirty="0"/>
          </a:p>
          <a:p>
            <a:pPr marL="127000" indent="0" algn="l">
              <a:buNone/>
            </a:pPr>
            <a:r>
              <a:rPr lang="en-US" sz="1800" dirty="0"/>
              <a:t>Shortened feedback loops</a:t>
            </a:r>
            <a:br>
              <a:rPr lang="en-US" sz="1800" dirty="0"/>
            </a:br>
            <a:endParaRPr lang="en-US" sz="1800" dirty="0"/>
          </a:p>
          <a:p>
            <a:pPr marL="127000" indent="0" algn="l">
              <a:buNone/>
            </a:pPr>
            <a:r>
              <a:rPr lang="en-US" sz="1800" dirty="0"/>
              <a:t>Cross-functional collaboration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6E29C-7FA1-A897-606F-9B4C4829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694" y="224444"/>
            <a:ext cx="5372699" cy="598006"/>
          </a:xfrm>
        </p:spPr>
        <p:txBody>
          <a:bodyPr/>
          <a:lstStyle/>
          <a:p>
            <a:r>
              <a:rPr lang="en-US" sz="2400" b="1" dirty="0"/>
              <a:t>How DevOps Changes Requirements Engineering</a:t>
            </a:r>
            <a:endParaRPr lang="en-US" sz="2400" dirty="0"/>
          </a:p>
        </p:txBody>
      </p:sp>
      <p:cxnSp>
        <p:nvCxnSpPr>
          <p:cNvPr id="8" name="Google Shape;559;p30">
            <a:extLst>
              <a:ext uri="{FF2B5EF4-FFF2-40B4-BE49-F238E27FC236}">
                <a16:creationId xmlns:a16="http://schemas.microsoft.com/office/drawing/2014/main" id="{8BCE3E37-EB06-9357-0216-1A843F328673}"/>
              </a:ext>
            </a:extLst>
          </p:cNvPr>
          <p:cNvCxnSpPr>
            <a:cxnSpLocks/>
          </p:cNvCxnSpPr>
          <p:nvPr/>
        </p:nvCxnSpPr>
        <p:spPr>
          <a:xfrm>
            <a:off x="4883307" y="2076569"/>
            <a:ext cx="0" cy="5680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" name="Google Shape;559;p30">
            <a:extLst>
              <a:ext uri="{FF2B5EF4-FFF2-40B4-BE49-F238E27FC236}">
                <a16:creationId xmlns:a16="http://schemas.microsoft.com/office/drawing/2014/main" id="{D8C6C1CF-9BE5-3937-C621-62ABE2D8634D}"/>
              </a:ext>
            </a:extLst>
          </p:cNvPr>
          <p:cNvCxnSpPr>
            <a:cxnSpLocks/>
          </p:cNvCxnSpPr>
          <p:nvPr/>
        </p:nvCxnSpPr>
        <p:spPr>
          <a:xfrm>
            <a:off x="4864177" y="2883762"/>
            <a:ext cx="0" cy="3207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" name="Google Shape;559;p30">
            <a:extLst>
              <a:ext uri="{FF2B5EF4-FFF2-40B4-BE49-F238E27FC236}">
                <a16:creationId xmlns:a16="http://schemas.microsoft.com/office/drawing/2014/main" id="{FEC5CEAA-5672-E0CB-ECA9-797DFBD12506}"/>
              </a:ext>
            </a:extLst>
          </p:cNvPr>
          <p:cNvCxnSpPr>
            <a:cxnSpLocks/>
          </p:cNvCxnSpPr>
          <p:nvPr/>
        </p:nvCxnSpPr>
        <p:spPr>
          <a:xfrm>
            <a:off x="4878003" y="3444237"/>
            <a:ext cx="0" cy="3207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3710" name="Google Shape;13710;p64"/>
          <p:cNvGrpSpPr/>
          <p:nvPr/>
        </p:nvGrpSpPr>
        <p:grpSpPr>
          <a:xfrm>
            <a:off x="4391254" y="2856940"/>
            <a:ext cx="346406" cy="347552"/>
            <a:chOff x="3214972" y="3359188"/>
            <a:chExt cx="346406" cy="347552"/>
          </a:xfrm>
        </p:grpSpPr>
        <p:sp>
          <p:nvSpPr>
            <p:cNvPr id="13711" name="Google Shape;13711;p64"/>
            <p:cNvSpPr/>
            <p:nvPr/>
          </p:nvSpPr>
          <p:spPr>
            <a:xfrm>
              <a:off x="3301772" y="3386084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712;p64"/>
            <p:cNvSpPr/>
            <p:nvPr/>
          </p:nvSpPr>
          <p:spPr>
            <a:xfrm>
              <a:off x="3301772" y="3410339"/>
              <a:ext cx="131904" cy="11395"/>
            </a:xfrm>
            <a:custGeom>
              <a:avLst/>
              <a:gdLst/>
              <a:ahLst/>
              <a:cxnLst/>
              <a:rect l="l" t="t" r="r" b="b"/>
              <a:pathLst>
                <a:path w="414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86"/>
                    <a:pt x="95" y="358"/>
                    <a:pt x="179" y="358"/>
                  </a:cubicBezTo>
                  <a:lnTo>
                    <a:pt x="3965" y="358"/>
                  </a:lnTo>
                  <a:cubicBezTo>
                    <a:pt x="4048" y="358"/>
                    <a:pt x="4144" y="286"/>
                    <a:pt x="4144" y="179"/>
                  </a:cubicBezTo>
                  <a:cubicBezTo>
                    <a:pt x="4144" y="72"/>
                    <a:pt x="4072" y="0"/>
                    <a:pt x="3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713;p64"/>
            <p:cNvSpPr/>
            <p:nvPr/>
          </p:nvSpPr>
          <p:spPr>
            <a:xfrm>
              <a:off x="3301772" y="3484980"/>
              <a:ext cx="71649" cy="11427"/>
            </a:xfrm>
            <a:custGeom>
              <a:avLst/>
              <a:gdLst/>
              <a:ahLst/>
              <a:cxnLst/>
              <a:rect l="l" t="t" r="r" b="b"/>
              <a:pathLst>
                <a:path w="2251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7"/>
                    <a:pt x="2250" y="180"/>
                  </a:cubicBezTo>
                  <a:cubicBezTo>
                    <a:pt x="2250" y="96"/>
                    <a:pt x="2179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714;p64"/>
            <p:cNvSpPr/>
            <p:nvPr/>
          </p:nvSpPr>
          <p:spPr>
            <a:xfrm>
              <a:off x="3301772" y="3509234"/>
              <a:ext cx="130758" cy="11427"/>
            </a:xfrm>
            <a:custGeom>
              <a:avLst/>
              <a:gdLst/>
              <a:ahLst/>
              <a:cxnLst/>
              <a:rect l="l" t="t" r="r" b="b"/>
              <a:pathLst>
                <a:path w="4108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3929" y="358"/>
                  </a:lnTo>
                  <a:cubicBezTo>
                    <a:pt x="4024" y="358"/>
                    <a:pt x="4108" y="287"/>
                    <a:pt x="4108" y="180"/>
                  </a:cubicBezTo>
                  <a:cubicBezTo>
                    <a:pt x="4108" y="84"/>
                    <a:pt x="4036" y="1"/>
                    <a:pt x="3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715;p64"/>
            <p:cNvSpPr/>
            <p:nvPr/>
          </p:nvSpPr>
          <p:spPr>
            <a:xfrm>
              <a:off x="3301772" y="3584671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716;p64"/>
            <p:cNvSpPr/>
            <p:nvPr/>
          </p:nvSpPr>
          <p:spPr>
            <a:xfrm>
              <a:off x="3301772" y="3609308"/>
              <a:ext cx="129994" cy="11395"/>
            </a:xfrm>
            <a:custGeom>
              <a:avLst/>
              <a:gdLst/>
              <a:ahLst/>
              <a:cxnLst/>
              <a:rect l="l" t="t" r="r" b="b"/>
              <a:pathLst>
                <a:path w="408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62"/>
                    <a:pt x="83" y="357"/>
                    <a:pt x="179" y="357"/>
                  </a:cubicBezTo>
                  <a:lnTo>
                    <a:pt x="3905" y="357"/>
                  </a:lnTo>
                  <a:cubicBezTo>
                    <a:pt x="3989" y="357"/>
                    <a:pt x="4084" y="286"/>
                    <a:pt x="4084" y="179"/>
                  </a:cubicBezTo>
                  <a:cubicBezTo>
                    <a:pt x="4084" y="72"/>
                    <a:pt x="3989" y="0"/>
                    <a:pt x="39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717;p64"/>
            <p:cNvSpPr/>
            <p:nvPr/>
          </p:nvSpPr>
          <p:spPr>
            <a:xfrm>
              <a:off x="3214972" y="3458466"/>
              <a:ext cx="346406" cy="248274"/>
            </a:xfrm>
            <a:custGeom>
              <a:avLst/>
              <a:gdLst/>
              <a:ahLst/>
              <a:cxnLst/>
              <a:rect l="l" t="t" r="r" b="b"/>
              <a:pathLst>
                <a:path w="10883" h="7800" extrusionOk="0">
                  <a:moveTo>
                    <a:pt x="8466" y="1417"/>
                  </a:moveTo>
                  <a:cubicBezTo>
                    <a:pt x="9109" y="1417"/>
                    <a:pt x="9657" y="1953"/>
                    <a:pt x="9657" y="2608"/>
                  </a:cubicBezTo>
                  <a:lnTo>
                    <a:pt x="9657" y="2894"/>
                  </a:lnTo>
                  <a:lnTo>
                    <a:pt x="9585" y="2894"/>
                  </a:lnTo>
                  <a:cubicBezTo>
                    <a:pt x="9216" y="2799"/>
                    <a:pt x="9097" y="2322"/>
                    <a:pt x="9097" y="2322"/>
                  </a:cubicBezTo>
                  <a:cubicBezTo>
                    <a:pt x="9085" y="2263"/>
                    <a:pt x="9037" y="2203"/>
                    <a:pt x="8966" y="2191"/>
                  </a:cubicBezTo>
                  <a:cubicBezTo>
                    <a:pt x="8956" y="2189"/>
                    <a:pt x="8946" y="2188"/>
                    <a:pt x="8935" y="2188"/>
                  </a:cubicBezTo>
                  <a:cubicBezTo>
                    <a:pt x="8883" y="2188"/>
                    <a:pt x="8827" y="2213"/>
                    <a:pt x="8787" y="2263"/>
                  </a:cubicBezTo>
                  <a:cubicBezTo>
                    <a:pt x="8335" y="2894"/>
                    <a:pt x="7347" y="2894"/>
                    <a:pt x="7323" y="2894"/>
                  </a:cubicBezTo>
                  <a:lnTo>
                    <a:pt x="7204" y="2894"/>
                  </a:lnTo>
                  <a:lnTo>
                    <a:pt x="7156" y="2608"/>
                  </a:lnTo>
                  <a:cubicBezTo>
                    <a:pt x="7156" y="1953"/>
                    <a:pt x="7692" y="1417"/>
                    <a:pt x="8347" y="1417"/>
                  </a:cubicBezTo>
                  <a:close/>
                  <a:moveTo>
                    <a:pt x="9692" y="3299"/>
                  </a:moveTo>
                  <a:cubicBezTo>
                    <a:pt x="9811" y="3322"/>
                    <a:pt x="9919" y="3430"/>
                    <a:pt x="9919" y="3549"/>
                  </a:cubicBezTo>
                  <a:cubicBezTo>
                    <a:pt x="9919" y="3680"/>
                    <a:pt x="9835" y="3787"/>
                    <a:pt x="9692" y="3799"/>
                  </a:cubicBezTo>
                  <a:lnTo>
                    <a:pt x="9692" y="3299"/>
                  </a:lnTo>
                  <a:close/>
                  <a:moveTo>
                    <a:pt x="7132" y="3299"/>
                  </a:moveTo>
                  <a:lnTo>
                    <a:pt x="7132" y="3811"/>
                  </a:lnTo>
                  <a:cubicBezTo>
                    <a:pt x="7001" y="3799"/>
                    <a:pt x="6918" y="3680"/>
                    <a:pt x="6918" y="3561"/>
                  </a:cubicBezTo>
                  <a:cubicBezTo>
                    <a:pt x="6894" y="3418"/>
                    <a:pt x="7001" y="3310"/>
                    <a:pt x="7132" y="3299"/>
                  </a:cubicBezTo>
                  <a:close/>
                  <a:moveTo>
                    <a:pt x="8835" y="2608"/>
                  </a:moveTo>
                  <a:cubicBezTo>
                    <a:pt x="8918" y="2787"/>
                    <a:pt x="9085" y="3013"/>
                    <a:pt x="9335" y="3120"/>
                  </a:cubicBezTo>
                  <a:lnTo>
                    <a:pt x="9335" y="3846"/>
                  </a:lnTo>
                  <a:cubicBezTo>
                    <a:pt x="9359" y="4287"/>
                    <a:pt x="8978" y="4668"/>
                    <a:pt x="8525" y="4668"/>
                  </a:cubicBezTo>
                  <a:lnTo>
                    <a:pt x="8299" y="4668"/>
                  </a:lnTo>
                  <a:cubicBezTo>
                    <a:pt x="7835" y="4668"/>
                    <a:pt x="7466" y="4287"/>
                    <a:pt x="7466" y="3834"/>
                  </a:cubicBezTo>
                  <a:lnTo>
                    <a:pt x="7466" y="3144"/>
                  </a:lnTo>
                  <a:cubicBezTo>
                    <a:pt x="7763" y="3120"/>
                    <a:pt x="8383" y="3013"/>
                    <a:pt x="8835" y="2608"/>
                  </a:cubicBezTo>
                  <a:close/>
                  <a:moveTo>
                    <a:pt x="8728" y="4989"/>
                  </a:moveTo>
                  <a:lnTo>
                    <a:pt x="8728" y="5215"/>
                  </a:lnTo>
                  <a:lnTo>
                    <a:pt x="8728" y="5227"/>
                  </a:lnTo>
                  <a:lnTo>
                    <a:pt x="8406" y="5573"/>
                  </a:lnTo>
                  <a:lnTo>
                    <a:pt x="8085" y="5251"/>
                  </a:lnTo>
                  <a:lnTo>
                    <a:pt x="8085" y="4989"/>
                  </a:lnTo>
                  <a:cubicBezTo>
                    <a:pt x="8168" y="5001"/>
                    <a:pt x="8240" y="5001"/>
                    <a:pt x="8299" y="5001"/>
                  </a:cubicBezTo>
                  <a:lnTo>
                    <a:pt x="8514" y="5001"/>
                  </a:lnTo>
                  <a:cubicBezTo>
                    <a:pt x="8597" y="5001"/>
                    <a:pt x="8668" y="5001"/>
                    <a:pt x="8728" y="4989"/>
                  </a:cubicBezTo>
                  <a:close/>
                  <a:moveTo>
                    <a:pt x="6573" y="3477"/>
                  </a:moveTo>
                  <a:lnTo>
                    <a:pt x="6573" y="3549"/>
                  </a:lnTo>
                  <a:cubicBezTo>
                    <a:pt x="6573" y="3870"/>
                    <a:pt x="6835" y="4156"/>
                    <a:pt x="7180" y="4156"/>
                  </a:cubicBezTo>
                  <a:cubicBezTo>
                    <a:pt x="7275" y="4465"/>
                    <a:pt x="7478" y="4727"/>
                    <a:pt x="7752" y="4870"/>
                  </a:cubicBezTo>
                  <a:lnTo>
                    <a:pt x="7752" y="5096"/>
                  </a:lnTo>
                  <a:lnTo>
                    <a:pt x="6716" y="5501"/>
                  </a:lnTo>
                  <a:cubicBezTo>
                    <a:pt x="6656" y="5513"/>
                    <a:pt x="6597" y="5537"/>
                    <a:pt x="6525" y="5585"/>
                  </a:cubicBezTo>
                  <a:lnTo>
                    <a:pt x="370" y="5585"/>
                  </a:lnTo>
                  <a:lnTo>
                    <a:pt x="370" y="3477"/>
                  </a:lnTo>
                  <a:close/>
                  <a:moveTo>
                    <a:pt x="179" y="1"/>
                  </a:moveTo>
                  <a:cubicBezTo>
                    <a:pt x="96" y="1"/>
                    <a:pt x="1" y="84"/>
                    <a:pt x="1" y="179"/>
                  </a:cubicBezTo>
                  <a:lnTo>
                    <a:pt x="1" y="2644"/>
                  </a:lnTo>
                  <a:cubicBezTo>
                    <a:pt x="1" y="2727"/>
                    <a:pt x="84" y="2822"/>
                    <a:pt x="179" y="2822"/>
                  </a:cubicBezTo>
                  <a:lnTo>
                    <a:pt x="6811" y="2822"/>
                  </a:lnTo>
                  <a:lnTo>
                    <a:pt x="6811" y="3072"/>
                  </a:lnTo>
                  <a:cubicBezTo>
                    <a:pt x="6775" y="3084"/>
                    <a:pt x="6751" y="3120"/>
                    <a:pt x="6728" y="3144"/>
                  </a:cubicBezTo>
                  <a:lnTo>
                    <a:pt x="179" y="3144"/>
                  </a:lnTo>
                  <a:cubicBezTo>
                    <a:pt x="96" y="3144"/>
                    <a:pt x="1" y="3215"/>
                    <a:pt x="1" y="3322"/>
                  </a:cubicBezTo>
                  <a:lnTo>
                    <a:pt x="1" y="5775"/>
                  </a:lnTo>
                  <a:cubicBezTo>
                    <a:pt x="1" y="5870"/>
                    <a:pt x="84" y="5954"/>
                    <a:pt x="179" y="5954"/>
                  </a:cubicBezTo>
                  <a:lnTo>
                    <a:pt x="6156" y="5954"/>
                  </a:lnTo>
                  <a:cubicBezTo>
                    <a:pt x="6001" y="6156"/>
                    <a:pt x="5894" y="6418"/>
                    <a:pt x="5894" y="6775"/>
                  </a:cubicBezTo>
                  <a:lnTo>
                    <a:pt x="5894" y="7621"/>
                  </a:lnTo>
                  <a:cubicBezTo>
                    <a:pt x="5894" y="7716"/>
                    <a:pt x="5978" y="7799"/>
                    <a:pt x="6085" y="7799"/>
                  </a:cubicBezTo>
                  <a:lnTo>
                    <a:pt x="6728" y="7799"/>
                  </a:lnTo>
                  <a:cubicBezTo>
                    <a:pt x="6823" y="7799"/>
                    <a:pt x="6918" y="7728"/>
                    <a:pt x="6918" y="7621"/>
                  </a:cubicBezTo>
                  <a:cubicBezTo>
                    <a:pt x="6918" y="7537"/>
                    <a:pt x="6835" y="7442"/>
                    <a:pt x="6728" y="7442"/>
                  </a:cubicBezTo>
                  <a:lnTo>
                    <a:pt x="6251" y="7442"/>
                  </a:lnTo>
                  <a:lnTo>
                    <a:pt x="6251" y="6763"/>
                  </a:lnTo>
                  <a:cubicBezTo>
                    <a:pt x="6251" y="6049"/>
                    <a:pt x="6823" y="5835"/>
                    <a:pt x="6835" y="5835"/>
                  </a:cubicBezTo>
                  <a:lnTo>
                    <a:pt x="6847" y="5835"/>
                  </a:lnTo>
                  <a:lnTo>
                    <a:pt x="7787" y="5466"/>
                  </a:lnTo>
                  <a:lnTo>
                    <a:pt x="7799" y="5477"/>
                  </a:lnTo>
                  <a:lnTo>
                    <a:pt x="8299" y="5954"/>
                  </a:lnTo>
                  <a:cubicBezTo>
                    <a:pt x="8323" y="5989"/>
                    <a:pt x="8371" y="6001"/>
                    <a:pt x="8418" y="6001"/>
                  </a:cubicBezTo>
                  <a:cubicBezTo>
                    <a:pt x="8454" y="6001"/>
                    <a:pt x="8502" y="5989"/>
                    <a:pt x="8537" y="5942"/>
                  </a:cubicBezTo>
                  <a:lnTo>
                    <a:pt x="9014" y="5442"/>
                  </a:lnTo>
                  <a:lnTo>
                    <a:pt x="9942" y="5811"/>
                  </a:lnTo>
                  <a:lnTo>
                    <a:pt x="9966" y="5811"/>
                  </a:lnTo>
                  <a:cubicBezTo>
                    <a:pt x="9990" y="5823"/>
                    <a:pt x="10538" y="6013"/>
                    <a:pt x="10538" y="6728"/>
                  </a:cubicBezTo>
                  <a:lnTo>
                    <a:pt x="10538" y="7418"/>
                  </a:lnTo>
                  <a:lnTo>
                    <a:pt x="7263" y="7418"/>
                  </a:lnTo>
                  <a:cubicBezTo>
                    <a:pt x="7180" y="7418"/>
                    <a:pt x="7085" y="7490"/>
                    <a:pt x="7085" y="7597"/>
                  </a:cubicBezTo>
                  <a:cubicBezTo>
                    <a:pt x="7085" y="7680"/>
                    <a:pt x="7168" y="7775"/>
                    <a:pt x="7263" y="7775"/>
                  </a:cubicBezTo>
                  <a:lnTo>
                    <a:pt x="10704" y="7775"/>
                  </a:lnTo>
                  <a:cubicBezTo>
                    <a:pt x="10800" y="7775"/>
                    <a:pt x="10883" y="7704"/>
                    <a:pt x="10883" y="7597"/>
                  </a:cubicBezTo>
                  <a:lnTo>
                    <a:pt x="10883" y="6751"/>
                  </a:lnTo>
                  <a:cubicBezTo>
                    <a:pt x="10883" y="5977"/>
                    <a:pt x="10371" y="5585"/>
                    <a:pt x="10073" y="5477"/>
                  </a:cubicBezTo>
                  <a:lnTo>
                    <a:pt x="9073" y="5085"/>
                  </a:lnTo>
                  <a:lnTo>
                    <a:pt x="9073" y="4870"/>
                  </a:lnTo>
                  <a:cubicBezTo>
                    <a:pt x="9335" y="4727"/>
                    <a:pt x="9549" y="4465"/>
                    <a:pt x="9633" y="4156"/>
                  </a:cubicBezTo>
                  <a:cubicBezTo>
                    <a:pt x="9966" y="4156"/>
                    <a:pt x="10252" y="3894"/>
                    <a:pt x="10252" y="3549"/>
                  </a:cubicBezTo>
                  <a:cubicBezTo>
                    <a:pt x="10252" y="3358"/>
                    <a:pt x="10145" y="3180"/>
                    <a:pt x="9990" y="3060"/>
                  </a:cubicBezTo>
                  <a:lnTo>
                    <a:pt x="9990" y="2596"/>
                  </a:lnTo>
                  <a:cubicBezTo>
                    <a:pt x="9990" y="1751"/>
                    <a:pt x="9311" y="1060"/>
                    <a:pt x="8466" y="1060"/>
                  </a:cubicBezTo>
                  <a:lnTo>
                    <a:pt x="8347" y="1060"/>
                  </a:lnTo>
                  <a:cubicBezTo>
                    <a:pt x="8204" y="1060"/>
                    <a:pt x="8085" y="1072"/>
                    <a:pt x="7966" y="1108"/>
                  </a:cubicBezTo>
                  <a:lnTo>
                    <a:pt x="7966" y="179"/>
                  </a:lnTo>
                  <a:cubicBezTo>
                    <a:pt x="7966" y="96"/>
                    <a:pt x="7894" y="1"/>
                    <a:pt x="7787" y="1"/>
                  </a:cubicBezTo>
                  <a:lnTo>
                    <a:pt x="7287" y="1"/>
                  </a:lnTo>
                  <a:cubicBezTo>
                    <a:pt x="7192" y="1"/>
                    <a:pt x="7109" y="84"/>
                    <a:pt x="7109" y="179"/>
                  </a:cubicBezTo>
                  <a:cubicBezTo>
                    <a:pt x="7109" y="286"/>
                    <a:pt x="7180" y="358"/>
                    <a:pt x="7287" y="358"/>
                  </a:cubicBezTo>
                  <a:lnTo>
                    <a:pt x="7621" y="358"/>
                  </a:lnTo>
                  <a:lnTo>
                    <a:pt x="7621" y="1251"/>
                  </a:lnTo>
                  <a:cubicBezTo>
                    <a:pt x="7180" y="1489"/>
                    <a:pt x="6847" y="1941"/>
                    <a:pt x="6811" y="2477"/>
                  </a:cubicBezTo>
                  <a:lnTo>
                    <a:pt x="346" y="2477"/>
                  </a:lnTo>
                  <a:lnTo>
                    <a:pt x="346" y="358"/>
                  </a:lnTo>
                  <a:lnTo>
                    <a:pt x="6716" y="358"/>
                  </a:lnTo>
                  <a:cubicBezTo>
                    <a:pt x="6811" y="358"/>
                    <a:pt x="6894" y="286"/>
                    <a:pt x="6894" y="179"/>
                  </a:cubicBezTo>
                  <a:cubicBezTo>
                    <a:pt x="6894" y="96"/>
                    <a:pt x="6823" y="1"/>
                    <a:pt x="67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718;p64"/>
            <p:cNvSpPr/>
            <p:nvPr/>
          </p:nvSpPr>
          <p:spPr>
            <a:xfrm>
              <a:off x="3238462" y="3380005"/>
              <a:ext cx="49305" cy="47427"/>
            </a:xfrm>
            <a:custGeom>
              <a:avLst/>
              <a:gdLst/>
              <a:ahLst/>
              <a:cxnLst/>
              <a:rect l="l" t="t" r="r" b="b"/>
              <a:pathLst>
                <a:path w="1549" h="1490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311"/>
                  </a:lnTo>
                  <a:cubicBezTo>
                    <a:pt x="1" y="1394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8"/>
                    <a:pt x="1549" y="1311"/>
                  </a:cubicBezTo>
                  <a:lnTo>
                    <a:pt x="1549" y="1001"/>
                  </a:lnTo>
                  <a:cubicBezTo>
                    <a:pt x="1549" y="906"/>
                    <a:pt x="1477" y="811"/>
                    <a:pt x="1370" y="811"/>
                  </a:cubicBezTo>
                  <a:cubicBezTo>
                    <a:pt x="1275" y="811"/>
                    <a:pt x="1191" y="894"/>
                    <a:pt x="1191" y="1001"/>
                  </a:cubicBezTo>
                  <a:lnTo>
                    <a:pt x="1191" y="1132"/>
                  </a:lnTo>
                  <a:lnTo>
                    <a:pt x="334" y="1132"/>
                  </a:lnTo>
                  <a:lnTo>
                    <a:pt x="334" y="346"/>
                  </a:lnTo>
                  <a:lnTo>
                    <a:pt x="1037" y="346"/>
                  </a:lnTo>
                  <a:lnTo>
                    <a:pt x="1037" y="358"/>
                  </a:lnTo>
                  <a:cubicBezTo>
                    <a:pt x="1132" y="358"/>
                    <a:pt x="1215" y="287"/>
                    <a:pt x="1215" y="180"/>
                  </a:cubicBezTo>
                  <a:cubicBezTo>
                    <a:pt x="1215" y="84"/>
                    <a:pt x="1144" y="1"/>
                    <a:pt x="1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719;p64"/>
            <p:cNvSpPr/>
            <p:nvPr/>
          </p:nvSpPr>
          <p:spPr>
            <a:xfrm>
              <a:off x="3251353" y="3380482"/>
              <a:ext cx="43607" cy="34058"/>
            </a:xfrm>
            <a:custGeom>
              <a:avLst/>
              <a:gdLst/>
              <a:ahLst/>
              <a:cxnLst/>
              <a:rect l="l" t="t" r="r" b="b"/>
              <a:pathLst>
                <a:path w="1370" h="1070" extrusionOk="0">
                  <a:moveTo>
                    <a:pt x="1163" y="1"/>
                  </a:moveTo>
                  <a:cubicBezTo>
                    <a:pt x="1120" y="1"/>
                    <a:pt x="1078" y="16"/>
                    <a:pt x="1048" y="45"/>
                  </a:cubicBezTo>
                  <a:lnTo>
                    <a:pt x="489" y="653"/>
                  </a:lnTo>
                  <a:lnTo>
                    <a:pt x="310" y="462"/>
                  </a:lnTo>
                  <a:cubicBezTo>
                    <a:pt x="279" y="425"/>
                    <a:pt x="232" y="407"/>
                    <a:pt x="185" y="407"/>
                  </a:cubicBezTo>
                  <a:cubicBezTo>
                    <a:pt x="142" y="407"/>
                    <a:pt x="100" y="422"/>
                    <a:pt x="72" y="450"/>
                  </a:cubicBezTo>
                  <a:cubicBezTo>
                    <a:pt x="1" y="510"/>
                    <a:pt x="1" y="629"/>
                    <a:pt x="60" y="688"/>
                  </a:cubicBezTo>
                  <a:lnTo>
                    <a:pt x="358" y="1010"/>
                  </a:lnTo>
                  <a:cubicBezTo>
                    <a:pt x="382" y="1046"/>
                    <a:pt x="429" y="1069"/>
                    <a:pt x="477" y="1069"/>
                  </a:cubicBezTo>
                  <a:cubicBezTo>
                    <a:pt x="513" y="1069"/>
                    <a:pt x="560" y="1058"/>
                    <a:pt x="584" y="1010"/>
                  </a:cubicBezTo>
                  <a:lnTo>
                    <a:pt x="1286" y="272"/>
                  </a:lnTo>
                  <a:cubicBezTo>
                    <a:pt x="1370" y="224"/>
                    <a:pt x="1370" y="117"/>
                    <a:pt x="1286" y="45"/>
                  </a:cubicBezTo>
                  <a:cubicBezTo>
                    <a:pt x="1251" y="16"/>
                    <a:pt x="1206" y="1"/>
                    <a:pt x="1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720;p64"/>
            <p:cNvSpPr/>
            <p:nvPr/>
          </p:nvSpPr>
          <p:spPr>
            <a:xfrm>
              <a:off x="3238462" y="3479314"/>
              <a:ext cx="49305" cy="47395"/>
            </a:xfrm>
            <a:custGeom>
              <a:avLst/>
              <a:gdLst/>
              <a:ahLst/>
              <a:cxnLst/>
              <a:rect l="l" t="t" r="r" b="b"/>
              <a:pathLst>
                <a:path w="1549" h="1489" extrusionOk="0">
                  <a:moveTo>
                    <a:pt x="179" y="0"/>
                  </a:moveTo>
                  <a:cubicBezTo>
                    <a:pt x="84" y="0"/>
                    <a:pt x="1" y="84"/>
                    <a:pt x="1" y="179"/>
                  </a:cubicBezTo>
                  <a:lnTo>
                    <a:pt x="1" y="1310"/>
                  </a:lnTo>
                  <a:cubicBezTo>
                    <a:pt x="1" y="1405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7"/>
                    <a:pt x="1549" y="1310"/>
                  </a:cubicBezTo>
                  <a:lnTo>
                    <a:pt x="1549" y="1001"/>
                  </a:lnTo>
                  <a:cubicBezTo>
                    <a:pt x="1549" y="917"/>
                    <a:pt x="1477" y="822"/>
                    <a:pt x="1370" y="822"/>
                  </a:cubicBezTo>
                  <a:cubicBezTo>
                    <a:pt x="1275" y="822"/>
                    <a:pt x="1191" y="893"/>
                    <a:pt x="1191" y="1001"/>
                  </a:cubicBezTo>
                  <a:lnTo>
                    <a:pt x="1191" y="1131"/>
                  </a:lnTo>
                  <a:lnTo>
                    <a:pt x="334" y="1131"/>
                  </a:lnTo>
                  <a:lnTo>
                    <a:pt x="334" y="346"/>
                  </a:lnTo>
                  <a:lnTo>
                    <a:pt x="1037" y="358"/>
                  </a:lnTo>
                  <a:cubicBezTo>
                    <a:pt x="1132" y="358"/>
                    <a:pt x="1215" y="286"/>
                    <a:pt x="1215" y="179"/>
                  </a:cubicBezTo>
                  <a:cubicBezTo>
                    <a:pt x="1215" y="96"/>
                    <a:pt x="1144" y="0"/>
                    <a:pt x="10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721;p64"/>
            <p:cNvSpPr/>
            <p:nvPr/>
          </p:nvSpPr>
          <p:spPr>
            <a:xfrm>
              <a:off x="3251353" y="3479792"/>
              <a:ext cx="43607" cy="34408"/>
            </a:xfrm>
            <a:custGeom>
              <a:avLst/>
              <a:gdLst/>
              <a:ahLst/>
              <a:cxnLst/>
              <a:rect l="l" t="t" r="r" b="b"/>
              <a:pathLst>
                <a:path w="1370" h="1081" extrusionOk="0">
                  <a:moveTo>
                    <a:pt x="1163" y="0"/>
                  </a:moveTo>
                  <a:cubicBezTo>
                    <a:pt x="1120" y="0"/>
                    <a:pt x="1078" y="15"/>
                    <a:pt x="1048" y="45"/>
                  </a:cubicBezTo>
                  <a:lnTo>
                    <a:pt x="489" y="664"/>
                  </a:lnTo>
                  <a:lnTo>
                    <a:pt x="310" y="462"/>
                  </a:lnTo>
                  <a:cubicBezTo>
                    <a:pt x="279" y="424"/>
                    <a:pt x="232" y="406"/>
                    <a:pt x="185" y="406"/>
                  </a:cubicBezTo>
                  <a:cubicBezTo>
                    <a:pt x="142" y="406"/>
                    <a:pt x="100" y="421"/>
                    <a:pt x="72" y="450"/>
                  </a:cubicBezTo>
                  <a:cubicBezTo>
                    <a:pt x="1" y="509"/>
                    <a:pt x="1" y="628"/>
                    <a:pt x="60" y="688"/>
                  </a:cubicBezTo>
                  <a:lnTo>
                    <a:pt x="358" y="1021"/>
                  </a:lnTo>
                  <a:cubicBezTo>
                    <a:pt x="382" y="1045"/>
                    <a:pt x="429" y="1081"/>
                    <a:pt x="477" y="1081"/>
                  </a:cubicBezTo>
                  <a:cubicBezTo>
                    <a:pt x="513" y="1081"/>
                    <a:pt x="560" y="1057"/>
                    <a:pt x="584" y="1021"/>
                  </a:cubicBezTo>
                  <a:lnTo>
                    <a:pt x="1286" y="271"/>
                  </a:lnTo>
                  <a:cubicBezTo>
                    <a:pt x="1370" y="212"/>
                    <a:pt x="1370" y="104"/>
                    <a:pt x="1286" y="45"/>
                  </a:cubicBezTo>
                  <a:cubicBezTo>
                    <a:pt x="1251" y="15"/>
                    <a:pt x="1206" y="0"/>
                    <a:pt x="11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2" name="Google Shape;13722;p64"/>
            <p:cNvSpPr/>
            <p:nvPr/>
          </p:nvSpPr>
          <p:spPr>
            <a:xfrm>
              <a:off x="3238462" y="3578210"/>
              <a:ext cx="49305" cy="47809"/>
            </a:xfrm>
            <a:custGeom>
              <a:avLst/>
              <a:gdLst/>
              <a:ahLst/>
              <a:cxnLst/>
              <a:rect l="l" t="t" r="r" b="b"/>
              <a:pathLst>
                <a:path w="1549" h="1502" extrusionOk="0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1323"/>
                  </a:lnTo>
                  <a:cubicBezTo>
                    <a:pt x="1" y="1406"/>
                    <a:pt x="72" y="1501"/>
                    <a:pt x="179" y="1501"/>
                  </a:cubicBezTo>
                  <a:lnTo>
                    <a:pt x="1370" y="1501"/>
                  </a:lnTo>
                  <a:cubicBezTo>
                    <a:pt x="1453" y="1501"/>
                    <a:pt x="1549" y="1418"/>
                    <a:pt x="1549" y="1323"/>
                  </a:cubicBezTo>
                  <a:lnTo>
                    <a:pt x="1549" y="1001"/>
                  </a:lnTo>
                  <a:cubicBezTo>
                    <a:pt x="1537" y="930"/>
                    <a:pt x="1453" y="858"/>
                    <a:pt x="1370" y="858"/>
                  </a:cubicBezTo>
                  <a:cubicBezTo>
                    <a:pt x="1275" y="858"/>
                    <a:pt x="1191" y="930"/>
                    <a:pt x="1191" y="1037"/>
                  </a:cubicBezTo>
                  <a:lnTo>
                    <a:pt x="1191" y="1168"/>
                  </a:lnTo>
                  <a:lnTo>
                    <a:pt x="334" y="1168"/>
                  </a:lnTo>
                  <a:lnTo>
                    <a:pt x="334" y="370"/>
                  </a:lnTo>
                  <a:lnTo>
                    <a:pt x="1037" y="370"/>
                  </a:lnTo>
                  <a:cubicBezTo>
                    <a:pt x="1132" y="370"/>
                    <a:pt x="1215" y="287"/>
                    <a:pt x="1215" y="191"/>
                  </a:cubicBezTo>
                  <a:cubicBezTo>
                    <a:pt x="1215" y="96"/>
                    <a:pt x="1144" y="1"/>
                    <a:pt x="1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3" name="Google Shape;13723;p64"/>
            <p:cNvSpPr/>
            <p:nvPr/>
          </p:nvSpPr>
          <p:spPr>
            <a:xfrm>
              <a:off x="3251353" y="3579133"/>
              <a:ext cx="42843" cy="34376"/>
            </a:xfrm>
            <a:custGeom>
              <a:avLst/>
              <a:gdLst/>
              <a:ahLst/>
              <a:cxnLst/>
              <a:rect l="l" t="t" r="r" b="b"/>
              <a:pathLst>
                <a:path w="1346" h="1080" extrusionOk="0">
                  <a:moveTo>
                    <a:pt x="1169" y="0"/>
                  </a:moveTo>
                  <a:cubicBezTo>
                    <a:pt x="1124" y="0"/>
                    <a:pt x="1079" y="18"/>
                    <a:pt x="1048" y="55"/>
                  </a:cubicBezTo>
                  <a:lnTo>
                    <a:pt x="489" y="662"/>
                  </a:lnTo>
                  <a:lnTo>
                    <a:pt x="310" y="472"/>
                  </a:lnTo>
                  <a:cubicBezTo>
                    <a:pt x="279" y="435"/>
                    <a:pt x="232" y="417"/>
                    <a:pt x="185" y="417"/>
                  </a:cubicBezTo>
                  <a:cubicBezTo>
                    <a:pt x="142" y="417"/>
                    <a:pt x="100" y="432"/>
                    <a:pt x="72" y="460"/>
                  </a:cubicBezTo>
                  <a:cubicBezTo>
                    <a:pt x="1" y="520"/>
                    <a:pt x="1" y="639"/>
                    <a:pt x="60" y="698"/>
                  </a:cubicBezTo>
                  <a:lnTo>
                    <a:pt x="358" y="1020"/>
                  </a:lnTo>
                  <a:cubicBezTo>
                    <a:pt x="382" y="1055"/>
                    <a:pt x="429" y="1079"/>
                    <a:pt x="477" y="1079"/>
                  </a:cubicBezTo>
                  <a:cubicBezTo>
                    <a:pt x="513" y="1079"/>
                    <a:pt x="560" y="1067"/>
                    <a:pt x="584" y="1020"/>
                  </a:cubicBezTo>
                  <a:lnTo>
                    <a:pt x="1286" y="281"/>
                  </a:lnTo>
                  <a:cubicBezTo>
                    <a:pt x="1346" y="198"/>
                    <a:pt x="1346" y="103"/>
                    <a:pt x="1286" y="43"/>
                  </a:cubicBezTo>
                  <a:cubicBezTo>
                    <a:pt x="1252" y="15"/>
                    <a:pt x="1210" y="0"/>
                    <a:pt x="1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64"/>
            <p:cNvSpPr/>
            <p:nvPr/>
          </p:nvSpPr>
          <p:spPr>
            <a:xfrm>
              <a:off x="3215736" y="3359188"/>
              <a:ext cx="253558" cy="89442"/>
            </a:xfrm>
            <a:custGeom>
              <a:avLst/>
              <a:gdLst/>
              <a:ahLst/>
              <a:cxnLst/>
              <a:rect l="l" t="t" r="r" b="b"/>
              <a:pathLst>
                <a:path w="7966" h="2810" extrusionOk="0">
                  <a:moveTo>
                    <a:pt x="179" y="0"/>
                  </a:moveTo>
                  <a:cubicBezTo>
                    <a:pt x="84" y="0"/>
                    <a:pt x="0" y="72"/>
                    <a:pt x="0" y="179"/>
                  </a:cubicBezTo>
                  <a:lnTo>
                    <a:pt x="0" y="2631"/>
                  </a:lnTo>
                  <a:cubicBezTo>
                    <a:pt x="0" y="2739"/>
                    <a:pt x="72" y="2810"/>
                    <a:pt x="167" y="2810"/>
                  </a:cubicBezTo>
                  <a:lnTo>
                    <a:pt x="7787" y="2810"/>
                  </a:lnTo>
                  <a:cubicBezTo>
                    <a:pt x="7870" y="2810"/>
                    <a:pt x="7966" y="2739"/>
                    <a:pt x="7966" y="2631"/>
                  </a:cubicBezTo>
                  <a:lnTo>
                    <a:pt x="7966" y="179"/>
                  </a:lnTo>
                  <a:cubicBezTo>
                    <a:pt x="7966" y="83"/>
                    <a:pt x="7882" y="0"/>
                    <a:pt x="7787" y="0"/>
                  </a:cubicBezTo>
                  <a:lnTo>
                    <a:pt x="7275" y="0"/>
                  </a:lnTo>
                  <a:cubicBezTo>
                    <a:pt x="7192" y="0"/>
                    <a:pt x="7097" y="72"/>
                    <a:pt x="7097" y="179"/>
                  </a:cubicBezTo>
                  <a:cubicBezTo>
                    <a:pt x="7097" y="262"/>
                    <a:pt x="7168" y="357"/>
                    <a:pt x="7275" y="357"/>
                  </a:cubicBezTo>
                  <a:lnTo>
                    <a:pt x="7620" y="357"/>
                  </a:lnTo>
                  <a:lnTo>
                    <a:pt x="7620" y="2465"/>
                  </a:lnTo>
                  <a:lnTo>
                    <a:pt x="346" y="2465"/>
                  </a:lnTo>
                  <a:lnTo>
                    <a:pt x="346" y="357"/>
                  </a:lnTo>
                  <a:lnTo>
                    <a:pt x="6716" y="357"/>
                  </a:lnTo>
                  <a:cubicBezTo>
                    <a:pt x="6799" y="357"/>
                    <a:pt x="6894" y="286"/>
                    <a:pt x="6894" y="179"/>
                  </a:cubicBezTo>
                  <a:cubicBezTo>
                    <a:pt x="6894" y="83"/>
                    <a:pt x="6811" y="0"/>
                    <a:pt x="67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7" name="Google Shape;13907;p64"/>
          <p:cNvGrpSpPr/>
          <p:nvPr/>
        </p:nvGrpSpPr>
        <p:grpSpPr>
          <a:xfrm>
            <a:off x="4317747" y="3456858"/>
            <a:ext cx="419913" cy="308109"/>
            <a:chOff x="1341727" y="2483349"/>
            <a:chExt cx="419913" cy="308109"/>
          </a:xfrm>
        </p:grpSpPr>
        <p:sp>
          <p:nvSpPr>
            <p:cNvPr id="13908" name="Google Shape;13908;p64"/>
            <p:cNvSpPr/>
            <p:nvPr/>
          </p:nvSpPr>
          <p:spPr>
            <a:xfrm>
              <a:off x="1623896" y="2522310"/>
              <a:ext cx="53488" cy="18605"/>
            </a:xfrm>
            <a:custGeom>
              <a:avLst/>
              <a:gdLst/>
              <a:ahLst/>
              <a:cxnLst/>
              <a:rect l="l" t="t" r="r" b="b"/>
              <a:pathLst>
                <a:path w="1406" h="489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22"/>
                    <a:pt x="167" y="322"/>
                  </a:cubicBezTo>
                  <a:cubicBezTo>
                    <a:pt x="346" y="322"/>
                    <a:pt x="882" y="358"/>
                    <a:pt x="1144" y="477"/>
                  </a:cubicBezTo>
                  <a:cubicBezTo>
                    <a:pt x="1167" y="489"/>
                    <a:pt x="1179" y="489"/>
                    <a:pt x="1215" y="489"/>
                  </a:cubicBezTo>
                  <a:cubicBezTo>
                    <a:pt x="1275" y="489"/>
                    <a:pt x="1334" y="465"/>
                    <a:pt x="1358" y="406"/>
                  </a:cubicBezTo>
                  <a:cubicBezTo>
                    <a:pt x="1406" y="346"/>
                    <a:pt x="1358" y="239"/>
                    <a:pt x="1286" y="191"/>
                  </a:cubicBezTo>
                  <a:cubicBezTo>
                    <a:pt x="917" y="1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9" name="Google Shape;13909;p64"/>
            <p:cNvSpPr/>
            <p:nvPr/>
          </p:nvSpPr>
          <p:spPr>
            <a:xfrm>
              <a:off x="1341727" y="2483349"/>
              <a:ext cx="419913" cy="308109"/>
            </a:xfrm>
            <a:custGeom>
              <a:avLst/>
              <a:gdLst/>
              <a:ahLst/>
              <a:cxnLst/>
              <a:rect l="l" t="t" r="r" b="b"/>
              <a:pathLst>
                <a:path w="11038" h="8098" extrusionOk="0">
                  <a:moveTo>
                    <a:pt x="9156" y="501"/>
                  </a:moveTo>
                  <a:lnTo>
                    <a:pt x="9156" y="1168"/>
                  </a:lnTo>
                  <a:cubicBezTo>
                    <a:pt x="9156" y="1275"/>
                    <a:pt x="9120" y="1394"/>
                    <a:pt x="9073" y="1489"/>
                  </a:cubicBezTo>
                  <a:lnTo>
                    <a:pt x="9001" y="1644"/>
                  </a:lnTo>
                  <a:cubicBezTo>
                    <a:pt x="8989" y="1680"/>
                    <a:pt x="8989" y="1692"/>
                    <a:pt x="8989" y="1727"/>
                  </a:cubicBezTo>
                  <a:lnTo>
                    <a:pt x="8989" y="2061"/>
                  </a:lnTo>
                  <a:cubicBezTo>
                    <a:pt x="8989" y="2299"/>
                    <a:pt x="8894" y="2525"/>
                    <a:pt x="8715" y="2692"/>
                  </a:cubicBezTo>
                  <a:cubicBezTo>
                    <a:pt x="8537" y="2858"/>
                    <a:pt x="8311" y="2942"/>
                    <a:pt x="8072" y="2942"/>
                  </a:cubicBezTo>
                  <a:cubicBezTo>
                    <a:pt x="7620" y="2918"/>
                    <a:pt x="7227" y="2513"/>
                    <a:pt x="7227" y="2025"/>
                  </a:cubicBezTo>
                  <a:lnTo>
                    <a:pt x="7227" y="1727"/>
                  </a:lnTo>
                  <a:cubicBezTo>
                    <a:pt x="7227" y="1692"/>
                    <a:pt x="7227" y="1680"/>
                    <a:pt x="7215" y="1644"/>
                  </a:cubicBezTo>
                  <a:lnTo>
                    <a:pt x="7108" y="1453"/>
                  </a:lnTo>
                  <a:cubicBezTo>
                    <a:pt x="7084" y="1382"/>
                    <a:pt x="7049" y="1311"/>
                    <a:pt x="7049" y="1215"/>
                  </a:cubicBezTo>
                  <a:lnTo>
                    <a:pt x="7049" y="1203"/>
                  </a:lnTo>
                  <a:cubicBezTo>
                    <a:pt x="7049" y="810"/>
                    <a:pt x="7370" y="501"/>
                    <a:pt x="7751" y="501"/>
                  </a:cubicBezTo>
                  <a:close/>
                  <a:moveTo>
                    <a:pt x="3274" y="322"/>
                  </a:moveTo>
                  <a:cubicBezTo>
                    <a:pt x="3548" y="322"/>
                    <a:pt x="3786" y="429"/>
                    <a:pt x="3989" y="632"/>
                  </a:cubicBezTo>
                  <a:cubicBezTo>
                    <a:pt x="4179" y="834"/>
                    <a:pt x="4298" y="1108"/>
                    <a:pt x="4310" y="1394"/>
                  </a:cubicBezTo>
                  <a:cubicBezTo>
                    <a:pt x="4346" y="1739"/>
                    <a:pt x="4441" y="2442"/>
                    <a:pt x="4608" y="2858"/>
                  </a:cubicBezTo>
                  <a:cubicBezTo>
                    <a:pt x="4358" y="2942"/>
                    <a:pt x="3870" y="3096"/>
                    <a:pt x="3274" y="3096"/>
                  </a:cubicBezTo>
                  <a:cubicBezTo>
                    <a:pt x="3253" y="3097"/>
                    <a:pt x="3232" y="3097"/>
                    <a:pt x="3210" y="3097"/>
                  </a:cubicBezTo>
                  <a:cubicBezTo>
                    <a:pt x="2654" y="3097"/>
                    <a:pt x="2182" y="2951"/>
                    <a:pt x="1953" y="2870"/>
                  </a:cubicBezTo>
                  <a:cubicBezTo>
                    <a:pt x="2096" y="2442"/>
                    <a:pt x="2215" y="1739"/>
                    <a:pt x="2226" y="1394"/>
                  </a:cubicBezTo>
                  <a:cubicBezTo>
                    <a:pt x="2250" y="1096"/>
                    <a:pt x="2357" y="834"/>
                    <a:pt x="2560" y="632"/>
                  </a:cubicBezTo>
                  <a:cubicBezTo>
                    <a:pt x="2750" y="429"/>
                    <a:pt x="3000" y="322"/>
                    <a:pt x="3274" y="322"/>
                  </a:cubicBezTo>
                  <a:close/>
                  <a:moveTo>
                    <a:pt x="7751" y="3192"/>
                  </a:moveTo>
                  <a:cubicBezTo>
                    <a:pt x="7858" y="3227"/>
                    <a:pt x="7965" y="3251"/>
                    <a:pt x="8084" y="3251"/>
                  </a:cubicBezTo>
                  <a:lnTo>
                    <a:pt x="8120" y="3251"/>
                  </a:lnTo>
                  <a:cubicBezTo>
                    <a:pt x="8239" y="3251"/>
                    <a:pt x="8358" y="3239"/>
                    <a:pt x="8477" y="3192"/>
                  </a:cubicBezTo>
                  <a:lnTo>
                    <a:pt x="8477" y="3192"/>
                  </a:lnTo>
                  <a:cubicBezTo>
                    <a:pt x="8465" y="3251"/>
                    <a:pt x="8477" y="3299"/>
                    <a:pt x="8501" y="3346"/>
                  </a:cubicBezTo>
                  <a:lnTo>
                    <a:pt x="8358" y="3477"/>
                  </a:lnTo>
                  <a:cubicBezTo>
                    <a:pt x="8287" y="3549"/>
                    <a:pt x="8203" y="3585"/>
                    <a:pt x="8108" y="3585"/>
                  </a:cubicBezTo>
                  <a:cubicBezTo>
                    <a:pt x="8025" y="3585"/>
                    <a:pt x="7930" y="3549"/>
                    <a:pt x="7858" y="3477"/>
                  </a:cubicBezTo>
                  <a:lnTo>
                    <a:pt x="7727" y="3346"/>
                  </a:lnTo>
                  <a:cubicBezTo>
                    <a:pt x="7739" y="3299"/>
                    <a:pt x="7751" y="3251"/>
                    <a:pt x="7751" y="3192"/>
                  </a:cubicBezTo>
                  <a:close/>
                  <a:moveTo>
                    <a:pt x="3691" y="3418"/>
                  </a:moveTo>
                  <a:cubicBezTo>
                    <a:pt x="3750" y="3537"/>
                    <a:pt x="3870" y="3644"/>
                    <a:pt x="4001" y="3668"/>
                  </a:cubicBezTo>
                  <a:lnTo>
                    <a:pt x="4584" y="3835"/>
                  </a:lnTo>
                  <a:cubicBezTo>
                    <a:pt x="4727" y="3882"/>
                    <a:pt x="4834" y="4013"/>
                    <a:pt x="4834" y="4180"/>
                  </a:cubicBezTo>
                  <a:lnTo>
                    <a:pt x="4834" y="5680"/>
                  </a:lnTo>
                  <a:cubicBezTo>
                    <a:pt x="4834" y="5871"/>
                    <a:pt x="4667" y="6037"/>
                    <a:pt x="4477" y="6037"/>
                  </a:cubicBezTo>
                  <a:lnTo>
                    <a:pt x="4477" y="4811"/>
                  </a:lnTo>
                  <a:cubicBezTo>
                    <a:pt x="4477" y="4549"/>
                    <a:pt x="4239" y="4311"/>
                    <a:pt x="3977" y="4311"/>
                  </a:cubicBezTo>
                  <a:lnTo>
                    <a:pt x="2584" y="4311"/>
                  </a:lnTo>
                  <a:cubicBezTo>
                    <a:pt x="2310" y="4311"/>
                    <a:pt x="2084" y="4537"/>
                    <a:pt x="2084" y="4811"/>
                  </a:cubicBezTo>
                  <a:lnTo>
                    <a:pt x="2084" y="6037"/>
                  </a:lnTo>
                  <a:lnTo>
                    <a:pt x="2072" y="6037"/>
                  </a:lnTo>
                  <a:cubicBezTo>
                    <a:pt x="1869" y="6037"/>
                    <a:pt x="1715" y="5871"/>
                    <a:pt x="1715" y="5680"/>
                  </a:cubicBezTo>
                  <a:lnTo>
                    <a:pt x="1715" y="4180"/>
                  </a:lnTo>
                  <a:cubicBezTo>
                    <a:pt x="1715" y="4013"/>
                    <a:pt x="1810" y="3882"/>
                    <a:pt x="1965" y="3835"/>
                  </a:cubicBezTo>
                  <a:lnTo>
                    <a:pt x="2548" y="3668"/>
                  </a:lnTo>
                  <a:cubicBezTo>
                    <a:pt x="2679" y="3620"/>
                    <a:pt x="2798" y="3537"/>
                    <a:pt x="2858" y="3418"/>
                  </a:cubicBezTo>
                  <a:cubicBezTo>
                    <a:pt x="2988" y="3430"/>
                    <a:pt x="3119" y="3430"/>
                    <a:pt x="3274" y="3430"/>
                  </a:cubicBezTo>
                  <a:cubicBezTo>
                    <a:pt x="3417" y="3430"/>
                    <a:pt x="3560" y="3418"/>
                    <a:pt x="3691" y="3418"/>
                  </a:cubicBezTo>
                  <a:close/>
                  <a:moveTo>
                    <a:pt x="8668" y="3608"/>
                  </a:moveTo>
                  <a:cubicBezTo>
                    <a:pt x="8715" y="3644"/>
                    <a:pt x="8763" y="3656"/>
                    <a:pt x="8811" y="3668"/>
                  </a:cubicBezTo>
                  <a:lnTo>
                    <a:pt x="9382" y="3835"/>
                  </a:lnTo>
                  <a:cubicBezTo>
                    <a:pt x="9537" y="3882"/>
                    <a:pt x="9644" y="4013"/>
                    <a:pt x="9644" y="4180"/>
                  </a:cubicBezTo>
                  <a:lnTo>
                    <a:pt x="9644" y="5680"/>
                  </a:lnTo>
                  <a:cubicBezTo>
                    <a:pt x="9644" y="5871"/>
                    <a:pt x="9477" y="6037"/>
                    <a:pt x="9287" y="6037"/>
                  </a:cubicBezTo>
                  <a:lnTo>
                    <a:pt x="8584" y="6037"/>
                  </a:lnTo>
                  <a:lnTo>
                    <a:pt x="8584" y="6025"/>
                  </a:lnTo>
                  <a:lnTo>
                    <a:pt x="8584" y="5668"/>
                  </a:lnTo>
                  <a:lnTo>
                    <a:pt x="9120" y="5668"/>
                  </a:lnTo>
                  <a:cubicBezTo>
                    <a:pt x="9204" y="5668"/>
                    <a:pt x="9287" y="5597"/>
                    <a:pt x="9287" y="5502"/>
                  </a:cubicBezTo>
                  <a:lnTo>
                    <a:pt x="9287" y="4466"/>
                  </a:lnTo>
                  <a:cubicBezTo>
                    <a:pt x="9287" y="4370"/>
                    <a:pt x="9204" y="4299"/>
                    <a:pt x="9120" y="4299"/>
                  </a:cubicBezTo>
                  <a:cubicBezTo>
                    <a:pt x="9025" y="4299"/>
                    <a:pt x="8954" y="4370"/>
                    <a:pt x="8954" y="4466"/>
                  </a:cubicBezTo>
                  <a:lnTo>
                    <a:pt x="8954" y="5335"/>
                  </a:lnTo>
                  <a:lnTo>
                    <a:pt x="8584" y="5335"/>
                  </a:lnTo>
                  <a:lnTo>
                    <a:pt x="8584" y="4644"/>
                  </a:lnTo>
                  <a:cubicBezTo>
                    <a:pt x="8584" y="4466"/>
                    <a:pt x="8430" y="4311"/>
                    <a:pt x="8251" y="4311"/>
                  </a:cubicBezTo>
                  <a:lnTo>
                    <a:pt x="6513" y="4311"/>
                  </a:lnTo>
                  <a:lnTo>
                    <a:pt x="6513" y="4180"/>
                  </a:lnTo>
                  <a:lnTo>
                    <a:pt x="6548" y="4180"/>
                  </a:lnTo>
                  <a:cubicBezTo>
                    <a:pt x="6548" y="4013"/>
                    <a:pt x="6644" y="3882"/>
                    <a:pt x="6798" y="3835"/>
                  </a:cubicBezTo>
                  <a:lnTo>
                    <a:pt x="7382" y="3668"/>
                  </a:lnTo>
                  <a:cubicBezTo>
                    <a:pt x="7418" y="3656"/>
                    <a:pt x="7477" y="3644"/>
                    <a:pt x="7513" y="3608"/>
                  </a:cubicBezTo>
                  <a:lnTo>
                    <a:pt x="7620" y="3716"/>
                  </a:lnTo>
                  <a:cubicBezTo>
                    <a:pt x="7751" y="3847"/>
                    <a:pt x="7918" y="3906"/>
                    <a:pt x="8096" y="3906"/>
                  </a:cubicBezTo>
                  <a:cubicBezTo>
                    <a:pt x="8275" y="3906"/>
                    <a:pt x="8453" y="3835"/>
                    <a:pt x="8573" y="3716"/>
                  </a:cubicBezTo>
                  <a:lnTo>
                    <a:pt x="8668" y="3608"/>
                  </a:lnTo>
                  <a:close/>
                  <a:moveTo>
                    <a:pt x="8287" y="4644"/>
                  </a:moveTo>
                  <a:cubicBezTo>
                    <a:pt x="8287" y="4644"/>
                    <a:pt x="8299" y="4644"/>
                    <a:pt x="8299" y="4656"/>
                  </a:cubicBezTo>
                  <a:lnTo>
                    <a:pt x="8299" y="6037"/>
                  </a:lnTo>
                  <a:cubicBezTo>
                    <a:pt x="8299" y="6037"/>
                    <a:pt x="8299" y="6049"/>
                    <a:pt x="8287" y="6049"/>
                  </a:cubicBezTo>
                  <a:lnTo>
                    <a:pt x="6215" y="6049"/>
                  </a:lnTo>
                  <a:cubicBezTo>
                    <a:pt x="6215" y="6049"/>
                    <a:pt x="6203" y="6049"/>
                    <a:pt x="6203" y="6037"/>
                  </a:cubicBezTo>
                  <a:lnTo>
                    <a:pt x="6203" y="4656"/>
                  </a:lnTo>
                  <a:lnTo>
                    <a:pt x="8287" y="4644"/>
                  </a:lnTo>
                  <a:close/>
                  <a:moveTo>
                    <a:pt x="2084" y="6371"/>
                  </a:moveTo>
                  <a:lnTo>
                    <a:pt x="2084" y="6740"/>
                  </a:lnTo>
                  <a:lnTo>
                    <a:pt x="679" y="6740"/>
                  </a:lnTo>
                  <a:lnTo>
                    <a:pt x="679" y="6371"/>
                  </a:lnTo>
                  <a:close/>
                  <a:moveTo>
                    <a:pt x="10382" y="6371"/>
                  </a:moveTo>
                  <a:lnTo>
                    <a:pt x="10382" y="6740"/>
                  </a:lnTo>
                  <a:lnTo>
                    <a:pt x="4477" y="6740"/>
                  </a:lnTo>
                  <a:lnTo>
                    <a:pt x="4477" y="6371"/>
                  </a:lnTo>
                  <a:close/>
                  <a:moveTo>
                    <a:pt x="3953" y="4644"/>
                  </a:moveTo>
                  <a:cubicBezTo>
                    <a:pt x="4060" y="4644"/>
                    <a:pt x="4131" y="4728"/>
                    <a:pt x="4131" y="4823"/>
                  </a:cubicBezTo>
                  <a:lnTo>
                    <a:pt x="4131" y="7085"/>
                  </a:lnTo>
                  <a:lnTo>
                    <a:pt x="2393" y="7085"/>
                  </a:lnTo>
                  <a:lnTo>
                    <a:pt x="2393" y="4823"/>
                  </a:lnTo>
                  <a:cubicBezTo>
                    <a:pt x="2393" y="4716"/>
                    <a:pt x="2488" y="4644"/>
                    <a:pt x="2572" y="4644"/>
                  </a:cubicBezTo>
                  <a:close/>
                  <a:moveTo>
                    <a:pt x="3274" y="1"/>
                  </a:moveTo>
                  <a:cubicBezTo>
                    <a:pt x="2548" y="1"/>
                    <a:pt x="1965" y="596"/>
                    <a:pt x="1905" y="1370"/>
                  </a:cubicBezTo>
                  <a:cubicBezTo>
                    <a:pt x="1869" y="1692"/>
                    <a:pt x="1774" y="2346"/>
                    <a:pt x="1631" y="2751"/>
                  </a:cubicBezTo>
                  <a:cubicBezTo>
                    <a:pt x="1607" y="2835"/>
                    <a:pt x="1607" y="2930"/>
                    <a:pt x="1655" y="3001"/>
                  </a:cubicBezTo>
                  <a:cubicBezTo>
                    <a:pt x="1691" y="3073"/>
                    <a:pt x="1750" y="3156"/>
                    <a:pt x="1845" y="3180"/>
                  </a:cubicBezTo>
                  <a:cubicBezTo>
                    <a:pt x="1988" y="3227"/>
                    <a:pt x="2215" y="3299"/>
                    <a:pt x="2488" y="3358"/>
                  </a:cubicBezTo>
                  <a:lnTo>
                    <a:pt x="2465" y="3358"/>
                  </a:lnTo>
                  <a:lnTo>
                    <a:pt x="1893" y="3525"/>
                  </a:lnTo>
                  <a:cubicBezTo>
                    <a:pt x="1595" y="3608"/>
                    <a:pt x="1393" y="3882"/>
                    <a:pt x="1393" y="4180"/>
                  </a:cubicBezTo>
                  <a:lnTo>
                    <a:pt x="1393" y="5680"/>
                  </a:lnTo>
                  <a:cubicBezTo>
                    <a:pt x="1393" y="5811"/>
                    <a:pt x="1429" y="5930"/>
                    <a:pt x="1500" y="6037"/>
                  </a:cubicBezTo>
                  <a:lnTo>
                    <a:pt x="167" y="6037"/>
                  </a:lnTo>
                  <a:cubicBezTo>
                    <a:pt x="71" y="6037"/>
                    <a:pt x="0" y="6109"/>
                    <a:pt x="0" y="6204"/>
                  </a:cubicBezTo>
                  <a:cubicBezTo>
                    <a:pt x="0" y="6287"/>
                    <a:pt x="71" y="6371"/>
                    <a:pt x="167" y="6371"/>
                  </a:cubicBezTo>
                  <a:lnTo>
                    <a:pt x="345" y="6371"/>
                  </a:lnTo>
                  <a:lnTo>
                    <a:pt x="345" y="7930"/>
                  </a:lnTo>
                  <a:cubicBezTo>
                    <a:pt x="345" y="8014"/>
                    <a:pt x="417" y="8097"/>
                    <a:pt x="500" y="8097"/>
                  </a:cubicBezTo>
                  <a:cubicBezTo>
                    <a:pt x="595" y="8097"/>
                    <a:pt x="667" y="8014"/>
                    <a:pt x="667" y="7930"/>
                  </a:cubicBezTo>
                  <a:lnTo>
                    <a:pt x="667" y="7049"/>
                  </a:lnTo>
                  <a:lnTo>
                    <a:pt x="2072" y="7049"/>
                  </a:lnTo>
                  <a:lnTo>
                    <a:pt x="2072" y="7930"/>
                  </a:lnTo>
                  <a:cubicBezTo>
                    <a:pt x="2072" y="8014"/>
                    <a:pt x="2143" y="8097"/>
                    <a:pt x="2226" y="8097"/>
                  </a:cubicBezTo>
                  <a:cubicBezTo>
                    <a:pt x="2322" y="8097"/>
                    <a:pt x="2393" y="8014"/>
                    <a:pt x="2393" y="7930"/>
                  </a:cubicBezTo>
                  <a:lnTo>
                    <a:pt x="2393" y="7395"/>
                  </a:lnTo>
                  <a:lnTo>
                    <a:pt x="4155" y="7395"/>
                  </a:lnTo>
                  <a:lnTo>
                    <a:pt x="4155" y="7930"/>
                  </a:lnTo>
                  <a:cubicBezTo>
                    <a:pt x="4155" y="8014"/>
                    <a:pt x="4227" y="8097"/>
                    <a:pt x="4310" y="8097"/>
                  </a:cubicBezTo>
                  <a:cubicBezTo>
                    <a:pt x="4405" y="8097"/>
                    <a:pt x="4477" y="8014"/>
                    <a:pt x="4477" y="7930"/>
                  </a:cubicBezTo>
                  <a:lnTo>
                    <a:pt x="4477" y="7049"/>
                  </a:lnTo>
                  <a:lnTo>
                    <a:pt x="10370" y="7049"/>
                  </a:lnTo>
                  <a:lnTo>
                    <a:pt x="10370" y="7930"/>
                  </a:lnTo>
                  <a:cubicBezTo>
                    <a:pt x="10370" y="8014"/>
                    <a:pt x="10442" y="8097"/>
                    <a:pt x="10537" y="8097"/>
                  </a:cubicBezTo>
                  <a:cubicBezTo>
                    <a:pt x="10620" y="8097"/>
                    <a:pt x="10704" y="8014"/>
                    <a:pt x="10704" y="7930"/>
                  </a:cubicBezTo>
                  <a:lnTo>
                    <a:pt x="10704" y="6371"/>
                  </a:lnTo>
                  <a:lnTo>
                    <a:pt x="10882" y="6371"/>
                  </a:lnTo>
                  <a:cubicBezTo>
                    <a:pt x="10966" y="6371"/>
                    <a:pt x="11037" y="6287"/>
                    <a:pt x="11037" y="6204"/>
                  </a:cubicBezTo>
                  <a:cubicBezTo>
                    <a:pt x="11037" y="6109"/>
                    <a:pt x="10966" y="6037"/>
                    <a:pt x="10882" y="6037"/>
                  </a:cubicBezTo>
                  <a:lnTo>
                    <a:pt x="9894" y="6037"/>
                  </a:lnTo>
                  <a:cubicBezTo>
                    <a:pt x="9954" y="5930"/>
                    <a:pt x="10001" y="5811"/>
                    <a:pt x="10001" y="5680"/>
                  </a:cubicBezTo>
                  <a:lnTo>
                    <a:pt x="10001" y="4180"/>
                  </a:lnTo>
                  <a:cubicBezTo>
                    <a:pt x="10001" y="3882"/>
                    <a:pt x="9787" y="3608"/>
                    <a:pt x="9501" y="3525"/>
                  </a:cubicBezTo>
                  <a:lnTo>
                    <a:pt x="8930" y="3358"/>
                  </a:lnTo>
                  <a:cubicBezTo>
                    <a:pt x="8858" y="3335"/>
                    <a:pt x="8799" y="3275"/>
                    <a:pt x="8799" y="3180"/>
                  </a:cubicBezTo>
                  <a:lnTo>
                    <a:pt x="8799" y="3049"/>
                  </a:lnTo>
                  <a:cubicBezTo>
                    <a:pt x="8858" y="3001"/>
                    <a:pt x="8894" y="2977"/>
                    <a:pt x="8942" y="2918"/>
                  </a:cubicBezTo>
                  <a:cubicBezTo>
                    <a:pt x="9180" y="2692"/>
                    <a:pt x="9299" y="2382"/>
                    <a:pt x="9299" y="2049"/>
                  </a:cubicBezTo>
                  <a:lnTo>
                    <a:pt x="9299" y="1739"/>
                  </a:lnTo>
                  <a:lnTo>
                    <a:pt x="9358" y="1608"/>
                  </a:lnTo>
                  <a:cubicBezTo>
                    <a:pt x="9430" y="1453"/>
                    <a:pt x="9465" y="1311"/>
                    <a:pt x="9465" y="1144"/>
                  </a:cubicBezTo>
                  <a:lnTo>
                    <a:pt x="9465" y="310"/>
                  </a:lnTo>
                  <a:cubicBezTo>
                    <a:pt x="9465" y="215"/>
                    <a:pt x="9382" y="144"/>
                    <a:pt x="9299" y="144"/>
                  </a:cubicBezTo>
                  <a:lnTo>
                    <a:pt x="7739" y="144"/>
                  </a:lnTo>
                  <a:cubicBezTo>
                    <a:pt x="7168" y="144"/>
                    <a:pt x="6703" y="608"/>
                    <a:pt x="6703" y="1168"/>
                  </a:cubicBezTo>
                  <a:lnTo>
                    <a:pt x="6703" y="1191"/>
                  </a:lnTo>
                  <a:cubicBezTo>
                    <a:pt x="6703" y="1322"/>
                    <a:pt x="6739" y="1453"/>
                    <a:pt x="6798" y="1572"/>
                  </a:cubicBezTo>
                  <a:lnTo>
                    <a:pt x="6894" y="1739"/>
                  </a:lnTo>
                  <a:lnTo>
                    <a:pt x="6894" y="2001"/>
                  </a:lnTo>
                  <a:cubicBezTo>
                    <a:pt x="6894" y="2418"/>
                    <a:pt x="7096" y="2799"/>
                    <a:pt x="7406" y="3037"/>
                  </a:cubicBezTo>
                  <a:lnTo>
                    <a:pt x="7406" y="3180"/>
                  </a:lnTo>
                  <a:cubicBezTo>
                    <a:pt x="7406" y="3251"/>
                    <a:pt x="7346" y="3335"/>
                    <a:pt x="7275" y="3358"/>
                  </a:cubicBezTo>
                  <a:lnTo>
                    <a:pt x="6691" y="3525"/>
                  </a:lnTo>
                  <a:cubicBezTo>
                    <a:pt x="6394" y="3608"/>
                    <a:pt x="6203" y="3882"/>
                    <a:pt x="6203" y="4180"/>
                  </a:cubicBezTo>
                  <a:lnTo>
                    <a:pt x="6203" y="4311"/>
                  </a:lnTo>
                  <a:lnTo>
                    <a:pt x="6191" y="4311"/>
                  </a:lnTo>
                  <a:cubicBezTo>
                    <a:pt x="6013" y="4311"/>
                    <a:pt x="5858" y="4466"/>
                    <a:pt x="5858" y="4644"/>
                  </a:cubicBezTo>
                  <a:lnTo>
                    <a:pt x="5858" y="6025"/>
                  </a:lnTo>
                  <a:lnTo>
                    <a:pt x="5858" y="6037"/>
                  </a:lnTo>
                  <a:lnTo>
                    <a:pt x="5048" y="6037"/>
                  </a:lnTo>
                  <a:cubicBezTo>
                    <a:pt x="5108" y="5930"/>
                    <a:pt x="5144" y="5811"/>
                    <a:pt x="5144" y="5680"/>
                  </a:cubicBezTo>
                  <a:lnTo>
                    <a:pt x="5144" y="4180"/>
                  </a:lnTo>
                  <a:cubicBezTo>
                    <a:pt x="5144" y="3882"/>
                    <a:pt x="4941" y="3608"/>
                    <a:pt x="4655" y="3525"/>
                  </a:cubicBezTo>
                  <a:lnTo>
                    <a:pt x="4072" y="3358"/>
                  </a:lnTo>
                  <a:lnTo>
                    <a:pt x="4060" y="3358"/>
                  </a:lnTo>
                  <a:cubicBezTo>
                    <a:pt x="4346" y="3299"/>
                    <a:pt x="4560" y="3239"/>
                    <a:pt x="4703" y="3180"/>
                  </a:cubicBezTo>
                  <a:cubicBezTo>
                    <a:pt x="4786" y="3156"/>
                    <a:pt x="4846" y="3096"/>
                    <a:pt x="4893" y="3001"/>
                  </a:cubicBezTo>
                  <a:cubicBezTo>
                    <a:pt x="4941" y="2930"/>
                    <a:pt x="4941" y="2835"/>
                    <a:pt x="4905" y="2751"/>
                  </a:cubicBezTo>
                  <a:cubicBezTo>
                    <a:pt x="4763" y="2358"/>
                    <a:pt x="4655" y="1692"/>
                    <a:pt x="4643" y="1370"/>
                  </a:cubicBezTo>
                  <a:cubicBezTo>
                    <a:pt x="4584" y="572"/>
                    <a:pt x="4001" y="1"/>
                    <a:pt x="32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0" name="Google Shape;13910;p64"/>
            <p:cNvSpPr/>
            <p:nvPr/>
          </p:nvSpPr>
          <p:spPr>
            <a:xfrm>
              <a:off x="1611228" y="2679979"/>
              <a:ext cx="12250" cy="12708"/>
            </a:xfrm>
            <a:custGeom>
              <a:avLst/>
              <a:gdLst/>
              <a:ahLst/>
              <a:cxnLst/>
              <a:rect l="l" t="t" r="r" b="b"/>
              <a:pathLst>
                <a:path w="322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250" y="334"/>
                    <a:pt x="322" y="262"/>
                    <a:pt x="322" y="167"/>
                  </a:cubicBez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901;p64">
            <a:extLst>
              <a:ext uri="{FF2B5EF4-FFF2-40B4-BE49-F238E27FC236}">
                <a16:creationId xmlns:a16="http://schemas.microsoft.com/office/drawing/2014/main" id="{B94A4EC7-7C90-F7D7-A350-C47C56AB6780}"/>
              </a:ext>
            </a:extLst>
          </p:cNvPr>
          <p:cNvGrpSpPr/>
          <p:nvPr/>
        </p:nvGrpSpPr>
        <p:grpSpPr>
          <a:xfrm>
            <a:off x="4386702" y="2227955"/>
            <a:ext cx="350958" cy="263043"/>
            <a:chOff x="1817317" y="2480330"/>
            <a:chExt cx="350958" cy="263043"/>
          </a:xfrm>
        </p:grpSpPr>
        <p:sp>
          <p:nvSpPr>
            <p:cNvPr id="14" name="Google Shape;13902;p64">
              <a:extLst>
                <a:ext uri="{FF2B5EF4-FFF2-40B4-BE49-F238E27FC236}">
                  <a16:creationId xmlns:a16="http://schemas.microsoft.com/office/drawing/2014/main" id="{F0D9A768-F4C9-F1FA-EC95-24DCB30B0E65}"/>
                </a:ext>
              </a:extLst>
            </p:cNvPr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03;p64">
              <a:extLst>
                <a:ext uri="{FF2B5EF4-FFF2-40B4-BE49-F238E27FC236}">
                  <a16:creationId xmlns:a16="http://schemas.microsoft.com/office/drawing/2014/main" id="{ABE05D77-A657-C02C-D250-A4F2F68D1EA3}"/>
                </a:ext>
              </a:extLst>
            </p:cNvPr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04;p64">
              <a:extLst>
                <a:ext uri="{FF2B5EF4-FFF2-40B4-BE49-F238E27FC236}">
                  <a16:creationId xmlns:a16="http://schemas.microsoft.com/office/drawing/2014/main" id="{B60023D8-C3D2-0192-7549-7C8D4DAF1612}"/>
                </a:ext>
              </a:extLst>
            </p:cNvPr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05;p64">
              <a:extLst>
                <a:ext uri="{FF2B5EF4-FFF2-40B4-BE49-F238E27FC236}">
                  <a16:creationId xmlns:a16="http://schemas.microsoft.com/office/drawing/2014/main" id="{A678B8FD-7029-36B0-096A-9182BCC2E0F2}"/>
                </a:ext>
              </a:extLst>
            </p:cNvPr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06;p64">
              <a:extLst>
                <a:ext uri="{FF2B5EF4-FFF2-40B4-BE49-F238E27FC236}">
                  <a16:creationId xmlns:a16="http://schemas.microsoft.com/office/drawing/2014/main" id="{A2FD337D-FA94-5EFF-89E7-CF8E6C8CC43F}"/>
                </a:ext>
              </a:extLst>
            </p:cNvPr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89CB9-9690-F605-2417-C2BCCEB4C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0" y="1759258"/>
            <a:ext cx="3635523" cy="21953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272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F43E73E-AFF2-2B16-BE5F-085396A10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414" y="1411656"/>
            <a:ext cx="7790696" cy="2644690"/>
          </a:xfrm>
        </p:spPr>
        <p:txBody>
          <a:bodyPr/>
          <a:lstStyle/>
          <a:p>
            <a:pPr marL="127000" indent="0">
              <a:buNone/>
            </a:pPr>
            <a:endParaRPr lang="en-US" b="1" dirty="0"/>
          </a:p>
          <a:p>
            <a:pPr marL="127000" indent="0">
              <a:buNone/>
            </a:pPr>
            <a:r>
              <a:rPr lang="en-US" b="1" dirty="0"/>
              <a:t>	Maintaining Consistent Requirements</a:t>
            </a:r>
          </a:p>
          <a:p>
            <a:pPr marL="127000" indent="0">
              <a:buNone/>
            </a:pPr>
            <a:r>
              <a:rPr lang="en-US" b="1" dirty="0"/>
              <a:t>	</a:t>
            </a:r>
            <a:br>
              <a:rPr lang="en-US" b="1" dirty="0"/>
            </a:br>
            <a:r>
              <a:rPr lang="en-US" b="1" dirty="0"/>
              <a:t>	</a:t>
            </a:r>
            <a:br>
              <a:rPr lang="en-US" b="1" dirty="0"/>
            </a:br>
            <a:r>
              <a:rPr lang="en-US" b="1" dirty="0"/>
              <a:t>	Consistent Communication Across Functions</a:t>
            </a:r>
            <a:br>
              <a:rPr lang="en-US" b="1" dirty="0"/>
            </a:br>
            <a:r>
              <a:rPr lang="en-US" b="1" dirty="0"/>
              <a:t>	</a:t>
            </a:r>
            <a:br>
              <a:rPr lang="en-US" b="1" dirty="0"/>
            </a:br>
            <a:r>
              <a:rPr lang="en-US" b="1" dirty="0"/>
              <a:t>	</a:t>
            </a:r>
            <a:br>
              <a:rPr lang="en-US" b="1" dirty="0"/>
            </a:br>
            <a:r>
              <a:rPr lang="en-US" b="1" dirty="0"/>
              <a:t>	Balancing Short-Term and Long-Term Objectives</a:t>
            </a:r>
            <a:br>
              <a:rPr lang="en-US" b="1" dirty="0"/>
            </a:br>
            <a:r>
              <a:rPr lang="en-US" b="1" dirty="0"/>
              <a:t>	</a:t>
            </a:r>
            <a:br>
              <a:rPr lang="en-US" b="1" dirty="0"/>
            </a:br>
            <a:r>
              <a:rPr lang="en-US" b="1" dirty="0"/>
              <a:t>	</a:t>
            </a:r>
            <a:br>
              <a:rPr lang="en-US" b="1" dirty="0"/>
            </a:br>
            <a:r>
              <a:rPr lang="en-US" b="1" dirty="0"/>
              <a:t>	Integration of Automated tools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C6C7C4-9FDB-7AAC-CCA2-28586056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6490"/>
            <a:ext cx="2995175" cy="1344900"/>
          </a:xfrm>
        </p:spPr>
        <p:txBody>
          <a:bodyPr/>
          <a:lstStyle/>
          <a:p>
            <a:r>
              <a:rPr lang="en-US" dirty="0"/>
              <a:t>Key Challenges</a:t>
            </a:r>
          </a:p>
        </p:txBody>
      </p:sp>
      <p:cxnSp>
        <p:nvCxnSpPr>
          <p:cNvPr id="559" name="Google Shape;559;p30"/>
          <p:cNvCxnSpPr>
            <a:cxnSpLocks/>
          </p:cNvCxnSpPr>
          <p:nvPr/>
        </p:nvCxnSpPr>
        <p:spPr>
          <a:xfrm>
            <a:off x="1803666" y="1733142"/>
            <a:ext cx="0" cy="3207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" name="Google Shape;559;p30">
            <a:extLst>
              <a:ext uri="{FF2B5EF4-FFF2-40B4-BE49-F238E27FC236}">
                <a16:creationId xmlns:a16="http://schemas.microsoft.com/office/drawing/2014/main" id="{0FE17C64-3061-950E-CF12-62E8D72A1600}"/>
              </a:ext>
            </a:extLst>
          </p:cNvPr>
          <p:cNvCxnSpPr>
            <a:cxnSpLocks/>
          </p:cNvCxnSpPr>
          <p:nvPr/>
        </p:nvCxnSpPr>
        <p:spPr>
          <a:xfrm>
            <a:off x="1817390" y="2431062"/>
            <a:ext cx="0" cy="3715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" name="Google Shape;559;p30">
            <a:extLst>
              <a:ext uri="{FF2B5EF4-FFF2-40B4-BE49-F238E27FC236}">
                <a16:creationId xmlns:a16="http://schemas.microsoft.com/office/drawing/2014/main" id="{95D0BE29-EC48-F3B5-686C-41FDB0FAD003}"/>
              </a:ext>
            </a:extLst>
          </p:cNvPr>
          <p:cNvCxnSpPr>
            <a:cxnSpLocks/>
          </p:cNvCxnSpPr>
          <p:nvPr/>
        </p:nvCxnSpPr>
        <p:spPr>
          <a:xfrm>
            <a:off x="1817656" y="3165702"/>
            <a:ext cx="0" cy="3207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" name="Google Shape;559;p30">
            <a:extLst>
              <a:ext uri="{FF2B5EF4-FFF2-40B4-BE49-F238E27FC236}">
                <a16:creationId xmlns:a16="http://schemas.microsoft.com/office/drawing/2014/main" id="{F40EB7D2-D3F2-47E3-9B4E-333D1BBBE9D6}"/>
              </a:ext>
            </a:extLst>
          </p:cNvPr>
          <p:cNvCxnSpPr>
            <a:cxnSpLocks/>
          </p:cNvCxnSpPr>
          <p:nvPr/>
        </p:nvCxnSpPr>
        <p:spPr>
          <a:xfrm>
            <a:off x="1817390" y="3895027"/>
            <a:ext cx="0" cy="3207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783" name="Google Shape;13783;p64"/>
          <p:cNvSpPr/>
          <p:nvPr/>
        </p:nvSpPr>
        <p:spPr>
          <a:xfrm>
            <a:off x="1245766" y="1707434"/>
            <a:ext cx="347552" cy="34643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0" name="Google Shape;11300;p60"/>
          <p:cNvSpPr/>
          <p:nvPr/>
        </p:nvSpPr>
        <p:spPr>
          <a:xfrm>
            <a:off x="1212057" y="3136582"/>
            <a:ext cx="414967" cy="378970"/>
          </a:xfrm>
          <a:custGeom>
            <a:avLst/>
            <a:gdLst/>
            <a:ahLst/>
            <a:cxnLst/>
            <a:rect l="l" t="t" r="r" b="b"/>
            <a:pathLst>
              <a:path w="13038" h="11907" extrusionOk="0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65" name="Google Shape;13065;p62"/>
          <p:cNvGrpSpPr/>
          <p:nvPr/>
        </p:nvGrpSpPr>
        <p:grpSpPr>
          <a:xfrm>
            <a:off x="1268609" y="3895027"/>
            <a:ext cx="301861" cy="332871"/>
            <a:chOff x="1396957" y="4287365"/>
            <a:chExt cx="301861" cy="332871"/>
          </a:xfrm>
          <a:solidFill>
            <a:schemeClr val="accent6">
              <a:lumMod val="75000"/>
            </a:schemeClr>
          </a:solidFill>
        </p:grpSpPr>
        <p:sp>
          <p:nvSpPr>
            <p:cNvPr id="13066" name="Google Shape;13066;p62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7" name="Google Shape;13067;p62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8" name="Google Shape;13068;p62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9" name="Google Shape;13069;p62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0" name="Google Shape;13070;p62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1" name="Google Shape;13071;p62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2" name="Google Shape;13072;p62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3" name="Google Shape;13073;p62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4" name="Google Shape;13074;p62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5" name="Google Shape;13075;p62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6" name="Google Shape;13076;p62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7" name="Google Shape;13077;p62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8" name="Google Shape;13078;p62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9" name="Google Shape;13079;p62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0" name="Google Shape;13080;p62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7" name="Google Shape;14047;p64"/>
          <p:cNvGrpSpPr/>
          <p:nvPr/>
        </p:nvGrpSpPr>
        <p:grpSpPr>
          <a:xfrm>
            <a:off x="1245766" y="2447847"/>
            <a:ext cx="354363" cy="354745"/>
            <a:chOff x="3235438" y="1970604"/>
            <a:chExt cx="354363" cy="354745"/>
          </a:xfrm>
        </p:grpSpPr>
        <p:sp>
          <p:nvSpPr>
            <p:cNvPr id="14048" name="Google Shape;14048;p64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84395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9" name="Google Shape;14049;p64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84395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0" name="Google Shape;14050;p64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84395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1" name="Google Shape;14051;p64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84395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2" name="Google Shape;14052;p64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84395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3" name="Google Shape;14053;p64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84395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4" name="Google Shape;14054;p64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84395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5" name="Google Shape;14055;p64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84395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6" name="Google Shape;14056;p64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84395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7" name="Google Shape;14057;p64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84395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8" name="Google Shape;14058;p64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84395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9" name="Google Shape;14059;p64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84395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0" name="Google Shape;14060;p64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84395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648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0"/>
          <p:cNvSpPr txBox="1">
            <a:spLocks noGrp="1"/>
          </p:cNvSpPr>
          <p:nvPr>
            <p:ph type="title"/>
          </p:nvPr>
        </p:nvSpPr>
        <p:spPr>
          <a:xfrm>
            <a:off x="603603" y="1939442"/>
            <a:ext cx="2713374" cy="12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Best Practices</a:t>
            </a:r>
            <a:endParaRPr dirty="0"/>
          </a:p>
        </p:txBody>
      </p:sp>
      <p:grpSp>
        <p:nvGrpSpPr>
          <p:cNvPr id="1165" name="Google Shape;1165;p40"/>
          <p:cNvGrpSpPr/>
          <p:nvPr/>
        </p:nvGrpSpPr>
        <p:grpSpPr>
          <a:xfrm>
            <a:off x="6995505" y="3427979"/>
            <a:ext cx="410630" cy="392568"/>
            <a:chOff x="7441465" y="2302860"/>
            <a:chExt cx="342192" cy="327140"/>
          </a:xfrm>
        </p:grpSpPr>
        <p:sp>
          <p:nvSpPr>
            <p:cNvPr id="1166" name="Google Shape;1166;p40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0" name="Google Shape;1170;p40"/>
          <p:cNvCxnSpPr/>
          <p:nvPr/>
        </p:nvCxnSpPr>
        <p:spPr>
          <a:xfrm>
            <a:off x="3316975" y="1508571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1" name="Google Shape;1171;p40"/>
          <p:cNvCxnSpPr/>
          <p:nvPr/>
        </p:nvCxnSpPr>
        <p:spPr>
          <a:xfrm>
            <a:off x="5115042" y="1508571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2" name="Google Shape;1172;p40"/>
          <p:cNvCxnSpPr/>
          <p:nvPr/>
        </p:nvCxnSpPr>
        <p:spPr>
          <a:xfrm>
            <a:off x="5991184" y="1508571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40"/>
          <p:cNvCxnSpPr/>
          <p:nvPr/>
        </p:nvCxnSpPr>
        <p:spPr>
          <a:xfrm>
            <a:off x="7789200" y="1508571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40"/>
          <p:cNvCxnSpPr/>
          <p:nvPr/>
        </p:nvCxnSpPr>
        <p:spPr>
          <a:xfrm>
            <a:off x="3316975" y="3649212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5" name="Google Shape;1175;p40"/>
          <p:cNvCxnSpPr/>
          <p:nvPr/>
        </p:nvCxnSpPr>
        <p:spPr>
          <a:xfrm>
            <a:off x="5115042" y="3649212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6" name="Google Shape;1176;p40"/>
          <p:cNvCxnSpPr/>
          <p:nvPr/>
        </p:nvCxnSpPr>
        <p:spPr>
          <a:xfrm>
            <a:off x="5991184" y="3649212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7" name="Google Shape;1177;p40"/>
          <p:cNvCxnSpPr/>
          <p:nvPr/>
        </p:nvCxnSpPr>
        <p:spPr>
          <a:xfrm>
            <a:off x="7789200" y="3649212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78" name="Google Shape;1178;p40"/>
          <p:cNvSpPr txBox="1">
            <a:spLocks noGrp="1"/>
          </p:cNvSpPr>
          <p:nvPr>
            <p:ph type="subTitle" idx="1"/>
          </p:nvPr>
        </p:nvSpPr>
        <p:spPr>
          <a:xfrm>
            <a:off x="6021971" y="1718144"/>
            <a:ext cx="2357699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Continuous stakeholder engagement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79" name="Google Shape;1179;p40"/>
          <p:cNvSpPr txBox="1">
            <a:spLocks noGrp="1"/>
          </p:cNvSpPr>
          <p:nvPr>
            <p:ph type="subTitle" idx="2"/>
          </p:nvPr>
        </p:nvSpPr>
        <p:spPr>
          <a:xfrm>
            <a:off x="6032057" y="783100"/>
            <a:ext cx="235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Direction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0" name="Google Shape;1180;p40"/>
          <p:cNvSpPr txBox="1">
            <a:spLocks noGrp="1"/>
          </p:cNvSpPr>
          <p:nvPr>
            <p:ph type="subTitle" idx="3"/>
          </p:nvPr>
        </p:nvSpPr>
        <p:spPr>
          <a:xfrm>
            <a:off x="3426610" y="3840861"/>
            <a:ext cx="2220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Change Management Strategy</a:t>
            </a:r>
          </a:p>
        </p:txBody>
      </p:sp>
      <p:sp>
        <p:nvSpPr>
          <p:cNvPr id="1181" name="Google Shape;1181;p40"/>
          <p:cNvSpPr txBox="1">
            <a:spLocks noGrp="1"/>
          </p:cNvSpPr>
          <p:nvPr>
            <p:ph type="subTitle" idx="4"/>
          </p:nvPr>
        </p:nvSpPr>
        <p:spPr>
          <a:xfrm>
            <a:off x="3357849" y="2893140"/>
            <a:ext cx="23580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Management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2" name="Google Shape;1182;p40"/>
          <p:cNvSpPr txBox="1">
            <a:spLocks noGrp="1"/>
          </p:cNvSpPr>
          <p:nvPr>
            <p:ph type="subTitle" idx="5"/>
          </p:nvPr>
        </p:nvSpPr>
        <p:spPr>
          <a:xfrm>
            <a:off x="6054401" y="3865292"/>
            <a:ext cx="2357699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Incremental refinement of requirements</a:t>
            </a:r>
          </a:p>
        </p:txBody>
      </p:sp>
      <p:sp>
        <p:nvSpPr>
          <p:cNvPr id="1183" name="Google Shape;1183;p40"/>
          <p:cNvSpPr txBox="1">
            <a:spLocks noGrp="1"/>
          </p:cNvSpPr>
          <p:nvPr>
            <p:ph type="subTitle" idx="6"/>
          </p:nvPr>
        </p:nvSpPr>
        <p:spPr>
          <a:xfrm>
            <a:off x="6032057" y="2893140"/>
            <a:ext cx="235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Refinement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4" name="Google Shape;1184;p40"/>
          <p:cNvSpPr txBox="1">
            <a:spLocks noGrp="1"/>
          </p:cNvSpPr>
          <p:nvPr>
            <p:ph type="subTitle" idx="7"/>
          </p:nvPr>
        </p:nvSpPr>
        <p:spPr>
          <a:xfrm>
            <a:off x="3426599" y="1724271"/>
            <a:ext cx="2220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Collaborative tools and automation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5" name="Google Shape;1185;p40"/>
          <p:cNvSpPr txBox="1">
            <a:spLocks noGrp="1"/>
          </p:cNvSpPr>
          <p:nvPr>
            <p:ph type="subTitle" idx="8"/>
          </p:nvPr>
        </p:nvSpPr>
        <p:spPr>
          <a:xfrm>
            <a:off x="3357849" y="783100"/>
            <a:ext cx="23580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Tools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841" name="Google Shape;12841;p62"/>
          <p:cNvGrpSpPr/>
          <p:nvPr/>
        </p:nvGrpSpPr>
        <p:grpSpPr>
          <a:xfrm rot="918012">
            <a:off x="4295438" y="1230736"/>
            <a:ext cx="464036" cy="495134"/>
            <a:chOff x="913012" y="2421970"/>
            <a:chExt cx="272696" cy="351827"/>
          </a:xfrm>
          <a:solidFill>
            <a:schemeClr val="bg1"/>
          </a:solidFill>
        </p:grpSpPr>
        <p:sp>
          <p:nvSpPr>
            <p:cNvPr id="12842" name="Google Shape;12842;p62"/>
            <p:cNvSpPr/>
            <p:nvPr/>
          </p:nvSpPr>
          <p:spPr>
            <a:xfrm>
              <a:off x="913012" y="2421970"/>
              <a:ext cx="272696" cy="351827"/>
            </a:xfrm>
            <a:custGeom>
              <a:avLst/>
              <a:gdLst/>
              <a:ahLst/>
              <a:cxnLst/>
              <a:rect l="l" t="t" r="r" b="b"/>
              <a:pathLst>
                <a:path w="8574" h="11062" extrusionOk="0">
                  <a:moveTo>
                    <a:pt x="3394" y="3656"/>
                  </a:moveTo>
                  <a:cubicBezTo>
                    <a:pt x="3454" y="3716"/>
                    <a:pt x="3525" y="3775"/>
                    <a:pt x="3608" y="3823"/>
                  </a:cubicBezTo>
                  <a:lnTo>
                    <a:pt x="1882" y="7966"/>
                  </a:lnTo>
                  <a:cubicBezTo>
                    <a:pt x="1799" y="7919"/>
                    <a:pt x="1715" y="7883"/>
                    <a:pt x="1644" y="7871"/>
                  </a:cubicBezTo>
                  <a:lnTo>
                    <a:pt x="3394" y="3656"/>
                  </a:lnTo>
                  <a:close/>
                  <a:moveTo>
                    <a:pt x="5192" y="3644"/>
                  </a:moveTo>
                  <a:lnTo>
                    <a:pt x="6954" y="7859"/>
                  </a:lnTo>
                  <a:cubicBezTo>
                    <a:pt x="6883" y="7883"/>
                    <a:pt x="6787" y="7919"/>
                    <a:pt x="6716" y="7966"/>
                  </a:cubicBezTo>
                  <a:lnTo>
                    <a:pt x="4989" y="3811"/>
                  </a:lnTo>
                  <a:cubicBezTo>
                    <a:pt x="5061" y="3763"/>
                    <a:pt x="5132" y="3704"/>
                    <a:pt x="5192" y="3644"/>
                  </a:cubicBezTo>
                  <a:close/>
                  <a:moveTo>
                    <a:pt x="1072" y="9216"/>
                  </a:moveTo>
                  <a:cubicBezTo>
                    <a:pt x="1144" y="9252"/>
                    <a:pt x="1227" y="9300"/>
                    <a:pt x="1310" y="9312"/>
                  </a:cubicBezTo>
                  <a:cubicBezTo>
                    <a:pt x="1299" y="9347"/>
                    <a:pt x="1203" y="9657"/>
                    <a:pt x="870" y="9847"/>
                  </a:cubicBezTo>
                  <a:lnTo>
                    <a:pt x="787" y="9895"/>
                  </a:lnTo>
                  <a:lnTo>
                    <a:pt x="1072" y="9216"/>
                  </a:lnTo>
                  <a:close/>
                  <a:moveTo>
                    <a:pt x="7502" y="9216"/>
                  </a:moveTo>
                  <a:lnTo>
                    <a:pt x="7787" y="9895"/>
                  </a:lnTo>
                  <a:lnTo>
                    <a:pt x="7716" y="9847"/>
                  </a:lnTo>
                  <a:cubicBezTo>
                    <a:pt x="7371" y="9657"/>
                    <a:pt x="7275" y="9335"/>
                    <a:pt x="7264" y="9312"/>
                  </a:cubicBezTo>
                  <a:cubicBezTo>
                    <a:pt x="7359" y="9300"/>
                    <a:pt x="7430" y="9252"/>
                    <a:pt x="7502" y="9216"/>
                  </a:cubicBezTo>
                  <a:close/>
                  <a:moveTo>
                    <a:pt x="4287" y="1"/>
                  </a:moveTo>
                  <a:cubicBezTo>
                    <a:pt x="3882" y="1"/>
                    <a:pt x="3549" y="322"/>
                    <a:pt x="3549" y="739"/>
                  </a:cubicBezTo>
                  <a:lnTo>
                    <a:pt x="3549" y="1620"/>
                  </a:lnTo>
                  <a:cubicBezTo>
                    <a:pt x="3442" y="1692"/>
                    <a:pt x="3346" y="1763"/>
                    <a:pt x="3275" y="1858"/>
                  </a:cubicBezTo>
                  <a:cubicBezTo>
                    <a:pt x="3215" y="1930"/>
                    <a:pt x="3227" y="2037"/>
                    <a:pt x="3287" y="2096"/>
                  </a:cubicBezTo>
                  <a:cubicBezTo>
                    <a:pt x="3324" y="2123"/>
                    <a:pt x="3364" y="2136"/>
                    <a:pt x="3402" y="2136"/>
                  </a:cubicBezTo>
                  <a:cubicBezTo>
                    <a:pt x="3449" y="2136"/>
                    <a:pt x="3492" y="2117"/>
                    <a:pt x="3525" y="2085"/>
                  </a:cubicBezTo>
                  <a:cubicBezTo>
                    <a:pt x="3730" y="1838"/>
                    <a:pt x="3998" y="1731"/>
                    <a:pt x="4262" y="1731"/>
                  </a:cubicBezTo>
                  <a:cubicBezTo>
                    <a:pt x="4842" y="1731"/>
                    <a:pt x="5403" y="2247"/>
                    <a:pt x="5239" y="2942"/>
                  </a:cubicBezTo>
                  <a:cubicBezTo>
                    <a:pt x="5130" y="3422"/>
                    <a:pt x="4708" y="3692"/>
                    <a:pt x="4281" y="3692"/>
                  </a:cubicBezTo>
                  <a:cubicBezTo>
                    <a:pt x="3967" y="3692"/>
                    <a:pt x="3650" y="3546"/>
                    <a:pt x="3454" y="3228"/>
                  </a:cubicBezTo>
                  <a:cubicBezTo>
                    <a:pt x="3334" y="3037"/>
                    <a:pt x="3287" y="2811"/>
                    <a:pt x="3323" y="2585"/>
                  </a:cubicBezTo>
                  <a:cubicBezTo>
                    <a:pt x="3334" y="2501"/>
                    <a:pt x="3263" y="2406"/>
                    <a:pt x="3168" y="2406"/>
                  </a:cubicBezTo>
                  <a:cubicBezTo>
                    <a:pt x="3162" y="2405"/>
                    <a:pt x="3155" y="2405"/>
                    <a:pt x="3149" y="2405"/>
                  </a:cubicBezTo>
                  <a:cubicBezTo>
                    <a:pt x="3071" y="2405"/>
                    <a:pt x="2989" y="2473"/>
                    <a:pt x="2989" y="2561"/>
                  </a:cubicBezTo>
                  <a:cubicBezTo>
                    <a:pt x="2965" y="2858"/>
                    <a:pt x="3025" y="3132"/>
                    <a:pt x="3156" y="3382"/>
                  </a:cubicBezTo>
                  <a:lnTo>
                    <a:pt x="1239" y="7966"/>
                  </a:lnTo>
                  <a:cubicBezTo>
                    <a:pt x="1227" y="7990"/>
                    <a:pt x="1203" y="8038"/>
                    <a:pt x="1227" y="8085"/>
                  </a:cubicBezTo>
                  <a:cubicBezTo>
                    <a:pt x="1238" y="8162"/>
                    <a:pt x="1309" y="8218"/>
                    <a:pt x="1393" y="8218"/>
                  </a:cubicBezTo>
                  <a:cubicBezTo>
                    <a:pt x="1401" y="8218"/>
                    <a:pt x="1409" y="8217"/>
                    <a:pt x="1418" y="8216"/>
                  </a:cubicBezTo>
                  <a:cubicBezTo>
                    <a:pt x="1447" y="8206"/>
                    <a:pt x="1481" y="8201"/>
                    <a:pt x="1515" y="8201"/>
                  </a:cubicBezTo>
                  <a:cubicBezTo>
                    <a:pt x="1564" y="8201"/>
                    <a:pt x="1614" y="8212"/>
                    <a:pt x="1656" y="8240"/>
                  </a:cubicBezTo>
                  <a:cubicBezTo>
                    <a:pt x="2072" y="8419"/>
                    <a:pt x="1941" y="9038"/>
                    <a:pt x="1489" y="9038"/>
                  </a:cubicBezTo>
                  <a:cubicBezTo>
                    <a:pt x="1227" y="9038"/>
                    <a:pt x="1025" y="8776"/>
                    <a:pt x="1084" y="8526"/>
                  </a:cubicBezTo>
                  <a:cubicBezTo>
                    <a:pt x="1108" y="8443"/>
                    <a:pt x="1060" y="8347"/>
                    <a:pt x="965" y="8335"/>
                  </a:cubicBezTo>
                  <a:cubicBezTo>
                    <a:pt x="951" y="8331"/>
                    <a:pt x="936" y="8329"/>
                    <a:pt x="922" y="8329"/>
                  </a:cubicBezTo>
                  <a:cubicBezTo>
                    <a:pt x="852" y="8329"/>
                    <a:pt x="784" y="8376"/>
                    <a:pt x="775" y="8454"/>
                  </a:cubicBezTo>
                  <a:cubicBezTo>
                    <a:pt x="751" y="8621"/>
                    <a:pt x="763" y="8776"/>
                    <a:pt x="834" y="8943"/>
                  </a:cubicBezTo>
                  <a:lnTo>
                    <a:pt x="298" y="10228"/>
                  </a:lnTo>
                  <a:lnTo>
                    <a:pt x="36" y="10836"/>
                  </a:lnTo>
                  <a:cubicBezTo>
                    <a:pt x="1" y="10919"/>
                    <a:pt x="36" y="11014"/>
                    <a:pt x="120" y="11038"/>
                  </a:cubicBezTo>
                  <a:cubicBezTo>
                    <a:pt x="132" y="11062"/>
                    <a:pt x="167" y="11062"/>
                    <a:pt x="179" y="11062"/>
                  </a:cubicBezTo>
                  <a:cubicBezTo>
                    <a:pt x="239" y="11062"/>
                    <a:pt x="298" y="11014"/>
                    <a:pt x="334" y="10955"/>
                  </a:cubicBezTo>
                  <a:lnTo>
                    <a:pt x="572" y="10383"/>
                  </a:lnTo>
                  <a:lnTo>
                    <a:pt x="1013" y="10133"/>
                  </a:lnTo>
                  <a:cubicBezTo>
                    <a:pt x="1501" y="9847"/>
                    <a:pt x="1608" y="9407"/>
                    <a:pt x="1656" y="9312"/>
                  </a:cubicBezTo>
                  <a:cubicBezTo>
                    <a:pt x="2144" y="9193"/>
                    <a:pt x="2382" y="8633"/>
                    <a:pt x="2120" y="8204"/>
                  </a:cubicBezTo>
                  <a:lnTo>
                    <a:pt x="3882" y="3942"/>
                  </a:lnTo>
                  <a:cubicBezTo>
                    <a:pt x="4013" y="3978"/>
                    <a:pt x="4144" y="3996"/>
                    <a:pt x="4277" y="3996"/>
                  </a:cubicBezTo>
                  <a:cubicBezTo>
                    <a:pt x="4409" y="3996"/>
                    <a:pt x="4543" y="3978"/>
                    <a:pt x="4680" y="3942"/>
                  </a:cubicBezTo>
                  <a:lnTo>
                    <a:pt x="6442" y="8204"/>
                  </a:lnTo>
                  <a:cubicBezTo>
                    <a:pt x="6382" y="8300"/>
                    <a:pt x="6347" y="8419"/>
                    <a:pt x="6347" y="8538"/>
                  </a:cubicBezTo>
                  <a:cubicBezTo>
                    <a:pt x="6347" y="8597"/>
                    <a:pt x="6371" y="8681"/>
                    <a:pt x="6430" y="8693"/>
                  </a:cubicBezTo>
                  <a:cubicBezTo>
                    <a:pt x="6457" y="8707"/>
                    <a:pt x="6484" y="8714"/>
                    <a:pt x="6511" y="8714"/>
                  </a:cubicBezTo>
                  <a:cubicBezTo>
                    <a:pt x="6594" y="8714"/>
                    <a:pt x="6668" y="8651"/>
                    <a:pt x="6668" y="8562"/>
                  </a:cubicBezTo>
                  <a:cubicBezTo>
                    <a:pt x="6680" y="8443"/>
                    <a:pt x="6740" y="8323"/>
                    <a:pt x="6835" y="8264"/>
                  </a:cubicBezTo>
                  <a:cubicBezTo>
                    <a:pt x="6915" y="8202"/>
                    <a:pt x="7000" y="8176"/>
                    <a:pt x="7081" y="8176"/>
                  </a:cubicBezTo>
                  <a:cubicBezTo>
                    <a:pt x="7359" y="8176"/>
                    <a:pt x="7590" y="8490"/>
                    <a:pt x="7442" y="8776"/>
                  </a:cubicBezTo>
                  <a:cubicBezTo>
                    <a:pt x="7365" y="8905"/>
                    <a:pt x="7232" y="9002"/>
                    <a:pt x="7079" y="9002"/>
                  </a:cubicBezTo>
                  <a:cubicBezTo>
                    <a:pt x="7020" y="9002"/>
                    <a:pt x="6958" y="8988"/>
                    <a:pt x="6894" y="8954"/>
                  </a:cubicBezTo>
                  <a:cubicBezTo>
                    <a:pt x="6894" y="8954"/>
                    <a:pt x="6856" y="8939"/>
                    <a:pt x="6811" y="8939"/>
                  </a:cubicBezTo>
                  <a:cubicBezTo>
                    <a:pt x="6799" y="8939"/>
                    <a:pt x="6787" y="8940"/>
                    <a:pt x="6775" y="8943"/>
                  </a:cubicBezTo>
                  <a:cubicBezTo>
                    <a:pt x="6644" y="8990"/>
                    <a:pt x="6597" y="9181"/>
                    <a:pt x="6763" y="9252"/>
                  </a:cubicBezTo>
                  <a:cubicBezTo>
                    <a:pt x="6823" y="9288"/>
                    <a:pt x="6883" y="9300"/>
                    <a:pt x="6942" y="9312"/>
                  </a:cubicBezTo>
                  <a:cubicBezTo>
                    <a:pt x="6978" y="9395"/>
                    <a:pt x="7085" y="9847"/>
                    <a:pt x="7573" y="10133"/>
                  </a:cubicBezTo>
                  <a:lnTo>
                    <a:pt x="8026" y="10383"/>
                  </a:lnTo>
                  <a:lnTo>
                    <a:pt x="8264" y="10955"/>
                  </a:lnTo>
                  <a:cubicBezTo>
                    <a:pt x="8281" y="11016"/>
                    <a:pt x="8344" y="11052"/>
                    <a:pt x="8405" y="11052"/>
                  </a:cubicBezTo>
                  <a:cubicBezTo>
                    <a:pt x="8426" y="11052"/>
                    <a:pt x="8447" y="11047"/>
                    <a:pt x="8466" y="11038"/>
                  </a:cubicBezTo>
                  <a:cubicBezTo>
                    <a:pt x="8549" y="11014"/>
                    <a:pt x="8573" y="10907"/>
                    <a:pt x="8549" y="10836"/>
                  </a:cubicBezTo>
                  <a:lnTo>
                    <a:pt x="8276" y="10228"/>
                  </a:lnTo>
                  <a:lnTo>
                    <a:pt x="7740" y="8943"/>
                  </a:lnTo>
                  <a:cubicBezTo>
                    <a:pt x="7930" y="8538"/>
                    <a:pt x="7740" y="8050"/>
                    <a:pt x="7311" y="7919"/>
                  </a:cubicBezTo>
                  <a:lnTo>
                    <a:pt x="5418" y="3382"/>
                  </a:lnTo>
                  <a:cubicBezTo>
                    <a:pt x="5763" y="2799"/>
                    <a:pt x="5597" y="2025"/>
                    <a:pt x="5037" y="1632"/>
                  </a:cubicBezTo>
                  <a:lnTo>
                    <a:pt x="5037" y="1323"/>
                  </a:lnTo>
                  <a:cubicBezTo>
                    <a:pt x="5037" y="1239"/>
                    <a:pt x="4954" y="1156"/>
                    <a:pt x="4870" y="1156"/>
                  </a:cubicBezTo>
                  <a:cubicBezTo>
                    <a:pt x="4775" y="1156"/>
                    <a:pt x="4704" y="1239"/>
                    <a:pt x="4704" y="1323"/>
                  </a:cubicBezTo>
                  <a:lnTo>
                    <a:pt x="4704" y="1477"/>
                  </a:lnTo>
                  <a:cubicBezTo>
                    <a:pt x="4579" y="1430"/>
                    <a:pt x="4442" y="1406"/>
                    <a:pt x="4300" y="1406"/>
                  </a:cubicBezTo>
                  <a:cubicBezTo>
                    <a:pt x="4159" y="1406"/>
                    <a:pt x="4013" y="1430"/>
                    <a:pt x="3870" y="1477"/>
                  </a:cubicBezTo>
                  <a:lnTo>
                    <a:pt x="3870" y="763"/>
                  </a:lnTo>
                  <a:cubicBezTo>
                    <a:pt x="3870" y="537"/>
                    <a:pt x="4049" y="346"/>
                    <a:pt x="4287" y="346"/>
                  </a:cubicBezTo>
                  <a:cubicBezTo>
                    <a:pt x="4477" y="346"/>
                    <a:pt x="4656" y="489"/>
                    <a:pt x="4692" y="680"/>
                  </a:cubicBezTo>
                  <a:cubicBezTo>
                    <a:pt x="4703" y="767"/>
                    <a:pt x="4783" y="824"/>
                    <a:pt x="4861" y="824"/>
                  </a:cubicBezTo>
                  <a:cubicBezTo>
                    <a:pt x="4868" y="824"/>
                    <a:pt x="4875" y="824"/>
                    <a:pt x="4882" y="823"/>
                  </a:cubicBezTo>
                  <a:cubicBezTo>
                    <a:pt x="4978" y="799"/>
                    <a:pt x="5037" y="715"/>
                    <a:pt x="5013" y="620"/>
                  </a:cubicBezTo>
                  <a:cubicBezTo>
                    <a:pt x="4954" y="263"/>
                    <a:pt x="4644" y="1"/>
                    <a:pt x="4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3" name="Google Shape;12843;p62"/>
            <p:cNvSpPr/>
            <p:nvPr/>
          </p:nvSpPr>
          <p:spPr>
            <a:xfrm>
              <a:off x="1028146" y="2491719"/>
              <a:ext cx="37880" cy="32918"/>
            </a:xfrm>
            <a:custGeom>
              <a:avLst/>
              <a:gdLst/>
              <a:ahLst/>
              <a:cxnLst/>
              <a:rect l="l" t="t" r="r" b="b"/>
              <a:pathLst>
                <a:path w="1191" h="1035" extrusionOk="0">
                  <a:moveTo>
                    <a:pt x="731" y="0"/>
                  </a:moveTo>
                  <a:cubicBezTo>
                    <a:pt x="646" y="0"/>
                    <a:pt x="578" y="41"/>
                    <a:pt x="560" y="130"/>
                  </a:cubicBezTo>
                  <a:cubicBezTo>
                    <a:pt x="548" y="213"/>
                    <a:pt x="607" y="308"/>
                    <a:pt x="703" y="320"/>
                  </a:cubicBezTo>
                  <a:cubicBezTo>
                    <a:pt x="786" y="332"/>
                    <a:pt x="857" y="415"/>
                    <a:pt x="857" y="511"/>
                  </a:cubicBezTo>
                  <a:cubicBezTo>
                    <a:pt x="857" y="618"/>
                    <a:pt x="774" y="713"/>
                    <a:pt x="667" y="713"/>
                  </a:cubicBezTo>
                  <a:cubicBezTo>
                    <a:pt x="560" y="713"/>
                    <a:pt x="488" y="630"/>
                    <a:pt x="476" y="535"/>
                  </a:cubicBezTo>
                  <a:cubicBezTo>
                    <a:pt x="454" y="446"/>
                    <a:pt x="391" y="378"/>
                    <a:pt x="316" y="378"/>
                  </a:cubicBezTo>
                  <a:cubicBezTo>
                    <a:pt x="310" y="378"/>
                    <a:pt x="304" y="379"/>
                    <a:pt x="298" y="380"/>
                  </a:cubicBezTo>
                  <a:cubicBezTo>
                    <a:pt x="0" y="415"/>
                    <a:pt x="179" y="1035"/>
                    <a:pt x="667" y="1035"/>
                  </a:cubicBezTo>
                  <a:cubicBezTo>
                    <a:pt x="953" y="1035"/>
                    <a:pt x="1191" y="796"/>
                    <a:pt x="1191" y="511"/>
                  </a:cubicBezTo>
                  <a:cubicBezTo>
                    <a:pt x="1191" y="199"/>
                    <a:pt x="920" y="0"/>
                    <a:pt x="7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4" name="Google Shape;12844;p62"/>
            <p:cNvSpPr/>
            <p:nvPr/>
          </p:nvSpPr>
          <p:spPr>
            <a:xfrm>
              <a:off x="952769" y="2687447"/>
              <a:ext cx="16316" cy="16316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51" y="0"/>
                  </a:moveTo>
                  <a:cubicBezTo>
                    <a:pt x="120" y="0"/>
                    <a:pt x="1" y="119"/>
                    <a:pt x="1" y="250"/>
                  </a:cubicBezTo>
                  <a:cubicBezTo>
                    <a:pt x="1" y="393"/>
                    <a:pt x="120" y="512"/>
                    <a:pt x="251" y="512"/>
                  </a:cubicBezTo>
                  <a:cubicBezTo>
                    <a:pt x="394" y="512"/>
                    <a:pt x="513" y="393"/>
                    <a:pt x="513" y="250"/>
                  </a:cubicBezTo>
                  <a:cubicBezTo>
                    <a:pt x="513" y="119"/>
                    <a:pt x="394" y="0"/>
                    <a:pt x="2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5" name="Google Shape;12845;p62"/>
            <p:cNvSpPr/>
            <p:nvPr/>
          </p:nvSpPr>
          <p:spPr>
            <a:xfrm>
              <a:off x="1130368" y="2687447"/>
              <a:ext cx="15934" cy="16316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51" y="0"/>
                  </a:moveTo>
                  <a:cubicBezTo>
                    <a:pt x="108" y="0"/>
                    <a:pt x="1" y="119"/>
                    <a:pt x="1" y="250"/>
                  </a:cubicBezTo>
                  <a:cubicBezTo>
                    <a:pt x="1" y="393"/>
                    <a:pt x="108" y="512"/>
                    <a:pt x="251" y="512"/>
                  </a:cubicBezTo>
                  <a:cubicBezTo>
                    <a:pt x="394" y="512"/>
                    <a:pt x="501" y="393"/>
                    <a:pt x="501" y="250"/>
                  </a:cubicBezTo>
                  <a:cubicBezTo>
                    <a:pt x="501" y="119"/>
                    <a:pt x="394" y="0"/>
                    <a:pt x="2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93" name="Google Shape;13793;p64"/>
          <p:cNvGrpSpPr/>
          <p:nvPr/>
        </p:nvGrpSpPr>
        <p:grpSpPr>
          <a:xfrm>
            <a:off x="7008100" y="1296857"/>
            <a:ext cx="471951" cy="393621"/>
            <a:chOff x="1327676" y="2910480"/>
            <a:chExt cx="347934" cy="310024"/>
          </a:xfrm>
          <a:solidFill>
            <a:schemeClr val="bg1"/>
          </a:solidFill>
        </p:grpSpPr>
        <p:sp>
          <p:nvSpPr>
            <p:cNvPr id="13794" name="Google Shape;13794;p64"/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5" name="Google Shape;13795;p64"/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6" name="Google Shape;13796;p64"/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7" name="Google Shape;13797;p64"/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8" name="Google Shape;13798;p64"/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1" name="Google Shape;13081;p62"/>
          <p:cNvGrpSpPr/>
          <p:nvPr/>
        </p:nvGrpSpPr>
        <p:grpSpPr>
          <a:xfrm>
            <a:off x="4267005" y="3428964"/>
            <a:ext cx="505663" cy="412800"/>
            <a:chOff x="1865381" y="4277506"/>
            <a:chExt cx="396131" cy="355612"/>
          </a:xfrm>
          <a:solidFill>
            <a:schemeClr val="bg1"/>
          </a:solidFill>
        </p:grpSpPr>
        <p:sp>
          <p:nvSpPr>
            <p:cNvPr id="13082" name="Google Shape;13082;p62"/>
            <p:cNvSpPr/>
            <p:nvPr/>
          </p:nvSpPr>
          <p:spPr>
            <a:xfrm>
              <a:off x="1865381" y="4277506"/>
              <a:ext cx="396131" cy="355612"/>
            </a:xfrm>
            <a:custGeom>
              <a:avLst/>
              <a:gdLst/>
              <a:ahLst/>
              <a:cxnLst/>
              <a:rect l="l" t="t" r="r" b="b"/>
              <a:pathLst>
                <a:path w="12455" h="11181" extrusionOk="0">
                  <a:moveTo>
                    <a:pt x="6240" y="322"/>
                  </a:moveTo>
                  <a:cubicBezTo>
                    <a:pt x="6883" y="322"/>
                    <a:pt x="7395" y="846"/>
                    <a:pt x="7395" y="1489"/>
                  </a:cubicBezTo>
                  <a:cubicBezTo>
                    <a:pt x="7395" y="2132"/>
                    <a:pt x="6883" y="2644"/>
                    <a:pt x="6240" y="2644"/>
                  </a:cubicBezTo>
                  <a:cubicBezTo>
                    <a:pt x="5597" y="2644"/>
                    <a:pt x="5073" y="2132"/>
                    <a:pt x="5073" y="1489"/>
                  </a:cubicBezTo>
                  <a:cubicBezTo>
                    <a:pt x="5073" y="834"/>
                    <a:pt x="5597" y="322"/>
                    <a:pt x="6240" y="322"/>
                  </a:cubicBezTo>
                  <a:close/>
                  <a:moveTo>
                    <a:pt x="8621" y="3703"/>
                  </a:moveTo>
                  <a:cubicBezTo>
                    <a:pt x="8943" y="3703"/>
                    <a:pt x="9276" y="3751"/>
                    <a:pt x="9585" y="3834"/>
                  </a:cubicBezTo>
                  <a:cubicBezTo>
                    <a:pt x="9657" y="4156"/>
                    <a:pt x="9705" y="4477"/>
                    <a:pt x="9705" y="4811"/>
                  </a:cubicBezTo>
                  <a:cubicBezTo>
                    <a:pt x="9705" y="6239"/>
                    <a:pt x="8847" y="7466"/>
                    <a:pt x="7609" y="7990"/>
                  </a:cubicBezTo>
                  <a:cubicBezTo>
                    <a:pt x="7669" y="7728"/>
                    <a:pt x="7692" y="7454"/>
                    <a:pt x="7692" y="7192"/>
                  </a:cubicBezTo>
                  <a:cubicBezTo>
                    <a:pt x="7692" y="6382"/>
                    <a:pt x="7454" y="5620"/>
                    <a:pt x="7002" y="4965"/>
                  </a:cubicBezTo>
                  <a:cubicBezTo>
                    <a:pt x="6859" y="4775"/>
                    <a:pt x="6704" y="4584"/>
                    <a:pt x="6526" y="4418"/>
                  </a:cubicBezTo>
                  <a:cubicBezTo>
                    <a:pt x="7097" y="3977"/>
                    <a:pt x="7835" y="3703"/>
                    <a:pt x="8621" y="3703"/>
                  </a:cubicBezTo>
                  <a:close/>
                  <a:moveTo>
                    <a:pt x="10478" y="7918"/>
                  </a:moveTo>
                  <a:lnTo>
                    <a:pt x="10598" y="8168"/>
                  </a:lnTo>
                  <a:lnTo>
                    <a:pt x="10359" y="8168"/>
                  </a:lnTo>
                  <a:lnTo>
                    <a:pt x="10478" y="7918"/>
                  </a:lnTo>
                  <a:close/>
                  <a:moveTo>
                    <a:pt x="6240" y="4656"/>
                  </a:moveTo>
                  <a:cubicBezTo>
                    <a:pt x="6407" y="4823"/>
                    <a:pt x="6561" y="4989"/>
                    <a:pt x="6704" y="5180"/>
                  </a:cubicBezTo>
                  <a:cubicBezTo>
                    <a:pt x="7121" y="5775"/>
                    <a:pt x="7335" y="6454"/>
                    <a:pt x="7335" y="7192"/>
                  </a:cubicBezTo>
                  <a:cubicBezTo>
                    <a:pt x="7335" y="7513"/>
                    <a:pt x="7299" y="7847"/>
                    <a:pt x="7204" y="8144"/>
                  </a:cubicBezTo>
                  <a:cubicBezTo>
                    <a:pt x="6907" y="8228"/>
                    <a:pt x="6585" y="8275"/>
                    <a:pt x="6252" y="8275"/>
                  </a:cubicBezTo>
                  <a:cubicBezTo>
                    <a:pt x="5930" y="8275"/>
                    <a:pt x="5597" y="8228"/>
                    <a:pt x="5299" y="8144"/>
                  </a:cubicBezTo>
                  <a:cubicBezTo>
                    <a:pt x="5180" y="7847"/>
                    <a:pt x="5133" y="7513"/>
                    <a:pt x="5133" y="7192"/>
                  </a:cubicBezTo>
                  <a:cubicBezTo>
                    <a:pt x="5133" y="6192"/>
                    <a:pt x="5549" y="5299"/>
                    <a:pt x="6240" y="4656"/>
                  </a:cubicBezTo>
                  <a:close/>
                  <a:moveTo>
                    <a:pt x="5430" y="8561"/>
                  </a:moveTo>
                  <a:lnTo>
                    <a:pt x="5430" y="8561"/>
                  </a:lnTo>
                  <a:cubicBezTo>
                    <a:pt x="5704" y="8621"/>
                    <a:pt x="5966" y="8644"/>
                    <a:pt x="6252" y="8644"/>
                  </a:cubicBezTo>
                  <a:cubicBezTo>
                    <a:pt x="6537" y="8644"/>
                    <a:pt x="6799" y="8621"/>
                    <a:pt x="7061" y="8561"/>
                  </a:cubicBezTo>
                  <a:lnTo>
                    <a:pt x="7061" y="8561"/>
                  </a:lnTo>
                  <a:cubicBezTo>
                    <a:pt x="6847" y="8990"/>
                    <a:pt x="6585" y="9395"/>
                    <a:pt x="6240" y="9716"/>
                  </a:cubicBezTo>
                  <a:cubicBezTo>
                    <a:pt x="5895" y="9395"/>
                    <a:pt x="5609" y="9002"/>
                    <a:pt x="5430" y="8561"/>
                  </a:cubicBezTo>
                  <a:close/>
                  <a:moveTo>
                    <a:pt x="2470" y="7643"/>
                  </a:moveTo>
                  <a:cubicBezTo>
                    <a:pt x="2693" y="7643"/>
                    <a:pt x="2903" y="7736"/>
                    <a:pt x="3049" y="7882"/>
                  </a:cubicBezTo>
                  <a:cubicBezTo>
                    <a:pt x="3216" y="8049"/>
                    <a:pt x="3323" y="8263"/>
                    <a:pt x="3323" y="8502"/>
                  </a:cubicBezTo>
                  <a:cubicBezTo>
                    <a:pt x="3323" y="8692"/>
                    <a:pt x="3263" y="8859"/>
                    <a:pt x="3144" y="9002"/>
                  </a:cubicBezTo>
                  <a:cubicBezTo>
                    <a:pt x="2954" y="9275"/>
                    <a:pt x="2799" y="9549"/>
                    <a:pt x="2739" y="9847"/>
                  </a:cubicBezTo>
                  <a:lnTo>
                    <a:pt x="2192" y="9847"/>
                  </a:lnTo>
                  <a:cubicBezTo>
                    <a:pt x="2132" y="9537"/>
                    <a:pt x="2001" y="9252"/>
                    <a:pt x="1799" y="9002"/>
                  </a:cubicBezTo>
                  <a:cubicBezTo>
                    <a:pt x="1680" y="8835"/>
                    <a:pt x="1620" y="8656"/>
                    <a:pt x="1620" y="8454"/>
                  </a:cubicBezTo>
                  <a:cubicBezTo>
                    <a:pt x="1644" y="8025"/>
                    <a:pt x="2001" y="7668"/>
                    <a:pt x="2430" y="7644"/>
                  </a:cubicBezTo>
                  <a:cubicBezTo>
                    <a:pt x="2443" y="7644"/>
                    <a:pt x="2457" y="7643"/>
                    <a:pt x="2470" y="7643"/>
                  </a:cubicBezTo>
                  <a:close/>
                  <a:moveTo>
                    <a:pt x="10300" y="8525"/>
                  </a:moveTo>
                  <a:lnTo>
                    <a:pt x="10300" y="10145"/>
                  </a:lnTo>
                  <a:lnTo>
                    <a:pt x="10109" y="10145"/>
                  </a:lnTo>
                  <a:lnTo>
                    <a:pt x="10109" y="8585"/>
                  </a:lnTo>
                  <a:cubicBezTo>
                    <a:pt x="10109" y="8561"/>
                    <a:pt x="10133" y="8525"/>
                    <a:pt x="10169" y="8525"/>
                  </a:cubicBezTo>
                  <a:close/>
                  <a:moveTo>
                    <a:pt x="10788" y="8525"/>
                  </a:moveTo>
                  <a:cubicBezTo>
                    <a:pt x="10824" y="8525"/>
                    <a:pt x="10848" y="8561"/>
                    <a:pt x="10848" y="8585"/>
                  </a:cubicBezTo>
                  <a:lnTo>
                    <a:pt x="10848" y="10145"/>
                  </a:lnTo>
                  <a:lnTo>
                    <a:pt x="10657" y="10145"/>
                  </a:lnTo>
                  <a:lnTo>
                    <a:pt x="10657" y="8525"/>
                  </a:lnTo>
                  <a:close/>
                  <a:moveTo>
                    <a:pt x="2847" y="10252"/>
                  </a:moveTo>
                  <a:lnTo>
                    <a:pt x="2847" y="10323"/>
                  </a:lnTo>
                  <a:lnTo>
                    <a:pt x="2073" y="10323"/>
                  </a:lnTo>
                  <a:lnTo>
                    <a:pt x="2073" y="10252"/>
                  </a:lnTo>
                  <a:close/>
                  <a:moveTo>
                    <a:pt x="2489" y="4013"/>
                  </a:moveTo>
                  <a:lnTo>
                    <a:pt x="2489" y="4013"/>
                  </a:lnTo>
                  <a:cubicBezTo>
                    <a:pt x="2430" y="4287"/>
                    <a:pt x="2394" y="4549"/>
                    <a:pt x="2394" y="4823"/>
                  </a:cubicBezTo>
                  <a:cubicBezTo>
                    <a:pt x="2394" y="6501"/>
                    <a:pt x="3489" y="7930"/>
                    <a:pt x="4990" y="8454"/>
                  </a:cubicBezTo>
                  <a:cubicBezTo>
                    <a:pt x="5180" y="9025"/>
                    <a:pt x="5525" y="9549"/>
                    <a:pt x="5954" y="9966"/>
                  </a:cubicBezTo>
                  <a:cubicBezTo>
                    <a:pt x="5371" y="10383"/>
                    <a:pt x="4644" y="10657"/>
                    <a:pt x="3859" y="10657"/>
                  </a:cubicBezTo>
                  <a:cubicBezTo>
                    <a:pt x="3644" y="10657"/>
                    <a:pt x="3430" y="10645"/>
                    <a:pt x="3216" y="10597"/>
                  </a:cubicBezTo>
                  <a:lnTo>
                    <a:pt x="3216" y="10192"/>
                  </a:lnTo>
                  <a:cubicBezTo>
                    <a:pt x="3216" y="10085"/>
                    <a:pt x="3168" y="10002"/>
                    <a:pt x="3097" y="9942"/>
                  </a:cubicBezTo>
                  <a:cubicBezTo>
                    <a:pt x="3156" y="9680"/>
                    <a:pt x="3263" y="9454"/>
                    <a:pt x="3430" y="9240"/>
                  </a:cubicBezTo>
                  <a:cubicBezTo>
                    <a:pt x="3585" y="9025"/>
                    <a:pt x="3680" y="8775"/>
                    <a:pt x="3680" y="8513"/>
                  </a:cubicBezTo>
                  <a:cubicBezTo>
                    <a:pt x="3680" y="8180"/>
                    <a:pt x="3549" y="7871"/>
                    <a:pt x="3311" y="7632"/>
                  </a:cubicBezTo>
                  <a:cubicBezTo>
                    <a:pt x="3072" y="7416"/>
                    <a:pt x="2769" y="7298"/>
                    <a:pt x="2462" y="7298"/>
                  </a:cubicBezTo>
                  <a:cubicBezTo>
                    <a:pt x="2447" y="7298"/>
                    <a:pt x="2433" y="7298"/>
                    <a:pt x="2418" y="7299"/>
                  </a:cubicBezTo>
                  <a:cubicBezTo>
                    <a:pt x="1787" y="7335"/>
                    <a:pt x="1275" y="7835"/>
                    <a:pt x="1263" y="8466"/>
                  </a:cubicBezTo>
                  <a:cubicBezTo>
                    <a:pt x="1251" y="8752"/>
                    <a:pt x="1346" y="9025"/>
                    <a:pt x="1525" y="9252"/>
                  </a:cubicBezTo>
                  <a:cubicBezTo>
                    <a:pt x="1680" y="9466"/>
                    <a:pt x="1787" y="9704"/>
                    <a:pt x="1846" y="9954"/>
                  </a:cubicBezTo>
                  <a:lnTo>
                    <a:pt x="1799" y="10002"/>
                  </a:lnTo>
                  <a:cubicBezTo>
                    <a:pt x="906" y="9347"/>
                    <a:pt x="382" y="8311"/>
                    <a:pt x="382" y="7204"/>
                  </a:cubicBezTo>
                  <a:cubicBezTo>
                    <a:pt x="382" y="5775"/>
                    <a:pt x="1251" y="4537"/>
                    <a:pt x="2489" y="4013"/>
                  </a:cubicBezTo>
                  <a:close/>
                  <a:moveTo>
                    <a:pt x="2847" y="10680"/>
                  </a:moveTo>
                  <a:lnTo>
                    <a:pt x="2847" y="10788"/>
                  </a:lnTo>
                  <a:lnTo>
                    <a:pt x="2073" y="10788"/>
                  </a:lnTo>
                  <a:lnTo>
                    <a:pt x="2073" y="10680"/>
                  </a:lnTo>
                  <a:close/>
                  <a:moveTo>
                    <a:pt x="10848" y="10526"/>
                  </a:moveTo>
                  <a:lnTo>
                    <a:pt x="10848" y="10728"/>
                  </a:lnTo>
                  <a:cubicBezTo>
                    <a:pt x="10848" y="10764"/>
                    <a:pt x="10824" y="10788"/>
                    <a:pt x="10788" y="10788"/>
                  </a:cubicBezTo>
                  <a:lnTo>
                    <a:pt x="10169" y="10788"/>
                  </a:lnTo>
                  <a:cubicBezTo>
                    <a:pt x="10133" y="10788"/>
                    <a:pt x="10109" y="10764"/>
                    <a:pt x="10109" y="10728"/>
                  </a:cubicBezTo>
                  <a:lnTo>
                    <a:pt x="10109" y="10526"/>
                  </a:lnTo>
                  <a:close/>
                  <a:moveTo>
                    <a:pt x="6228" y="0"/>
                  </a:moveTo>
                  <a:cubicBezTo>
                    <a:pt x="5454" y="0"/>
                    <a:pt x="4823" y="584"/>
                    <a:pt x="4716" y="1310"/>
                  </a:cubicBezTo>
                  <a:cubicBezTo>
                    <a:pt x="4049" y="1596"/>
                    <a:pt x="3466" y="2072"/>
                    <a:pt x="3049" y="2667"/>
                  </a:cubicBezTo>
                  <a:cubicBezTo>
                    <a:pt x="2858" y="2941"/>
                    <a:pt x="2692" y="3263"/>
                    <a:pt x="2597" y="3584"/>
                  </a:cubicBezTo>
                  <a:cubicBezTo>
                    <a:pt x="1084" y="4108"/>
                    <a:pt x="1" y="5537"/>
                    <a:pt x="1" y="7216"/>
                  </a:cubicBezTo>
                  <a:cubicBezTo>
                    <a:pt x="1" y="8502"/>
                    <a:pt x="632" y="9692"/>
                    <a:pt x="1704" y="10407"/>
                  </a:cubicBezTo>
                  <a:lnTo>
                    <a:pt x="1704" y="10847"/>
                  </a:lnTo>
                  <a:cubicBezTo>
                    <a:pt x="1704" y="11026"/>
                    <a:pt x="1846" y="11180"/>
                    <a:pt x="2025" y="11180"/>
                  </a:cubicBezTo>
                  <a:lnTo>
                    <a:pt x="2858" y="11180"/>
                  </a:lnTo>
                  <a:cubicBezTo>
                    <a:pt x="2989" y="11180"/>
                    <a:pt x="3108" y="11097"/>
                    <a:pt x="3156" y="10978"/>
                  </a:cubicBezTo>
                  <a:cubicBezTo>
                    <a:pt x="3382" y="11026"/>
                    <a:pt x="3609" y="11038"/>
                    <a:pt x="3823" y="11038"/>
                  </a:cubicBezTo>
                  <a:cubicBezTo>
                    <a:pt x="4716" y="11038"/>
                    <a:pt x="5549" y="10728"/>
                    <a:pt x="6204" y="10204"/>
                  </a:cubicBezTo>
                  <a:cubicBezTo>
                    <a:pt x="6764" y="10645"/>
                    <a:pt x="7419" y="10919"/>
                    <a:pt x="8157" y="11014"/>
                  </a:cubicBezTo>
                  <a:lnTo>
                    <a:pt x="8169" y="11014"/>
                  </a:lnTo>
                  <a:cubicBezTo>
                    <a:pt x="8264" y="11014"/>
                    <a:pt x="8335" y="10942"/>
                    <a:pt x="8347" y="10847"/>
                  </a:cubicBezTo>
                  <a:cubicBezTo>
                    <a:pt x="8371" y="10740"/>
                    <a:pt x="8288" y="10657"/>
                    <a:pt x="8192" y="10645"/>
                  </a:cubicBezTo>
                  <a:cubicBezTo>
                    <a:pt x="7550" y="10561"/>
                    <a:pt x="6966" y="10323"/>
                    <a:pt x="6490" y="9954"/>
                  </a:cubicBezTo>
                  <a:cubicBezTo>
                    <a:pt x="6918" y="9537"/>
                    <a:pt x="7264" y="9014"/>
                    <a:pt x="7454" y="8442"/>
                  </a:cubicBezTo>
                  <a:cubicBezTo>
                    <a:pt x="8966" y="7918"/>
                    <a:pt x="10050" y="6489"/>
                    <a:pt x="10050" y="4811"/>
                  </a:cubicBezTo>
                  <a:cubicBezTo>
                    <a:pt x="10050" y="4525"/>
                    <a:pt x="10014" y="4251"/>
                    <a:pt x="9955" y="4001"/>
                  </a:cubicBezTo>
                  <a:lnTo>
                    <a:pt x="9955" y="4001"/>
                  </a:lnTo>
                  <a:cubicBezTo>
                    <a:pt x="11193" y="4537"/>
                    <a:pt x="12062" y="5763"/>
                    <a:pt x="12062" y="7192"/>
                  </a:cubicBezTo>
                  <a:cubicBezTo>
                    <a:pt x="12062" y="8037"/>
                    <a:pt x="11741" y="8859"/>
                    <a:pt x="11181" y="9490"/>
                  </a:cubicBezTo>
                  <a:lnTo>
                    <a:pt x="11181" y="8597"/>
                  </a:lnTo>
                  <a:cubicBezTo>
                    <a:pt x="11181" y="8466"/>
                    <a:pt x="11109" y="8335"/>
                    <a:pt x="11002" y="8263"/>
                  </a:cubicBezTo>
                  <a:lnTo>
                    <a:pt x="10717" y="7644"/>
                  </a:lnTo>
                  <a:cubicBezTo>
                    <a:pt x="10669" y="7549"/>
                    <a:pt x="10574" y="7466"/>
                    <a:pt x="10455" y="7466"/>
                  </a:cubicBezTo>
                  <a:cubicBezTo>
                    <a:pt x="10336" y="7466"/>
                    <a:pt x="10228" y="7525"/>
                    <a:pt x="10181" y="7644"/>
                  </a:cubicBezTo>
                  <a:lnTo>
                    <a:pt x="9895" y="8263"/>
                  </a:lnTo>
                  <a:cubicBezTo>
                    <a:pt x="9800" y="8335"/>
                    <a:pt x="9716" y="8466"/>
                    <a:pt x="9716" y="8597"/>
                  </a:cubicBezTo>
                  <a:lnTo>
                    <a:pt x="9716" y="10478"/>
                  </a:lnTo>
                  <a:cubicBezTo>
                    <a:pt x="9466" y="10561"/>
                    <a:pt x="9216" y="10621"/>
                    <a:pt x="8943" y="10645"/>
                  </a:cubicBezTo>
                  <a:cubicBezTo>
                    <a:pt x="8847" y="10657"/>
                    <a:pt x="8764" y="10740"/>
                    <a:pt x="8788" y="10835"/>
                  </a:cubicBezTo>
                  <a:cubicBezTo>
                    <a:pt x="8800" y="10919"/>
                    <a:pt x="8871" y="11002"/>
                    <a:pt x="8966" y="11002"/>
                  </a:cubicBezTo>
                  <a:lnTo>
                    <a:pt x="8978" y="11002"/>
                  </a:lnTo>
                  <a:cubicBezTo>
                    <a:pt x="9228" y="10966"/>
                    <a:pt x="9478" y="10919"/>
                    <a:pt x="9740" y="10847"/>
                  </a:cubicBezTo>
                  <a:cubicBezTo>
                    <a:pt x="9776" y="11026"/>
                    <a:pt x="9943" y="11157"/>
                    <a:pt x="10133" y="11157"/>
                  </a:cubicBezTo>
                  <a:lnTo>
                    <a:pt x="10764" y="11157"/>
                  </a:lnTo>
                  <a:cubicBezTo>
                    <a:pt x="11002" y="11157"/>
                    <a:pt x="11193" y="10966"/>
                    <a:pt x="11193" y="10728"/>
                  </a:cubicBezTo>
                  <a:lnTo>
                    <a:pt x="11193" y="10014"/>
                  </a:lnTo>
                  <a:cubicBezTo>
                    <a:pt x="12002" y="9287"/>
                    <a:pt x="12455" y="8263"/>
                    <a:pt x="12455" y="7192"/>
                  </a:cubicBezTo>
                  <a:cubicBezTo>
                    <a:pt x="12455" y="5501"/>
                    <a:pt x="11371" y="4072"/>
                    <a:pt x="9871" y="3560"/>
                  </a:cubicBezTo>
                  <a:cubicBezTo>
                    <a:pt x="9740" y="3168"/>
                    <a:pt x="9538" y="2798"/>
                    <a:pt x="9276" y="2465"/>
                  </a:cubicBezTo>
                  <a:cubicBezTo>
                    <a:pt x="9242" y="2425"/>
                    <a:pt x="9189" y="2403"/>
                    <a:pt x="9137" y="2403"/>
                  </a:cubicBezTo>
                  <a:cubicBezTo>
                    <a:pt x="9097" y="2403"/>
                    <a:pt x="9057" y="2416"/>
                    <a:pt x="9026" y="2441"/>
                  </a:cubicBezTo>
                  <a:cubicBezTo>
                    <a:pt x="8943" y="2501"/>
                    <a:pt x="8931" y="2620"/>
                    <a:pt x="8990" y="2691"/>
                  </a:cubicBezTo>
                  <a:cubicBezTo>
                    <a:pt x="9169" y="2929"/>
                    <a:pt x="9324" y="3168"/>
                    <a:pt x="9443" y="3441"/>
                  </a:cubicBezTo>
                  <a:cubicBezTo>
                    <a:pt x="9169" y="3382"/>
                    <a:pt x="8907" y="3346"/>
                    <a:pt x="8621" y="3346"/>
                  </a:cubicBezTo>
                  <a:cubicBezTo>
                    <a:pt x="7728" y="3346"/>
                    <a:pt x="6895" y="3656"/>
                    <a:pt x="6240" y="4180"/>
                  </a:cubicBezTo>
                  <a:cubicBezTo>
                    <a:pt x="5930" y="3930"/>
                    <a:pt x="5573" y="3739"/>
                    <a:pt x="5192" y="3584"/>
                  </a:cubicBezTo>
                  <a:cubicBezTo>
                    <a:pt x="5175" y="3580"/>
                    <a:pt x="5158" y="3577"/>
                    <a:pt x="5140" y="3577"/>
                  </a:cubicBezTo>
                  <a:cubicBezTo>
                    <a:pt x="5068" y="3577"/>
                    <a:pt x="4992" y="3615"/>
                    <a:pt x="4954" y="3691"/>
                  </a:cubicBezTo>
                  <a:cubicBezTo>
                    <a:pt x="4930" y="3775"/>
                    <a:pt x="4978" y="3882"/>
                    <a:pt x="5061" y="3930"/>
                  </a:cubicBezTo>
                  <a:cubicBezTo>
                    <a:pt x="5394" y="4049"/>
                    <a:pt x="5692" y="4215"/>
                    <a:pt x="5954" y="4418"/>
                  </a:cubicBezTo>
                  <a:cubicBezTo>
                    <a:pt x="5228" y="5120"/>
                    <a:pt x="4775" y="6096"/>
                    <a:pt x="4775" y="7192"/>
                  </a:cubicBezTo>
                  <a:cubicBezTo>
                    <a:pt x="4775" y="7466"/>
                    <a:pt x="4811" y="7740"/>
                    <a:pt x="4871" y="7990"/>
                  </a:cubicBezTo>
                  <a:cubicBezTo>
                    <a:pt x="3632" y="7454"/>
                    <a:pt x="2775" y="6239"/>
                    <a:pt x="2775" y="4811"/>
                  </a:cubicBezTo>
                  <a:cubicBezTo>
                    <a:pt x="2775" y="4477"/>
                    <a:pt x="2811" y="4156"/>
                    <a:pt x="2906" y="3858"/>
                  </a:cubicBezTo>
                  <a:cubicBezTo>
                    <a:pt x="3204" y="3763"/>
                    <a:pt x="3525" y="3715"/>
                    <a:pt x="3859" y="3715"/>
                  </a:cubicBezTo>
                  <a:cubicBezTo>
                    <a:pt x="4025" y="3715"/>
                    <a:pt x="4168" y="3739"/>
                    <a:pt x="4335" y="3751"/>
                  </a:cubicBezTo>
                  <a:cubicBezTo>
                    <a:pt x="4342" y="3752"/>
                    <a:pt x="4349" y="3752"/>
                    <a:pt x="4356" y="3752"/>
                  </a:cubicBezTo>
                  <a:cubicBezTo>
                    <a:pt x="4444" y="3752"/>
                    <a:pt x="4526" y="3684"/>
                    <a:pt x="4537" y="3596"/>
                  </a:cubicBezTo>
                  <a:cubicBezTo>
                    <a:pt x="4549" y="3501"/>
                    <a:pt x="4478" y="3406"/>
                    <a:pt x="4394" y="3394"/>
                  </a:cubicBezTo>
                  <a:cubicBezTo>
                    <a:pt x="4216" y="3358"/>
                    <a:pt x="4049" y="3358"/>
                    <a:pt x="3870" y="3358"/>
                  </a:cubicBezTo>
                  <a:cubicBezTo>
                    <a:pt x="3585" y="3358"/>
                    <a:pt x="3323" y="3394"/>
                    <a:pt x="3049" y="3453"/>
                  </a:cubicBezTo>
                  <a:cubicBezTo>
                    <a:pt x="3144" y="3239"/>
                    <a:pt x="3239" y="3048"/>
                    <a:pt x="3382" y="2858"/>
                  </a:cubicBezTo>
                  <a:cubicBezTo>
                    <a:pt x="3716" y="2346"/>
                    <a:pt x="4192" y="1953"/>
                    <a:pt x="4728" y="1691"/>
                  </a:cubicBezTo>
                  <a:cubicBezTo>
                    <a:pt x="4835" y="2441"/>
                    <a:pt x="5466" y="3025"/>
                    <a:pt x="6240" y="3025"/>
                  </a:cubicBezTo>
                  <a:cubicBezTo>
                    <a:pt x="7014" y="3025"/>
                    <a:pt x="7657" y="2441"/>
                    <a:pt x="7740" y="1691"/>
                  </a:cubicBezTo>
                  <a:cubicBezTo>
                    <a:pt x="7990" y="1810"/>
                    <a:pt x="8228" y="1977"/>
                    <a:pt x="8454" y="2156"/>
                  </a:cubicBezTo>
                  <a:cubicBezTo>
                    <a:pt x="8490" y="2191"/>
                    <a:pt x="8526" y="2203"/>
                    <a:pt x="8573" y="2203"/>
                  </a:cubicBezTo>
                  <a:cubicBezTo>
                    <a:pt x="8633" y="2203"/>
                    <a:pt x="8681" y="2191"/>
                    <a:pt x="8704" y="2144"/>
                  </a:cubicBezTo>
                  <a:cubicBezTo>
                    <a:pt x="8764" y="2072"/>
                    <a:pt x="8764" y="1953"/>
                    <a:pt x="8681" y="1894"/>
                  </a:cubicBezTo>
                  <a:cubicBezTo>
                    <a:pt x="8395" y="1655"/>
                    <a:pt x="8073" y="1453"/>
                    <a:pt x="7728" y="1310"/>
                  </a:cubicBezTo>
                  <a:cubicBezTo>
                    <a:pt x="7621" y="560"/>
                    <a:pt x="7002" y="0"/>
                    <a:pt x="62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3" name="Google Shape;13083;p62"/>
            <p:cNvSpPr/>
            <p:nvPr/>
          </p:nvSpPr>
          <p:spPr>
            <a:xfrm>
              <a:off x="2057770" y="4294553"/>
              <a:ext cx="22741" cy="35622"/>
            </a:xfrm>
            <a:custGeom>
              <a:avLst/>
              <a:gdLst/>
              <a:ahLst/>
              <a:cxnLst/>
              <a:rect l="l" t="t" r="r" b="b"/>
              <a:pathLst>
                <a:path w="715" h="1120" extrusionOk="0">
                  <a:moveTo>
                    <a:pt x="191" y="0"/>
                  </a:moveTo>
                  <a:cubicBezTo>
                    <a:pt x="84" y="0"/>
                    <a:pt x="12" y="72"/>
                    <a:pt x="12" y="179"/>
                  </a:cubicBezTo>
                  <a:lnTo>
                    <a:pt x="12" y="941"/>
                  </a:lnTo>
                  <a:cubicBezTo>
                    <a:pt x="0" y="1036"/>
                    <a:pt x="84" y="1119"/>
                    <a:pt x="191" y="1119"/>
                  </a:cubicBezTo>
                  <a:lnTo>
                    <a:pt x="536" y="1119"/>
                  </a:lnTo>
                  <a:cubicBezTo>
                    <a:pt x="631" y="1119"/>
                    <a:pt x="715" y="1036"/>
                    <a:pt x="715" y="941"/>
                  </a:cubicBezTo>
                  <a:cubicBezTo>
                    <a:pt x="715" y="834"/>
                    <a:pt x="631" y="750"/>
                    <a:pt x="536" y="750"/>
                  </a:cubicBezTo>
                  <a:lnTo>
                    <a:pt x="369" y="750"/>
                  </a:lnTo>
                  <a:lnTo>
                    <a:pt x="369" y="179"/>
                  </a:lnTo>
                  <a:cubicBezTo>
                    <a:pt x="369" y="72"/>
                    <a:pt x="2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4" name="Google Shape;13084;p62"/>
            <p:cNvSpPr/>
            <p:nvPr/>
          </p:nvSpPr>
          <p:spPr>
            <a:xfrm>
              <a:off x="2048292" y="4456250"/>
              <a:ext cx="30724" cy="64055"/>
            </a:xfrm>
            <a:custGeom>
              <a:avLst/>
              <a:gdLst/>
              <a:ahLst/>
              <a:cxnLst/>
              <a:rect l="l" t="t" r="r" b="b"/>
              <a:pathLst>
                <a:path w="966" h="2014" extrusionOk="0">
                  <a:moveTo>
                    <a:pt x="477" y="0"/>
                  </a:moveTo>
                  <a:cubicBezTo>
                    <a:pt x="370" y="0"/>
                    <a:pt x="298" y="84"/>
                    <a:pt x="298" y="179"/>
                  </a:cubicBezTo>
                  <a:lnTo>
                    <a:pt x="298" y="262"/>
                  </a:lnTo>
                  <a:cubicBezTo>
                    <a:pt x="120" y="334"/>
                    <a:pt x="1" y="512"/>
                    <a:pt x="1" y="703"/>
                  </a:cubicBezTo>
                  <a:cubicBezTo>
                    <a:pt x="1" y="977"/>
                    <a:pt x="215" y="1191"/>
                    <a:pt x="489" y="1191"/>
                  </a:cubicBezTo>
                  <a:cubicBezTo>
                    <a:pt x="560" y="1191"/>
                    <a:pt x="608" y="1250"/>
                    <a:pt x="608" y="1310"/>
                  </a:cubicBezTo>
                  <a:cubicBezTo>
                    <a:pt x="608" y="1381"/>
                    <a:pt x="548" y="1429"/>
                    <a:pt x="489" y="1429"/>
                  </a:cubicBezTo>
                  <a:cubicBezTo>
                    <a:pt x="441" y="1429"/>
                    <a:pt x="394" y="1405"/>
                    <a:pt x="382" y="1358"/>
                  </a:cubicBezTo>
                  <a:cubicBezTo>
                    <a:pt x="346" y="1287"/>
                    <a:pt x="284" y="1249"/>
                    <a:pt x="216" y="1249"/>
                  </a:cubicBezTo>
                  <a:cubicBezTo>
                    <a:pt x="192" y="1249"/>
                    <a:pt x="168" y="1253"/>
                    <a:pt x="144" y="1262"/>
                  </a:cubicBezTo>
                  <a:cubicBezTo>
                    <a:pt x="60" y="1310"/>
                    <a:pt x="13" y="1417"/>
                    <a:pt x="60" y="1500"/>
                  </a:cubicBezTo>
                  <a:cubicBezTo>
                    <a:pt x="120" y="1608"/>
                    <a:pt x="203" y="1703"/>
                    <a:pt x="310" y="1739"/>
                  </a:cubicBezTo>
                  <a:lnTo>
                    <a:pt x="310" y="1834"/>
                  </a:lnTo>
                  <a:cubicBezTo>
                    <a:pt x="310" y="1941"/>
                    <a:pt x="382" y="2012"/>
                    <a:pt x="489" y="2012"/>
                  </a:cubicBezTo>
                  <a:cubicBezTo>
                    <a:pt x="495" y="2013"/>
                    <a:pt x="501" y="2014"/>
                    <a:pt x="507" y="2014"/>
                  </a:cubicBezTo>
                  <a:cubicBezTo>
                    <a:pt x="586" y="2014"/>
                    <a:pt x="667" y="1945"/>
                    <a:pt x="667" y="1846"/>
                  </a:cubicBezTo>
                  <a:lnTo>
                    <a:pt x="667" y="1762"/>
                  </a:lnTo>
                  <a:cubicBezTo>
                    <a:pt x="846" y="1691"/>
                    <a:pt x="965" y="1512"/>
                    <a:pt x="965" y="1310"/>
                  </a:cubicBezTo>
                  <a:cubicBezTo>
                    <a:pt x="965" y="1048"/>
                    <a:pt x="739" y="822"/>
                    <a:pt x="477" y="822"/>
                  </a:cubicBezTo>
                  <a:cubicBezTo>
                    <a:pt x="394" y="822"/>
                    <a:pt x="358" y="762"/>
                    <a:pt x="358" y="703"/>
                  </a:cubicBezTo>
                  <a:cubicBezTo>
                    <a:pt x="358" y="631"/>
                    <a:pt x="417" y="584"/>
                    <a:pt x="477" y="584"/>
                  </a:cubicBezTo>
                  <a:cubicBezTo>
                    <a:pt x="513" y="584"/>
                    <a:pt x="548" y="596"/>
                    <a:pt x="572" y="643"/>
                  </a:cubicBezTo>
                  <a:cubicBezTo>
                    <a:pt x="608" y="700"/>
                    <a:pt x="660" y="727"/>
                    <a:pt x="717" y="727"/>
                  </a:cubicBezTo>
                  <a:cubicBezTo>
                    <a:pt x="755" y="727"/>
                    <a:pt x="796" y="715"/>
                    <a:pt x="834" y="691"/>
                  </a:cubicBezTo>
                  <a:cubicBezTo>
                    <a:pt x="917" y="631"/>
                    <a:pt x="929" y="524"/>
                    <a:pt x="870" y="441"/>
                  </a:cubicBezTo>
                  <a:cubicBezTo>
                    <a:pt x="810" y="357"/>
                    <a:pt x="739" y="286"/>
                    <a:pt x="656" y="262"/>
                  </a:cubicBezTo>
                  <a:lnTo>
                    <a:pt x="656" y="179"/>
                  </a:lnTo>
                  <a:cubicBezTo>
                    <a:pt x="656" y="84"/>
                    <a:pt x="572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5" name="Google Shape;13085;p62"/>
            <p:cNvSpPr/>
            <p:nvPr/>
          </p:nvSpPr>
          <p:spPr>
            <a:xfrm>
              <a:off x="1898713" y="4487196"/>
              <a:ext cx="17461" cy="16030"/>
            </a:xfrm>
            <a:custGeom>
              <a:avLst/>
              <a:gdLst/>
              <a:ahLst/>
              <a:cxnLst/>
              <a:rect l="l" t="t" r="r" b="b"/>
              <a:pathLst>
                <a:path w="549" h="504" extrusionOk="0">
                  <a:moveTo>
                    <a:pt x="193" y="1"/>
                  </a:moveTo>
                  <a:cubicBezTo>
                    <a:pt x="147" y="1"/>
                    <a:pt x="102" y="21"/>
                    <a:pt x="72" y="63"/>
                  </a:cubicBezTo>
                  <a:cubicBezTo>
                    <a:pt x="1" y="135"/>
                    <a:pt x="1" y="254"/>
                    <a:pt x="72" y="313"/>
                  </a:cubicBezTo>
                  <a:lnTo>
                    <a:pt x="203" y="444"/>
                  </a:lnTo>
                  <a:cubicBezTo>
                    <a:pt x="227" y="480"/>
                    <a:pt x="298" y="504"/>
                    <a:pt x="334" y="504"/>
                  </a:cubicBezTo>
                  <a:cubicBezTo>
                    <a:pt x="382" y="504"/>
                    <a:pt x="429" y="492"/>
                    <a:pt x="465" y="444"/>
                  </a:cubicBezTo>
                  <a:cubicBezTo>
                    <a:pt x="548" y="373"/>
                    <a:pt x="548" y="254"/>
                    <a:pt x="465" y="194"/>
                  </a:cubicBezTo>
                  <a:lnTo>
                    <a:pt x="322" y="63"/>
                  </a:lnTo>
                  <a:cubicBezTo>
                    <a:pt x="286" y="21"/>
                    <a:pt x="239" y="1"/>
                    <a:pt x="1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6" name="Google Shape;13086;p62"/>
            <p:cNvSpPr/>
            <p:nvPr/>
          </p:nvSpPr>
          <p:spPr>
            <a:xfrm>
              <a:off x="1887740" y="4502494"/>
              <a:ext cx="19337" cy="13231"/>
            </a:xfrm>
            <a:custGeom>
              <a:avLst/>
              <a:gdLst/>
              <a:ahLst/>
              <a:cxnLst/>
              <a:rect l="l" t="t" r="r" b="b"/>
              <a:pathLst>
                <a:path w="608" h="416" extrusionOk="0">
                  <a:moveTo>
                    <a:pt x="190" y="0"/>
                  </a:moveTo>
                  <a:cubicBezTo>
                    <a:pt x="112" y="0"/>
                    <a:pt x="53" y="56"/>
                    <a:pt x="24" y="142"/>
                  </a:cubicBezTo>
                  <a:cubicBezTo>
                    <a:pt x="0" y="249"/>
                    <a:pt x="60" y="332"/>
                    <a:pt x="155" y="368"/>
                  </a:cubicBezTo>
                  <a:lnTo>
                    <a:pt x="358" y="416"/>
                  </a:lnTo>
                  <a:lnTo>
                    <a:pt x="405" y="416"/>
                  </a:lnTo>
                  <a:cubicBezTo>
                    <a:pt x="477" y="416"/>
                    <a:pt x="548" y="356"/>
                    <a:pt x="572" y="273"/>
                  </a:cubicBezTo>
                  <a:cubicBezTo>
                    <a:pt x="608" y="189"/>
                    <a:pt x="548" y="82"/>
                    <a:pt x="441" y="58"/>
                  </a:cubicBezTo>
                  <a:lnTo>
                    <a:pt x="250" y="11"/>
                  </a:lnTo>
                  <a:cubicBezTo>
                    <a:pt x="229" y="4"/>
                    <a:pt x="209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7" name="Google Shape;13087;p62"/>
            <p:cNvSpPr/>
            <p:nvPr/>
          </p:nvSpPr>
          <p:spPr>
            <a:xfrm>
              <a:off x="1913852" y="4477019"/>
              <a:ext cx="13676" cy="17874"/>
            </a:xfrm>
            <a:custGeom>
              <a:avLst/>
              <a:gdLst/>
              <a:ahLst/>
              <a:cxnLst/>
              <a:rect l="l" t="t" r="r" b="b"/>
              <a:pathLst>
                <a:path w="430" h="562" extrusionOk="0">
                  <a:moveTo>
                    <a:pt x="175" y="0"/>
                  </a:moveTo>
                  <a:cubicBezTo>
                    <a:pt x="165" y="0"/>
                    <a:pt x="155" y="1"/>
                    <a:pt x="144" y="2"/>
                  </a:cubicBezTo>
                  <a:cubicBezTo>
                    <a:pt x="37" y="38"/>
                    <a:pt x="1" y="121"/>
                    <a:pt x="13" y="228"/>
                  </a:cubicBezTo>
                  <a:lnTo>
                    <a:pt x="60" y="419"/>
                  </a:lnTo>
                  <a:cubicBezTo>
                    <a:pt x="72" y="502"/>
                    <a:pt x="144" y="562"/>
                    <a:pt x="239" y="562"/>
                  </a:cubicBezTo>
                  <a:lnTo>
                    <a:pt x="275" y="562"/>
                  </a:lnTo>
                  <a:cubicBezTo>
                    <a:pt x="382" y="526"/>
                    <a:pt x="430" y="443"/>
                    <a:pt x="418" y="335"/>
                  </a:cubicBezTo>
                  <a:lnTo>
                    <a:pt x="370" y="145"/>
                  </a:lnTo>
                  <a:cubicBezTo>
                    <a:pt x="338" y="49"/>
                    <a:pt x="267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>
            <a:off x="7414064" y="1690325"/>
            <a:ext cx="1061400" cy="1061400"/>
          </a:xfrm>
          <a:prstGeom prst="flowChar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 txBox="1">
            <a:spLocks noGrp="1"/>
          </p:cNvSpPr>
          <p:nvPr>
            <p:ph type="title"/>
          </p:nvPr>
        </p:nvSpPr>
        <p:spPr>
          <a:xfrm>
            <a:off x="1654916" y="542975"/>
            <a:ext cx="5870447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Benefits</a:t>
            </a:r>
            <a:endParaRPr dirty="0"/>
          </a:p>
        </p:txBody>
      </p:sp>
      <p:sp>
        <p:nvSpPr>
          <p:cNvPr id="388" name="Google Shape;388;p27"/>
          <p:cNvSpPr txBox="1">
            <a:spLocks noGrp="1"/>
          </p:cNvSpPr>
          <p:nvPr>
            <p:ph type="subTitle" idx="3"/>
          </p:nvPr>
        </p:nvSpPr>
        <p:spPr>
          <a:xfrm>
            <a:off x="1405699" y="1659081"/>
            <a:ext cx="1906968" cy="10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Quick identification of changing requirements</a:t>
            </a:r>
          </a:p>
        </p:txBody>
      </p:sp>
      <p:sp>
        <p:nvSpPr>
          <p:cNvPr id="390" name="Google Shape;390;p27"/>
          <p:cNvSpPr txBox="1">
            <a:spLocks noGrp="1"/>
          </p:cNvSpPr>
          <p:nvPr>
            <p:ph type="subTitle" idx="6"/>
          </p:nvPr>
        </p:nvSpPr>
        <p:spPr>
          <a:xfrm>
            <a:off x="5700255" y="1824723"/>
            <a:ext cx="1963241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Quality Improvement</a:t>
            </a:r>
            <a:endParaRPr sz="1800" dirty="0"/>
          </a:p>
        </p:txBody>
      </p:sp>
      <p:sp>
        <p:nvSpPr>
          <p:cNvPr id="392" name="Google Shape;392;p27"/>
          <p:cNvSpPr txBox="1">
            <a:spLocks noGrp="1"/>
          </p:cNvSpPr>
          <p:nvPr>
            <p:ph type="subTitle" idx="9"/>
          </p:nvPr>
        </p:nvSpPr>
        <p:spPr>
          <a:xfrm>
            <a:off x="1405699" y="3520304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Continuous feedback loops</a:t>
            </a:r>
            <a:endParaRPr sz="1800" dirty="0"/>
          </a:p>
        </p:txBody>
      </p:sp>
      <p:sp>
        <p:nvSpPr>
          <p:cNvPr id="394" name="Google Shape;394;p27"/>
          <p:cNvSpPr txBox="1">
            <a:spLocks noGrp="1"/>
          </p:cNvSpPr>
          <p:nvPr>
            <p:ph type="subTitle" idx="15"/>
          </p:nvPr>
        </p:nvSpPr>
        <p:spPr>
          <a:xfrm>
            <a:off x="5742758" y="3284838"/>
            <a:ext cx="1599169" cy="1436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Bridging gap between needs and delivered features</a:t>
            </a:r>
            <a:endParaRPr sz="1600"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title" idx="2"/>
          </p:nvPr>
        </p:nvSpPr>
        <p:spPr>
          <a:xfrm>
            <a:off x="744713" y="1934363"/>
            <a:ext cx="5805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6" name="Google Shape;396;p27"/>
          <p:cNvSpPr txBox="1">
            <a:spLocks noGrp="1"/>
          </p:cNvSpPr>
          <p:nvPr>
            <p:ph type="title" idx="4"/>
          </p:nvPr>
        </p:nvSpPr>
        <p:spPr>
          <a:xfrm>
            <a:off x="5063217" y="1934363"/>
            <a:ext cx="5805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97" name="Google Shape;397;p27"/>
          <p:cNvSpPr txBox="1">
            <a:spLocks noGrp="1"/>
          </p:cNvSpPr>
          <p:nvPr>
            <p:ph type="title" idx="7"/>
          </p:nvPr>
        </p:nvSpPr>
        <p:spPr>
          <a:xfrm>
            <a:off x="744733" y="3704000"/>
            <a:ext cx="5805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8" name="Google Shape;398;p27"/>
          <p:cNvSpPr txBox="1">
            <a:spLocks noGrp="1"/>
          </p:cNvSpPr>
          <p:nvPr>
            <p:ph type="title" idx="13"/>
          </p:nvPr>
        </p:nvSpPr>
        <p:spPr>
          <a:xfrm>
            <a:off x="5063237" y="3714388"/>
            <a:ext cx="5805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399" name="Google Shape;399;p27"/>
          <p:cNvGrpSpPr/>
          <p:nvPr/>
        </p:nvGrpSpPr>
        <p:grpSpPr>
          <a:xfrm>
            <a:off x="7525363" y="1801625"/>
            <a:ext cx="838800" cy="838800"/>
            <a:chOff x="3142775" y="3658475"/>
            <a:chExt cx="838800" cy="838800"/>
          </a:xfrm>
        </p:grpSpPr>
        <p:sp>
          <p:nvSpPr>
            <p:cNvPr id="400" name="Google Shape;400;p27"/>
            <p:cNvSpPr/>
            <p:nvPr/>
          </p:nvSpPr>
          <p:spPr>
            <a:xfrm>
              <a:off x="3142775" y="3658475"/>
              <a:ext cx="838800" cy="838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01;p27"/>
            <p:cNvGrpSpPr/>
            <p:nvPr/>
          </p:nvGrpSpPr>
          <p:grpSpPr>
            <a:xfrm>
              <a:off x="3361030" y="3876698"/>
              <a:ext cx="402277" cy="402354"/>
              <a:chOff x="5774124" y="4294550"/>
              <a:chExt cx="331611" cy="331674"/>
            </a:xfrm>
          </p:grpSpPr>
          <p:sp>
            <p:nvSpPr>
              <p:cNvPr id="402" name="Google Shape;402;p27"/>
              <p:cNvSpPr/>
              <p:nvPr/>
            </p:nvSpPr>
            <p:spPr>
              <a:xfrm>
                <a:off x="5774124" y="4419664"/>
                <a:ext cx="331611" cy="20656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6490" extrusionOk="0">
                    <a:moveTo>
                      <a:pt x="2751" y="2905"/>
                    </a:moveTo>
                    <a:lnTo>
                      <a:pt x="2751" y="6191"/>
                    </a:lnTo>
                    <a:lnTo>
                      <a:pt x="1429" y="6191"/>
                    </a:lnTo>
                    <a:lnTo>
                      <a:pt x="1429" y="2905"/>
                    </a:lnTo>
                    <a:close/>
                    <a:moveTo>
                      <a:pt x="5847" y="2084"/>
                    </a:moveTo>
                    <a:lnTo>
                      <a:pt x="5847" y="6191"/>
                    </a:lnTo>
                    <a:lnTo>
                      <a:pt x="4525" y="6191"/>
                    </a:lnTo>
                    <a:lnTo>
                      <a:pt x="4525" y="2084"/>
                    </a:lnTo>
                    <a:close/>
                    <a:moveTo>
                      <a:pt x="8942" y="298"/>
                    </a:moveTo>
                    <a:lnTo>
                      <a:pt x="8942" y="6191"/>
                    </a:lnTo>
                    <a:lnTo>
                      <a:pt x="7609" y="6191"/>
                    </a:lnTo>
                    <a:lnTo>
                      <a:pt x="7609" y="298"/>
                    </a:lnTo>
                    <a:close/>
                    <a:moveTo>
                      <a:pt x="7466" y="0"/>
                    </a:moveTo>
                    <a:cubicBezTo>
                      <a:pt x="7383" y="0"/>
                      <a:pt x="7323" y="72"/>
                      <a:pt x="7323" y="155"/>
                    </a:cubicBezTo>
                    <a:lnTo>
                      <a:pt x="7323" y="6191"/>
                    </a:lnTo>
                    <a:lnTo>
                      <a:pt x="6156" y="6191"/>
                    </a:lnTo>
                    <a:lnTo>
                      <a:pt x="6156" y="1941"/>
                    </a:lnTo>
                    <a:cubicBezTo>
                      <a:pt x="6156" y="1846"/>
                      <a:pt x="6085" y="1786"/>
                      <a:pt x="6013" y="1786"/>
                    </a:cubicBezTo>
                    <a:lnTo>
                      <a:pt x="4370" y="1786"/>
                    </a:lnTo>
                    <a:cubicBezTo>
                      <a:pt x="4287" y="1786"/>
                      <a:pt x="4227" y="1858"/>
                      <a:pt x="4227" y="1941"/>
                    </a:cubicBezTo>
                    <a:lnTo>
                      <a:pt x="4227" y="6191"/>
                    </a:lnTo>
                    <a:lnTo>
                      <a:pt x="3061" y="6191"/>
                    </a:lnTo>
                    <a:lnTo>
                      <a:pt x="3061" y="2751"/>
                    </a:lnTo>
                    <a:cubicBezTo>
                      <a:pt x="3061" y="2667"/>
                      <a:pt x="2989" y="2608"/>
                      <a:pt x="2918" y="2608"/>
                    </a:cubicBezTo>
                    <a:lnTo>
                      <a:pt x="1275" y="2608"/>
                    </a:lnTo>
                    <a:cubicBezTo>
                      <a:pt x="1191" y="2608"/>
                      <a:pt x="1132" y="2679"/>
                      <a:pt x="1132" y="2751"/>
                    </a:cubicBezTo>
                    <a:lnTo>
                      <a:pt x="1132" y="6191"/>
                    </a:lnTo>
                    <a:lnTo>
                      <a:pt x="144" y="6191"/>
                    </a:lnTo>
                    <a:cubicBezTo>
                      <a:pt x="60" y="6191"/>
                      <a:pt x="1" y="6263"/>
                      <a:pt x="1" y="6346"/>
                    </a:cubicBezTo>
                    <a:cubicBezTo>
                      <a:pt x="1" y="6430"/>
                      <a:pt x="72" y="6489"/>
                      <a:pt x="144" y="6489"/>
                    </a:cubicBezTo>
                    <a:lnTo>
                      <a:pt x="10264" y="6489"/>
                    </a:lnTo>
                    <a:cubicBezTo>
                      <a:pt x="10359" y="6489"/>
                      <a:pt x="10419" y="6418"/>
                      <a:pt x="10419" y="6346"/>
                    </a:cubicBezTo>
                    <a:cubicBezTo>
                      <a:pt x="10395" y="6251"/>
                      <a:pt x="10323" y="6191"/>
                      <a:pt x="10240" y="6191"/>
                    </a:cubicBezTo>
                    <a:lnTo>
                      <a:pt x="9252" y="6191"/>
                    </a:lnTo>
                    <a:lnTo>
                      <a:pt x="9252" y="155"/>
                    </a:lnTo>
                    <a:cubicBezTo>
                      <a:pt x="9252" y="60"/>
                      <a:pt x="9180" y="0"/>
                      <a:pt x="9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5778294" y="4294550"/>
                <a:ext cx="316461" cy="191442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6015" extrusionOk="0">
                    <a:moveTo>
                      <a:pt x="9447" y="0"/>
                    </a:moveTo>
                    <a:cubicBezTo>
                      <a:pt x="9433" y="0"/>
                      <a:pt x="9420" y="1"/>
                      <a:pt x="9407" y="2"/>
                    </a:cubicBezTo>
                    <a:lnTo>
                      <a:pt x="8097" y="169"/>
                    </a:lnTo>
                    <a:cubicBezTo>
                      <a:pt x="7847" y="193"/>
                      <a:pt x="7644" y="455"/>
                      <a:pt x="7680" y="705"/>
                    </a:cubicBezTo>
                    <a:cubicBezTo>
                      <a:pt x="7703" y="951"/>
                      <a:pt x="7914" y="1123"/>
                      <a:pt x="8167" y="1123"/>
                    </a:cubicBezTo>
                    <a:cubicBezTo>
                      <a:pt x="8183" y="1123"/>
                      <a:pt x="8200" y="1123"/>
                      <a:pt x="8216" y="1121"/>
                    </a:cubicBezTo>
                    <a:lnTo>
                      <a:pt x="8323" y="1109"/>
                    </a:lnTo>
                    <a:lnTo>
                      <a:pt x="8323" y="1109"/>
                    </a:lnTo>
                    <a:cubicBezTo>
                      <a:pt x="6716" y="2967"/>
                      <a:pt x="4811" y="3919"/>
                      <a:pt x="3465" y="4407"/>
                    </a:cubicBezTo>
                    <a:cubicBezTo>
                      <a:pt x="1787" y="5003"/>
                      <a:pt x="477" y="5062"/>
                      <a:pt x="477" y="5062"/>
                    </a:cubicBezTo>
                    <a:cubicBezTo>
                      <a:pt x="203" y="5074"/>
                      <a:pt x="1" y="5288"/>
                      <a:pt x="13" y="5550"/>
                    </a:cubicBezTo>
                    <a:cubicBezTo>
                      <a:pt x="24" y="5824"/>
                      <a:pt x="239" y="6015"/>
                      <a:pt x="489" y="6015"/>
                    </a:cubicBezTo>
                    <a:lnTo>
                      <a:pt x="501" y="6015"/>
                    </a:lnTo>
                    <a:cubicBezTo>
                      <a:pt x="560" y="6015"/>
                      <a:pt x="1953" y="5967"/>
                      <a:pt x="3775" y="5312"/>
                    </a:cubicBezTo>
                    <a:cubicBezTo>
                      <a:pt x="4811" y="4943"/>
                      <a:pt x="5775" y="4467"/>
                      <a:pt x="6656" y="3872"/>
                    </a:cubicBezTo>
                    <a:cubicBezTo>
                      <a:pt x="6728" y="3824"/>
                      <a:pt x="6740" y="3729"/>
                      <a:pt x="6692" y="3669"/>
                    </a:cubicBezTo>
                    <a:cubicBezTo>
                      <a:pt x="6670" y="3618"/>
                      <a:pt x="6621" y="3594"/>
                      <a:pt x="6573" y="3594"/>
                    </a:cubicBezTo>
                    <a:cubicBezTo>
                      <a:pt x="6542" y="3594"/>
                      <a:pt x="6512" y="3603"/>
                      <a:pt x="6490" y="3622"/>
                    </a:cubicBezTo>
                    <a:cubicBezTo>
                      <a:pt x="5620" y="4205"/>
                      <a:pt x="4692" y="4681"/>
                      <a:pt x="3692" y="5038"/>
                    </a:cubicBezTo>
                    <a:cubicBezTo>
                      <a:pt x="1906" y="5669"/>
                      <a:pt x="560" y="5717"/>
                      <a:pt x="525" y="5717"/>
                    </a:cubicBezTo>
                    <a:cubicBezTo>
                      <a:pt x="429" y="5717"/>
                      <a:pt x="358" y="5646"/>
                      <a:pt x="346" y="5550"/>
                    </a:cubicBezTo>
                    <a:cubicBezTo>
                      <a:pt x="346" y="5467"/>
                      <a:pt x="417" y="5372"/>
                      <a:pt x="501" y="5372"/>
                    </a:cubicBezTo>
                    <a:cubicBezTo>
                      <a:pt x="525" y="5372"/>
                      <a:pt x="1858" y="5336"/>
                      <a:pt x="3596" y="4705"/>
                    </a:cubicBezTo>
                    <a:cubicBezTo>
                      <a:pt x="5061" y="4181"/>
                      <a:pt x="7144" y="3133"/>
                      <a:pt x="8835" y="1014"/>
                    </a:cubicBezTo>
                    <a:cubicBezTo>
                      <a:pt x="8927" y="911"/>
                      <a:pt x="8842" y="763"/>
                      <a:pt x="8718" y="763"/>
                    </a:cubicBezTo>
                    <a:cubicBezTo>
                      <a:pt x="8714" y="763"/>
                      <a:pt x="8709" y="764"/>
                      <a:pt x="8704" y="764"/>
                    </a:cubicBezTo>
                    <a:lnTo>
                      <a:pt x="8216" y="824"/>
                    </a:lnTo>
                    <a:cubicBezTo>
                      <a:pt x="8208" y="825"/>
                      <a:pt x="8200" y="825"/>
                      <a:pt x="8192" y="825"/>
                    </a:cubicBezTo>
                    <a:cubicBezTo>
                      <a:pt x="8109" y="825"/>
                      <a:pt x="8047" y="769"/>
                      <a:pt x="8025" y="693"/>
                    </a:cubicBezTo>
                    <a:cubicBezTo>
                      <a:pt x="7990" y="586"/>
                      <a:pt x="8061" y="478"/>
                      <a:pt x="8168" y="478"/>
                    </a:cubicBezTo>
                    <a:lnTo>
                      <a:pt x="9478" y="312"/>
                    </a:lnTo>
                    <a:cubicBezTo>
                      <a:pt x="9484" y="311"/>
                      <a:pt x="9490" y="311"/>
                      <a:pt x="9496" y="311"/>
                    </a:cubicBezTo>
                    <a:cubicBezTo>
                      <a:pt x="9594" y="311"/>
                      <a:pt x="9669" y="400"/>
                      <a:pt x="9669" y="490"/>
                    </a:cubicBezTo>
                    <a:lnTo>
                      <a:pt x="9669" y="1800"/>
                    </a:lnTo>
                    <a:cubicBezTo>
                      <a:pt x="9669" y="1895"/>
                      <a:pt x="9597" y="1979"/>
                      <a:pt x="9490" y="1979"/>
                    </a:cubicBezTo>
                    <a:cubicBezTo>
                      <a:pt x="9407" y="1979"/>
                      <a:pt x="9311" y="1907"/>
                      <a:pt x="9311" y="1800"/>
                    </a:cubicBezTo>
                    <a:lnTo>
                      <a:pt x="9311" y="1407"/>
                    </a:lnTo>
                    <a:cubicBezTo>
                      <a:pt x="9311" y="1348"/>
                      <a:pt x="9264" y="1288"/>
                      <a:pt x="9204" y="1252"/>
                    </a:cubicBezTo>
                    <a:cubicBezTo>
                      <a:pt x="9187" y="1242"/>
                      <a:pt x="9169" y="1238"/>
                      <a:pt x="9152" y="1238"/>
                    </a:cubicBezTo>
                    <a:cubicBezTo>
                      <a:pt x="9106" y="1238"/>
                      <a:pt x="9060" y="1266"/>
                      <a:pt x="9026" y="1300"/>
                    </a:cubicBezTo>
                    <a:cubicBezTo>
                      <a:pt x="8466" y="2002"/>
                      <a:pt x="7811" y="2633"/>
                      <a:pt x="7097" y="3193"/>
                    </a:cubicBezTo>
                    <a:cubicBezTo>
                      <a:pt x="7037" y="3229"/>
                      <a:pt x="7025" y="3336"/>
                      <a:pt x="7061" y="3395"/>
                    </a:cubicBezTo>
                    <a:cubicBezTo>
                      <a:pt x="7091" y="3433"/>
                      <a:pt x="7144" y="3451"/>
                      <a:pt x="7194" y="3451"/>
                    </a:cubicBezTo>
                    <a:cubicBezTo>
                      <a:pt x="7224" y="3451"/>
                      <a:pt x="7253" y="3445"/>
                      <a:pt x="7275" y="3431"/>
                    </a:cubicBezTo>
                    <a:cubicBezTo>
                      <a:pt x="7895" y="2943"/>
                      <a:pt x="8466" y="2419"/>
                      <a:pt x="8990" y="1824"/>
                    </a:cubicBezTo>
                    <a:cubicBezTo>
                      <a:pt x="9002" y="2074"/>
                      <a:pt x="9204" y="2276"/>
                      <a:pt x="9466" y="2276"/>
                    </a:cubicBezTo>
                    <a:cubicBezTo>
                      <a:pt x="9728" y="2276"/>
                      <a:pt x="9942" y="2074"/>
                      <a:pt x="9942" y="1800"/>
                    </a:cubicBezTo>
                    <a:lnTo>
                      <a:pt x="9942" y="478"/>
                    </a:lnTo>
                    <a:cubicBezTo>
                      <a:pt x="9942" y="347"/>
                      <a:pt x="9883" y="216"/>
                      <a:pt x="9776" y="121"/>
                    </a:cubicBezTo>
                    <a:cubicBezTo>
                      <a:pt x="9679" y="46"/>
                      <a:pt x="9564" y="0"/>
                      <a:pt x="94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4" name="Google Shape;404;p27"/>
          <p:cNvSpPr/>
          <p:nvPr/>
        </p:nvSpPr>
        <p:spPr>
          <a:xfrm>
            <a:off x="3361069" y="1690325"/>
            <a:ext cx="1061400" cy="1061400"/>
          </a:xfrm>
          <a:prstGeom prst="flowChar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3366578" y="3459950"/>
            <a:ext cx="1061400" cy="1061400"/>
          </a:xfrm>
          <a:prstGeom prst="flowChar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7380362" y="3459950"/>
            <a:ext cx="1061400" cy="1061400"/>
          </a:xfrm>
          <a:prstGeom prst="flowChar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27"/>
          <p:cNvGrpSpPr/>
          <p:nvPr/>
        </p:nvGrpSpPr>
        <p:grpSpPr>
          <a:xfrm>
            <a:off x="3477878" y="3571250"/>
            <a:ext cx="838800" cy="838800"/>
            <a:chOff x="5196076" y="3658475"/>
            <a:chExt cx="838800" cy="838800"/>
          </a:xfrm>
        </p:grpSpPr>
        <p:sp>
          <p:nvSpPr>
            <p:cNvPr id="408" name="Google Shape;408;p27"/>
            <p:cNvSpPr/>
            <p:nvPr/>
          </p:nvSpPr>
          <p:spPr>
            <a:xfrm>
              <a:off x="5196076" y="3658475"/>
              <a:ext cx="838800" cy="838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27"/>
            <p:cNvGrpSpPr/>
            <p:nvPr/>
          </p:nvGrpSpPr>
          <p:grpSpPr>
            <a:xfrm>
              <a:off x="5367909" y="3896041"/>
              <a:ext cx="495134" cy="363667"/>
              <a:chOff x="1289311" y="2926222"/>
              <a:chExt cx="408156" cy="299783"/>
            </a:xfrm>
          </p:grpSpPr>
          <p:sp>
            <p:nvSpPr>
              <p:cNvPr id="410" name="Google Shape;410;p27"/>
              <p:cNvSpPr/>
              <p:nvPr/>
            </p:nvSpPr>
            <p:spPr>
              <a:xfrm>
                <a:off x="1334029" y="2952385"/>
                <a:ext cx="318339" cy="216395"/>
              </a:xfrm>
              <a:custGeom>
                <a:avLst/>
                <a:gdLst/>
                <a:ahLst/>
                <a:cxnLst/>
                <a:rect l="l" t="t" r="r" b="b"/>
                <a:pathLst>
                  <a:path w="10002" h="6799" extrusionOk="0">
                    <a:moveTo>
                      <a:pt x="3203" y="1369"/>
                    </a:moveTo>
                    <a:cubicBezTo>
                      <a:pt x="3429" y="1369"/>
                      <a:pt x="3620" y="1548"/>
                      <a:pt x="3620" y="1786"/>
                    </a:cubicBezTo>
                    <a:lnTo>
                      <a:pt x="3620" y="2179"/>
                    </a:lnTo>
                    <a:cubicBezTo>
                      <a:pt x="3620" y="2524"/>
                      <a:pt x="3334" y="2798"/>
                      <a:pt x="3012" y="2798"/>
                    </a:cubicBezTo>
                    <a:cubicBezTo>
                      <a:pt x="2679" y="2798"/>
                      <a:pt x="2381" y="2524"/>
                      <a:pt x="2381" y="2179"/>
                    </a:cubicBezTo>
                    <a:lnTo>
                      <a:pt x="2381" y="1786"/>
                    </a:lnTo>
                    <a:cubicBezTo>
                      <a:pt x="2381" y="1560"/>
                      <a:pt x="2560" y="1369"/>
                      <a:pt x="2798" y="1369"/>
                    </a:cubicBezTo>
                    <a:close/>
                    <a:moveTo>
                      <a:pt x="8013" y="1191"/>
                    </a:moveTo>
                    <a:cubicBezTo>
                      <a:pt x="8132" y="1191"/>
                      <a:pt x="8215" y="1274"/>
                      <a:pt x="8215" y="1393"/>
                    </a:cubicBezTo>
                    <a:lnTo>
                      <a:pt x="8215" y="1989"/>
                    </a:lnTo>
                    <a:cubicBezTo>
                      <a:pt x="8215" y="2060"/>
                      <a:pt x="8168" y="2131"/>
                      <a:pt x="8108" y="2167"/>
                    </a:cubicBezTo>
                    <a:cubicBezTo>
                      <a:pt x="8061" y="2203"/>
                      <a:pt x="8025" y="2262"/>
                      <a:pt x="8025" y="2334"/>
                    </a:cubicBezTo>
                    <a:lnTo>
                      <a:pt x="8025" y="2632"/>
                    </a:lnTo>
                    <a:cubicBezTo>
                      <a:pt x="8025" y="2715"/>
                      <a:pt x="8085" y="2798"/>
                      <a:pt x="8168" y="2810"/>
                    </a:cubicBezTo>
                    <a:lnTo>
                      <a:pt x="8680" y="2929"/>
                    </a:lnTo>
                    <a:cubicBezTo>
                      <a:pt x="8763" y="2953"/>
                      <a:pt x="8847" y="3036"/>
                      <a:pt x="8847" y="3132"/>
                    </a:cubicBezTo>
                    <a:lnTo>
                      <a:pt x="8847" y="3191"/>
                    </a:lnTo>
                    <a:lnTo>
                      <a:pt x="6799" y="3191"/>
                    </a:lnTo>
                    <a:lnTo>
                      <a:pt x="6799" y="3132"/>
                    </a:lnTo>
                    <a:cubicBezTo>
                      <a:pt x="6799" y="3024"/>
                      <a:pt x="6858" y="2953"/>
                      <a:pt x="6965" y="2929"/>
                    </a:cubicBezTo>
                    <a:lnTo>
                      <a:pt x="7477" y="2810"/>
                    </a:lnTo>
                    <a:cubicBezTo>
                      <a:pt x="7561" y="2798"/>
                      <a:pt x="7620" y="2715"/>
                      <a:pt x="7620" y="2632"/>
                    </a:cubicBezTo>
                    <a:lnTo>
                      <a:pt x="7620" y="2334"/>
                    </a:lnTo>
                    <a:cubicBezTo>
                      <a:pt x="7596" y="2274"/>
                      <a:pt x="7561" y="2215"/>
                      <a:pt x="7501" y="2167"/>
                    </a:cubicBezTo>
                    <a:cubicBezTo>
                      <a:pt x="7430" y="2120"/>
                      <a:pt x="7406" y="2060"/>
                      <a:pt x="7406" y="1989"/>
                    </a:cubicBezTo>
                    <a:lnTo>
                      <a:pt x="7406" y="1393"/>
                    </a:lnTo>
                    <a:cubicBezTo>
                      <a:pt x="7406" y="1274"/>
                      <a:pt x="7489" y="1191"/>
                      <a:pt x="7608" y="1191"/>
                    </a:cubicBezTo>
                    <a:close/>
                    <a:moveTo>
                      <a:pt x="9620" y="369"/>
                    </a:moveTo>
                    <a:lnTo>
                      <a:pt x="9620" y="3191"/>
                    </a:lnTo>
                    <a:lnTo>
                      <a:pt x="9192" y="3191"/>
                    </a:lnTo>
                    <a:lnTo>
                      <a:pt x="9192" y="3132"/>
                    </a:lnTo>
                    <a:cubicBezTo>
                      <a:pt x="9192" y="2870"/>
                      <a:pt x="9013" y="2632"/>
                      <a:pt x="8739" y="2572"/>
                    </a:cubicBezTo>
                    <a:lnTo>
                      <a:pt x="8382" y="2477"/>
                    </a:lnTo>
                    <a:lnTo>
                      <a:pt x="8382" y="2417"/>
                    </a:lnTo>
                    <a:cubicBezTo>
                      <a:pt x="8501" y="2322"/>
                      <a:pt x="8573" y="2155"/>
                      <a:pt x="8573" y="1977"/>
                    </a:cubicBezTo>
                    <a:lnTo>
                      <a:pt x="8573" y="1381"/>
                    </a:lnTo>
                    <a:cubicBezTo>
                      <a:pt x="8573" y="1048"/>
                      <a:pt x="8311" y="786"/>
                      <a:pt x="7977" y="786"/>
                    </a:cubicBezTo>
                    <a:lnTo>
                      <a:pt x="7584" y="786"/>
                    </a:lnTo>
                    <a:cubicBezTo>
                      <a:pt x="7251" y="786"/>
                      <a:pt x="6989" y="1048"/>
                      <a:pt x="6989" y="1381"/>
                    </a:cubicBezTo>
                    <a:lnTo>
                      <a:pt x="6989" y="1977"/>
                    </a:lnTo>
                    <a:cubicBezTo>
                      <a:pt x="6989" y="2143"/>
                      <a:pt x="7061" y="2298"/>
                      <a:pt x="7180" y="2417"/>
                    </a:cubicBezTo>
                    <a:lnTo>
                      <a:pt x="7180" y="2477"/>
                    </a:lnTo>
                    <a:lnTo>
                      <a:pt x="6822" y="2572"/>
                    </a:lnTo>
                    <a:cubicBezTo>
                      <a:pt x="6549" y="2632"/>
                      <a:pt x="6370" y="2870"/>
                      <a:pt x="6370" y="3132"/>
                    </a:cubicBezTo>
                    <a:lnTo>
                      <a:pt x="6370" y="3191"/>
                    </a:lnTo>
                    <a:lnTo>
                      <a:pt x="5941" y="3191"/>
                    </a:lnTo>
                    <a:lnTo>
                      <a:pt x="5941" y="369"/>
                    </a:lnTo>
                    <a:close/>
                    <a:moveTo>
                      <a:pt x="3227" y="3179"/>
                    </a:moveTo>
                    <a:lnTo>
                      <a:pt x="3227" y="3274"/>
                    </a:lnTo>
                    <a:cubicBezTo>
                      <a:pt x="3203" y="3346"/>
                      <a:pt x="3239" y="3405"/>
                      <a:pt x="3262" y="3465"/>
                    </a:cubicBezTo>
                    <a:lnTo>
                      <a:pt x="3012" y="3715"/>
                    </a:lnTo>
                    <a:lnTo>
                      <a:pt x="3001" y="3715"/>
                    </a:lnTo>
                    <a:lnTo>
                      <a:pt x="2739" y="3465"/>
                    </a:lnTo>
                    <a:cubicBezTo>
                      <a:pt x="2774" y="3405"/>
                      <a:pt x="2798" y="3346"/>
                      <a:pt x="2798" y="3274"/>
                    </a:cubicBezTo>
                    <a:lnTo>
                      <a:pt x="2798" y="3179"/>
                    </a:lnTo>
                    <a:close/>
                    <a:moveTo>
                      <a:pt x="3572" y="3667"/>
                    </a:moveTo>
                    <a:lnTo>
                      <a:pt x="3953" y="3822"/>
                    </a:lnTo>
                    <a:cubicBezTo>
                      <a:pt x="4108" y="3882"/>
                      <a:pt x="4215" y="4048"/>
                      <a:pt x="4215" y="4203"/>
                    </a:cubicBezTo>
                    <a:lnTo>
                      <a:pt x="4215" y="5394"/>
                    </a:lnTo>
                    <a:cubicBezTo>
                      <a:pt x="4215" y="5513"/>
                      <a:pt x="4132" y="5608"/>
                      <a:pt x="4013" y="5608"/>
                    </a:cubicBezTo>
                    <a:lnTo>
                      <a:pt x="3191" y="5608"/>
                    </a:lnTo>
                    <a:lnTo>
                      <a:pt x="3191" y="5382"/>
                    </a:lnTo>
                    <a:lnTo>
                      <a:pt x="3608" y="5382"/>
                    </a:lnTo>
                    <a:cubicBezTo>
                      <a:pt x="3715" y="5382"/>
                      <a:pt x="3798" y="5299"/>
                      <a:pt x="3798" y="5191"/>
                    </a:cubicBezTo>
                    <a:lnTo>
                      <a:pt x="3798" y="4596"/>
                    </a:lnTo>
                    <a:cubicBezTo>
                      <a:pt x="3798" y="4489"/>
                      <a:pt x="3715" y="4406"/>
                      <a:pt x="3608" y="4406"/>
                    </a:cubicBezTo>
                    <a:cubicBezTo>
                      <a:pt x="3501" y="4406"/>
                      <a:pt x="3417" y="4489"/>
                      <a:pt x="3417" y="4596"/>
                    </a:cubicBezTo>
                    <a:lnTo>
                      <a:pt x="3417" y="5013"/>
                    </a:lnTo>
                    <a:lnTo>
                      <a:pt x="2584" y="5013"/>
                    </a:lnTo>
                    <a:lnTo>
                      <a:pt x="2584" y="4596"/>
                    </a:lnTo>
                    <a:cubicBezTo>
                      <a:pt x="2584" y="4489"/>
                      <a:pt x="2489" y="4406"/>
                      <a:pt x="2381" y="4406"/>
                    </a:cubicBezTo>
                    <a:cubicBezTo>
                      <a:pt x="2286" y="4406"/>
                      <a:pt x="2191" y="4489"/>
                      <a:pt x="2191" y="4596"/>
                    </a:cubicBezTo>
                    <a:lnTo>
                      <a:pt x="2191" y="5191"/>
                    </a:lnTo>
                    <a:cubicBezTo>
                      <a:pt x="2191" y="5299"/>
                      <a:pt x="2286" y="5382"/>
                      <a:pt x="2381" y="5382"/>
                    </a:cubicBezTo>
                    <a:lnTo>
                      <a:pt x="2798" y="5382"/>
                    </a:lnTo>
                    <a:lnTo>
                      <a:pt x="2798" y="5608"/>
                    </a:lnTo>
                    <a:lnTo>
                      <a:pt x="1989" y="5608"/>
                    </a:lnTo>
                    <a:cubicBezTo>
                      <a:pt x="1869" y="5608"/>
                      <a:pt x="1774" y="5513"/>
                      <a:pt x="1774" y="5394"/>
                    </a:cubicBezTo>
                    <a:lnTo>
                      <a:pt x="1774" y="4203"/>
                    </a:lnTo>
                    <a:cubicBezTo>
                      <a:pt x="1774" y="4048"/>
                      <a:pt x="1881" y="3882"/>
                      <a:pt x="2048" y="3822"/>
                    </a:cubicBezTo>
                    <a:lnTo>
                      <a:pt x="2417" y="3667"/>
                    </a:lnTo>
                    <a:lnTo>
                      <a:pt x="2727" y="3989"/>
                    </a:lnTo>
                    <a:cubicBezTo>
                      <a:pt x="2798" y="4060"/>
                      <a:pt x="2905" y="4108"/>
                      <a:pt x="3001" y="4108"/>
                    </a:cubicBezTo>
                    <a:cubicBezTo>
                      <a:pt x="3096" y="4108"/>
                      <a:pt x="3191" y="4060"/>
                      <a:pt x="3262" y="3989"/>
                    </a:cubicBezTo>
                    <a:lnTo>
                      <a:pt x="3572" y="3667"/>
                    </a:lnTo>
                    <a:close/>
                    <a:moveTo>
                      <a:pt x="5632" y="5596"/>
                    </a:moveTo>
                    <a:lnTo>
                      <a:pt x="5632" y="6406"/>
                    </a:lnTo>
                    <a:lnTo>
                      <a:pt x="381" y="6406"/>
                    </a:lnTo>
                    <a:lnTo>
                      <a:pt x="381" y="5596"/>
                    </a:lnTo>
                    <a:lnTo>
                      <a:pt x="1429" y="5596"/>
                    </a:lnTo>
                    <a:cubicBezTo>
                      <a:pt x="1512" y="5834"/>
                      <a:pt x="1727" y="5989"/>
                      <a:pt x="2000" y="5989"/>
                    </a:cubicBezTo>
                    <a:lnTo>
                      <a:pt x="4013" y="5989"/>
                    </a:lnTo>
                    <a:cubicBezTo>
                      <a:pt x="4263" y="5989"/>
                      <a:pt x="4489" y="5834"/>
                      <a:pt x="4572" y="5596"/>
                    </a:cubicBezTo>
                    <a:close/>
                    <a:moveTo>
                      <a:pt x="8025" y="4406"/>
                    </a:moveTo>
                    <a:cubicBezTo>
                      <a:pt x="8144" y="4406"/>
                      <a:pt x="8227" y="4489"/>
                      <a:pt x="8227" y="4608"/>
                    </a:cubicBezTo>
                    <a:lnTo>
                      <a:pt x="8227" y="5203"/>
                    </a:lnTo>
                    <a:cubicBezTo>
                      <a:pt x="8227" y="5275"/>
                      <a:pt x="8192" y="5358"/>
                      <a:pt x="8132" y="5382"/>
                    </a:cubicBezTo>
                    <a:cubicBezTo>
                      <a:pt x="8073" y="5418"/>
                      <a:pt x="8037" y="5477"/>
                      <a:pt x="8037" y="5549"/>
                    </a:cubicBezTo>
                    <a:lnTo>
                      <a:pt x="8037" y="5846"/>
                    </a:lnTo>
                    <a:cubicBezTo>
                      <a:pt x="8037" y="5930"/>
                      <a:pt x="8096" y="6013"/>
                      <a:pt x="8192" y="6025"/>
                    </a:cubicBezTo>
                    <a:lnTo>
                      <a:pt x="8692" y="6144"/>
                    </a:lnTo>
                    <a:cubicBezTo>
                      <a:pt x="8787" y="6168"/>
                      <a:pt x="8858" y="6251"/>
                      <a:pt x="8858" y="6346"/>
                    </a:cubicBezTo>
                    <a:lnTo>
                      <a:pt x="8858" y="6406"/>
                    </a:lnTo>
                    <a:lnTo>
                      <a:pt x="6787" y="6406"/>
                    </a:lnTo>
                    <a:lnTo>
                      <a:pt x="6787" y="6346"/>
                    </a:lnTo>
                    <a:cubicBezTo>
                      <a:pt x="6787" y="6251"/>
                      <a:pt x="6846" y="6168"/>
                      <a:pt x="6953" y="6144"/>
                    </a:cubicBezTo>
                    <a:lnTo>
                      <a:pt x="7465" y="6025"/>
                    </a:lnTo>
                    <a:cubicBezTo>
                      <a:pt x="7549" y="6013"/>
                      <a:pt x="7608" y="5930"/>
                      <a:pt x="7608" y="5846"/>
                    </a:cubicBezTo>
                    <a:lnTo>
                      <a:pt x="7608" y="5549"/>
                    </a:lnTo>
                    <a:cubicBezTo>
                      <a:pt x="7608" y="5489"/>
                      <a:pt x="7584" y="5418"/>
                      <a:pt x="7513" y="5382"/>
                    </a:cubicBezTo>
                    <a:cubicBezTo>
                      <a:pt x="7442" y="5334"/>
                      <a:pt x="7418" y="5275"/>
                      <a:pt x="7418" y="5203"/>
                    </a:cubicBezTo>
                    <a:lnTo>
                      <a:pt x="7418" y="4608"/>
                    </a:lnTo>
                    <a:cubicBezTo>
                      <a:pt x="7418" y="4489"/>
                      <a:pt x="7501" y="4406"/>
                      <a:pt x="7620" y="4406"/>
                    </a:cubicBezTo>
                    <a:close/>
                    <a:moveTo>
                      <a:pt x="9585" y="3584"/>
                    </a:moveTo>
                    <a:lnTo>
                      <a:pt x="9585" y="6406"/>
                    </a:lnTo>
                    <a:lnTo>
                      <a:pt x="9204" y="6406"/>
                    </a:lnTo>
                    <a:lnTo>
                      <a:pt x="9204" y="6346"/>
                    </a:lnTo>
                    <a:cubicBezTo>
                      <a:pt x="9204" y="6084"/>
                      <a:pt x="9025" y="5846"/>
                      <a:pt x="8751" y="5787"/>
                    </a:cubicBezTo>
                    <a:lnTo>
                      <a:pt x="8394" y="5691"/>
                    </a:lnTo>
                    <a:lnTo>
                      <a:pt x="8394" y="5632"/>
                    </a:lnTo>
                    <a:cubicBezTo>
                      <a:pt x="8513" y="5537"/>
                      <a:pt x="8596" y="5370"/>
                      <a:pt x="8596" y="5191"/>
                    </a:cubicBezTo>
                    <a:lnTo>
                      <a:pt x="8596" y="4596"/>
                    </a:lnTo>
                    <a:cubicBezTo>
                      <a:pt x="8596" y="4263"/>
                      <a:pt x="8323" y="4001"/>
                      <a:pt x="8001" y="4001"/>
                    </a:cubicBezTo>
                    <a:lnTo>
                      <a:pt x="7596" y="4001"/>
                    </a:lnTo>
                    <a:cubicBezTo>
                      <a:pt x="7263" y="4001"/>
                      <a:pt x="7001" y="4263"/>
                      <a:pt x="7001" y="4596"/>
                    </a:cubicBezTo>
                    <a:lnTo>
                      <a:pt x="7001" y="5191"/>
                    </a:lnTo>
                    <a:cubicBezTo>
                      <a:pt x="7001" y="5358"/>
                      <a:pt x="7072" y="5513"/>
                      <a:pt x="7192" y="5632"/>
                    </a:cubicBezTo>
                    <a:lnTo>
                      <a:pt x="7192" y="5691"/>
                    </a:lnTo>
                    <a:lnTo>
                      <a:pt x="6834" y="5787"/>
                    </a:lnTo>
                    <a:cubicBezTo>
                      <a:pt x="6572" y="5846"/>
                      <a:pt x="6394" y="6084"/>
                      <a:pt x="6394" y="6346"/>
                    </a:cubicBezTo>
                    <a:lnTo>
                      <a:pt x="6394" y="6406"/>
                    </a:lnTo>
                    <a:lnTo>
                      <a:pt x="5953" y="6406"/>
                    </a:lnTo>
                    <a:lnTo>
                      <a:pt x="5953" y="3584"/>
                    </a:lnTo>
                    <a:close/>
                    <a:moveTo>
                      <a:pt x="203" y="0"/>
                    </a:moveTo>
                    <a:cubicBezTo>
                      <a:pt x="95" y="0"/>
                      <a:pt x="0" y="84"/>
                      <a:pt x="0" y="191"/>
                    </a:cubicBezTo>
                    <a:lnTo>
                      <a:pt x="0" y="6596"/>
                    </a:lnTo>
                    <a:cubicBezTo>
                      <a:pt x="0" y="6703"/>
                      <a:pt x="95" y="6799"/>
                      <a:pt x="203" y="6799"/>
                    </a:cubicBezTo>
                    <a:lnTo>
                      <a:pt x="9811" y="6799"/>
                    </a:lnTo>
                    <a:cubicBezTo>
                      <a:pt x="9918" y="6799"/>
                      <a:pt x="10001" y="6703"/>
                      <a:pt x="10001" y="6596"/>
                    </a:cubicBezTo>
                    <a:lnTo>
                      <a:pt x="10001" y="191"/>
                    </a:lnTo>
                    <a:cubicBezTo>
                      <a:pt x="10001" y="84"/>
                      <a:pt x="9918" y="0"/>
                      <a:pt x="9811" y="0"/>
                    </a:cubicBezTo>
                    <a:lnTo>
                      <a:pt x="1584" y="0"/>
                    </a:lnTo>
                    <a:cubicBezTo>
                      <a:pt x="1477" y="0"/>
                      <a:pt x="1381" y="84"/>
                      <a:pt x="1381" y="191"/>
                    </a:cubicBezTo>
                    <a:cubicBezTo>
                      <a:pt x="1381" y="286"/>
                      <a:pt x="1477" y="381"/>
                      <a:pt x="1584" y="381"/>
                    </a:cubicBezTo>
                    <a:lnTo>
                      <a:pt x="5596" y="381"/>
                    </a:lnTo>
                    <a:lnTo>
                      <a:pt x="5596" y="5215"/>
                    </a:lnTo>
                    <a:lnTo>
                      <a:pt x="4572" y="5215"/>
                    </a:lnTo>
                    <a:lnTo>
                      <a:pt x="4572" y="4203"/>
                    </a:lnTo>
                    <a:cubicBezTo>
                      <a:pt x="4572" y="3882"/>
                      <a:pt x="4370" y="3584"/>
                      <a:pt x="4072" y="3477"/>
                    </a:cubicBezTo>
                    <a:lnTo>
                      <a:pt x="3572" y="3286"/>
                    </a:lnTo>
                    <a:lnTo>
                      <a:pt x="3572" y="3274"/>
                    </a:lnTo>
                    <a:lnTo>
                      <a:pt x="3572" y="2989"/>
                    </a:lnTo>
                    <a:cubicBezTo>
                      <a:pt x="3810" y="2810"/>
                      <a:pt x="3977" y="2512"/>
                      <a:pt x="3977" y="2203"/>
                    </a:cubicBezTo>
                    <a:lnTo>
                      <a:pt x="3977" y="1798"/>
                    </a:lnTo>
                    <a:cubicBezTo>
                      <a:pt x="3977" y="1369"/>
                      <a:pt x="3620" y="1012"/>
                      <a:pt x="3191" y="1012"/>
                    </a:cubicBezTo>
                    <a:lnTo>
                      <a:pt x="2786" y="1012"/>
                    </a:lnTo>
                    <a:cubicBezTo>
                      <a:pt x="2358" y="1012"/>
                      <a:pt x="2000" y="1369"/>
                      <a:pt x="2000" y="1798"/>
                    </a:cubicBezTo>
                    <a:lnTo>
                      <a:pt x="2000" y="2203"/>
                    </a:lnTo>
                    <a:cubicBezTo>
                      <a:pt x="2000" y="2524"/>
                      <a:pt x="2167" y="2810"/>
                      <a:pt x="2405" y="2989"/>
                    </a:cubicBezTo>
                    <a:lnTo>
                      <a:pt x="2405" y="3274"/>
                    </a:lnTo>
                    <a:lnTo>
                      <a:pt x="2405" y="3286"/>
                    </a:lnTo>
                    <a:lnTo>
                      <a:pt x="1905" y="3477"/>
                    </a:lnTo>
                    <a:cubicBezTo>
                      <a:pt x="1608" y="3596"/>
                      <a:pt x="1405" y="3894"/>
                      <a:pt x="1405" y="4203"/>
                    </a:cubicBezTo>
                    <a:lnTo>
                      <a:pt x="1405" y="5215"/>
                    </a:lnTo>
                    <a:lnTo>
                      <a:pt x="381" y="5215"/>
                    </a:lnTo>
                    <a:lnTo>
                      <a:pt x="381" y="381"/>
                    </a:lnTo>
                    <a:lnTo>
                      <a:pt x="798" y="381"/>
                    </a:lnTo>
                    <a:cubicBezTo>
                      <a:pt x="893" y="381"/>
                      <a:pt x="988" y="286"/>
                      <a:pt x="988" y="191"/>
                    </a:cubicBezTo>
                    <a:cubicBezTo>
                      <a:pt x="988" y="84"/>
                      <a:pt x="893" y="0"/>
                      <a:pt x="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1289311" y="2926222"/>
                <a:ext cx="408156" cy="299783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9419" extrusionOk="0">
                    <a:moveTo>
                      <a:pt x="11621" y="382"/>
                    </a:moveTo>
                    <a:cubicBezTo>
                      <a:pt x="11740" y="382"/>
                      <a:pt x="11823" y="477"/>
                      <a:pt x="11823" y="596"/>
                    </a:cubicBezTo>
                    <a:lnTo>
                      <a:pt x="11823" y="8037"/>
                    </a:lnTo>
                    <a:lnTo>
                      <a:pt x="11406" y="8037"/>
                    </a:lnTo>
                    <a:cubicBezTo>
                      <a:pt x="11299" y="8037"/>
                      <a:pt x="11216" y="8121"/>
                      <a:pt x="11216" y="8228"/>
                    </a:cubicBezTo>
                    <a:cubicBezTo>
                      <a:pt x="11216" y="8335"/>
                      <a:pt x="11299" y="8418"/>
                      <a:pt x="11406" y="8418"/>
                    </a:cubicBezTo>
                    <a:lnTo>
                      <a:pt x="12407" y="8418"/>
                    </a:lnTo>
                    <a:cubicBezTo>
                      <a:pt x="12407" y="8418"/>
                      <a:pt x="12418" y="8418"/>
                      <a:pt x="12418" y="8442"/>
                    </a:cubicBezTo>
                    <a:lnTo>
                      <a:pt x="12418" y="8835"/>
                    </a:lnTo>
                    <a:cubicBezTo>
                      <a:pt x="12442" y="8942"/>
                      <a:pt x="12347" y="9049"/>
                      <a:pt x="12228" y="9049"/>
                    </a:cubicBezTo>
                    <a:lnTo>
                      <a:pt x="596" y="9049"/>
                    </a:lnTo>
                    <a:cubicBezTo>
                      <a:pt x="476" y="9049"/>
                      <a:pt x="381" y="8954"/>
                      <a:pt x="381" y="8835"/>
                    </a:cubicBezTo>
                    <a:lnTo>
                      <a:pt x="381" y="8442"/>
                    </a:lnTo>
                    <a:cubicBezTo>
                      <a:pt x="381" y="8442"/>
                      <a:pt x="381" y="8418"/>
                      <a:pt x="393" y="8418"/>
                    </a:cubicBezTo>
                    <a:lnTo>
                      <a:pt x="10621" y="8418"/>
                    </a:lnTo>
                    <a:cubicBezTo>
                      <a:pt x="10728" y="8418"/>
                      <a:pt x="10811" y="8335"/>
                      <a:pt x="10811" y="8228"/>
                    </a:cubicBezTo>
                    <a:cubicBezTo>
                      <a:pt x="10811" y="8121"/>
                      <a:pt x="10728" y="8037"/>
                      <a:pt x="10621" y="8037"/>
                    </a:cubicBezTo>
                    <a:lnTo>
                      <a:pt x="977" y="8037"/>
                    </a:lnTo>
                    <a:lnTo>
                      <a:pt x="977" y="596"/>
                    </a:lnTo>
                    <a:cubicBezTo>
                      <a:pt x="977" y="477"/>
                      <a:pt x="1072" y="382"/>
                      <a:pt x="1179" y="382"/>
                    </a:cubicBezTo>
                    <a:close/>
                    <a:moveTo>
                      <a:pt x="1191" y="1"/>
                    </a:moveTo>
                    <a:cubicBezTo>
                      <a:pt x="857" y="1"/>
                      <a:pt x="596" y="263"/>
                      <a:pt x="596" y="596"/>
                    </a:cubicBezTo>
                    <a:lnTo>
                      <a:pt x="596" y="8037"/>
                    </a:lnTo>
                    <a:lnTo>
                      <a:pt x="381" y="8037"/>
                    </a:lnTo>
                    <a:cubicBezTo>
                      <a:pt x="179" y="8037"/>
                      <a:pt x="0" y="8216"/>
                      <a:pt x="0" y="8418"/>
                    </a:cubicBezTo>
                    <a:lnTo>
                      <a:pt x="0" y="8823"/>
                    </a:lnTo>
                    <a:cubicBezTo>
                      <a:pt x="0" y="9157"/>
                      <a:pt x="262" y="9419"/>
                      <a:pt x="596" y="9419"/>
                    </a:cubicBezTo>
                    <a:lnTo>
                      <a:pt x="12228" y="9419"/>
                    </a:lnTo>
                    <a:cubicBezTo>
                      <a:pt x="12561" y="9419"/>
                      <a:pt x="12823" y="9157"/>
                      <a:pt x="12823" y="8823"/>
                    </a:cubicBezTo>
                    <a:lnTo>
                      <a:pt x="12823" y="8418"/>
                    </a:lnTo>
                    <a:cubicBezTo>
                      <a:pt x="12811" y="8216"/>
                      <a:pt x="12645" y="8037"/>
                      <a:pt x="12418" y="8037"/>
                    </a:cubicBezTo>
                    <a:lnTo>
                      <a:pt x="12216" y="8037"/>
                    </a:lnTo>
                    <a:lnTo>
                      <a:pt x="12216" y="596"/>
                    </a:lnTo>
                    <a:cubicBezTo>
                      <a:pt x="12216" y="263"/>
                      <a:pt x="11942" y="1"/>
                      <a:pt x="116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27"/>
          <p:cNvGrpSpPr/>
          <p:nvPr/>
        </p:nvGrpSpPr>
        <p:grpSpPr>
          <a:xfrm>
            <a:off x="3472381" y="1801625"/>
            <a:ext cx="838800" cy="838800"/>
            <a:chOff x="1123076" y="3658475"/>
            <a:chExt cx="838800" cy="838800"/>
          </a:xfrm>
        </p:grpSpPr>
        <p:sp>
          <p:nvSpPr>
            <p:cNvPr id="420" name="Google Shape;420;p27"/>
            <p:cNvSpPr/>
            <p:nvPr/>
          </p:nvSpPr>
          <p:spPr>
            <a:xfrm>
              <a:off x="1123076" y="3658475"/>
              <a:ext cx="838800" cy="838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27"/>
            <p:cNvGrpSpPr/>
            <p:nvPr/>
          </p:nvGrpSpPr>
          <p:grpSpPr>
            <a:xfrm>
              <a:off x="1298479" y="3879825"/>
              <a:ext cx="487994" cy="396100"/>
              <a:chOff x="2165809" y="3811059"/>
              <a:chExt cx="422542" cy="342973"/>
            </a:xfrm>
          </p:grpSpPr>
          <p:sp>
            <p:nvSpPr>
              <p:cNvPr id="422" name="Google Shape;422;p27"/>
              <p:cNvSpPr/>
              <p:nvPr/>
            </p:nvSpPr>
            <p:spPr>
              <a:xfrm>
                <a:off x="2165809" y="3811059"/>
                <a:ext cx="422542" cy="342973"/>
              </a:xfrm>
              <a:custGeom>
                <a:avLst/>
                <a:gdLst/>
                <a:ahLst/>
                <a:cxnLst/>
                <a:rect l="l" t="t" r="r" b="b"/>
                <a:pathLst>
                  <a:path w="13276" h="10776" extrusionOk="0">
                    <a:moveTo>
                      <a:pt x="2084" y="382"/>
                    </a:moveTo>
                    <a:cubicBezTo>
                      <a:pt x="2084" y="382"/>
                      <a:pt x="2108" y="382"/>
                      <a:pt x="2108" y="406"/>
                    </a:cubicBezTo>
                    <a:lnTo>
                      <a:pt x="2108" y="1239"/>
                    </a:lnTo>
                    <a:cubicBezTo>
                      <a:pt x="2108" y="1239"/>
                      <a:pt x="2108" y="1251"/>
                      <a:pt x="2084" y="1251"/>
                    </a:cubicBezTo>
                    <a:lnTo>
                      <a:pt x="1667" y="1251"/>
                    </a:lnTo>
                    <a:cubicBezTo>
                      <a:pt x="1667" y="1251"/>
                      <a:pt x="1655" y="1251"/>
                      <a:pt x="1655" y="1239"/>
                    </a:cubicBezTo>
                    <a:lnTo>
                      <a:pt x="1655" y="406"/>
                    </a:lnTo>
                    <a:lnTo>
                      <a:pt x="2084" y="382"/>
                    </a:lnTo>
                    <a:close/>
                    <a:moveTo>
                      <a:pt x="11645" y="382"/>
                    </a:moveTo>
                    <a:cubicBezTo>
                      <a:pt x="11645" y="382"/>
                      <a:pt x="11657" y="382"/>
                      <a:pt x="11657" y="406"/>
                    </a:cubicBezTo>
                    <a:lnTo>
                      <a:pt x="11657" y="1239"/>
                    </a:lnTo>
                    <a:cubicBezTo>
                      <a:pt x="11657" y="1239"/>
                      <a:pt x="11657" y="1251"/>
                      <a:pt x="11645" y="1251"/>
                    </a:cubicBezTo>
                    <a:lnTo>
                      <a:pt x="11216" y="1251"/>
                    </a:lnTo>
                    <a:cubicBezTo>
                      <a:pt x="11216" y="1251"/>
                      <a:pt x="11192" y="1251"/>
                      <a:pt x="11192" y="1239"/>
                    </a:cubicBezTo>
                    <a:lnTo>
                      <a:pt x="11192" y="406"/>
                    </a:lnTo>
                    <a:lnTo>
                      <a:pt x="11216" y="406"/>
                    </a:lnTo>
                    <a:lnTo>
                      <a:pt x="11645" y="382"/>
                    </a:lnTo>
                    <a:close/>
                    <a:moveTo>
                      <a:pt x="12478" y="1215"/>
                    </a:moveTo>
                    <a:cubicBezTo>
                      <a:pt x="12716" y="1215"/>
                      <a:pt x="12907" y="1418"/>
                      <a:pt x="12907" y="1656"/>
                    </a:cubicBezTo>
                    <a:lnTo>
                      <a:pt x="12907" y="9954"/>
                    </a:lnTo>
                    <a:cubicBezTo>
                      <a:pt x="12895" y="10193"/>
                      <a:pt x="12704" y="10383"/>
                      <a:pt x="12466" y="10383"/>
                    </a:cubicBezTo>
                    <a:lnTo>
                      <a:pt x="834" y="10383"/>
                    </a:lnTo>
                    <a:cubicBezTo>
                      <a:pt x="596" y="10383"/>
                      <a:pt x="405" y="10193"/>
                      <a:pt x="405" y="9954"/>
                    </a:cubicBezTo>
                    <a:lnTo>
                      <a:pt x="405" y="1656"/>
                    </a:lnTo>
                    <a:cubicBezTo>
                      <a:pt x="405" y="1418"/>
                      <a:pt x="596" y="1215"/>
                      <a:pt x="834" y="1215"/>
                    </a:cubicBezTo>
                    <a:lnTo>
                      <a:pt x="1262" y="1215"/>
                    </a:lnTo>
                    <a:lnTo>
                      <a:pt x="1262" y="1239"/>
                    </a:lnTo>
                    <a:cubicBezTo>
                      <a:pt x="1262" y="1453"/>
                      <a:pt x="1441" y="1632"/>
                      <a:pt x="1667" y="1632"/>
                    </a:cubicBezTo>
                    <a:lnTo>
                      <a:pt x="2084" y="1632"/>
                    </a:lnTo>
                    <a:cubicBezTo>
                      <a:pt x="2310" y="1632"/>
                      <a:pt x="2489" y="1453"/>
                      <a:pt x="2489" y="1239"/>
                    </a:cubicBezTo>
                    <a:lnTo>
                      <a:pt x="2489" y="1215"/>
                    </a:lnTo>
                    <a:lnTo>
                      <a:pt x="10823" y="1215"/>
                    </a:lnTo>
                    <a:lnTo>
                      <a:pt x="10823" y="1239"/>
                    </a:lnTo>
                    <a:cubicBezTo>
                      <a:pt x="10823" y="1453"/>
                      <a:pt x="11002" y="1632"/>
                      <a:pt x="11228" y="1632"/>
                    </a:cubicBezTo>
                    <a:lnTo>
                      <a:pt x="11645" y="1632"/>
                    </a:lnTo>
                    <a:cubicBezTo>
                      <a:pt x="11859" y="1632"/>
                      <a:pt x="12038" y="1453"/>
                      <a:pt x="12038" y="1239"/>
                    </a:cubicBezTo>
                    <a:lnTo>
                      <a:pt x="12038" y="1215"/>
                    </a:lnTo>
                    <a:close/>
                    <a:moveTo>
                      <a:pt x="1655" y="1"/>
                    </a:moveTo>
                    <a:cubicBezTo>
                      <a:pt x="1429" y="1"/>
                      <a:pt x="1251" y="179"/>
                      <a:pt x="1251" y="406"/>
                    </a:cubicBezTo>
                    <a:lnTo>
                      <a:pt x="1251" y="834"/>
                    </a:lnTo>
                    <a:lnTo>
                      <a:pt x="822" y="834"/>
                    </a:lnTo>
                    <a:cubicBezTo>
                      <a:pt x="381" y="834"/>
                      <a:pt x="0" y="1203"/>
                      <a:pt x="0" y="1656"/>
                    </a:cubicBezTo>
                    <a:lnTo>
                      <a:pt x="0" y="9954"/>
                    </a:lnTo>
                    <a:cubicBezTo>
                      <a:pt x="0" y="10395"/>
                      <a:pt x="381" y="10776"/>
                      <a:pt x="822" y="10776"/>
                    </a:cubicBezTo>
                    <a:lnTo>
                      <a:pt x="12442" y="10776"/>
                    </a:lnTo>
                    <a:cubicBezTo>
                      <a:pt x="12895" y="10776"/>
                      <a:pt x="13264" y="10395"/>
                      <a:pt x="13264" y="9954"/>
                    </a:cubicBezTo>
                    <a:lnTo>
                      <a:pt x="13264" y="1656"/>
                    </a:lnTo>
                    <a:cubicBezTo>
                      <a:pt x="13276" y="1203"/>
                      <a:pt x="12907" y="834"/>
                      <a:pt x="12466" y="834"/>
                    </a:cubicBezTo>
                    <a:lnTo>
                      <a:pt x="12026" y="834"/>
                    </a:lnTo>
                    <a:lnTo>
                      <a:pt x="12026" y="406"/>
                    </a:lnTo>
                    <a:cubicBezTo>
                      <a:pt x="12026" y="179"/>
                      <a:pt x="11847" y="1"/>
                      <a:pt x="11621" y="1"/>
                    </a:cubicBezTo>
                    <a:lnTo>
                      <a:pt x="11216" y="1"/>
                    </a:lnTo>
                    <a:cubicBezTo>
                      <a:pt x="10990" y="1"/>
                      <a:pt x="10811" y="179"/>
                      <a:pt x="10811" y="406"/>
                    </a:cubicBezTo>
                    <a:lnTo>
                      <a:pt x="10811" y="834"/>
                    </a:lnTo>
                    <a:lnTo>
                      <a:pt x="2477" y="834"/>
                    </a:lnTo>
                    <a:lnTo>
                      <a:pt x="2477" y="406"/>
                    </a:lnTo>
                    <a:cubicBezTo>
                      <a:pt x="2477" y="179"/>
                      <a:pt x="2298" y="1"/>
                      <a:pt x="20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2193085" y="3877387"/>
                <a:ext cx="368753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1586" h="382" extrusionOk="0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1395" y="381"/>
                    </a:lnTo>
                    <a:cubicBezTo>
                      <a:pt x="11502" y="381"/>
                      <a:pt x="11585" y="298"/>
                      <a:pt x="11585" y="191"/>
                    </a:cubicBezTo>
                    <a:cubicBezTo>
                      <a:pt x="11585" y="84"/>
                      <a:pt x="11502" y="0"/>
                      <a:pt x="113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2212404" y="3930062"/>
                <a:ext cx="51942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82" extrusionOk="0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86"/>
                      <a:pt x="1632" y="191"/>
                    </a:cubicBezTo>
                    <a:cubicBezTo>
                      <a:pt x="1632" y="84"/>
                      <a:pt x="1561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2305245" y="3930062"/>
                <a:ext cx="51974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382" extrusionOk="0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86"/>
                      <a:pt x="1632" y="191"/>
                    </a:cubicBezTo>
                    <a:cubicBezTo>
                      <a:pt x="1632" y="84"/>
                      <a:pt x="1549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2489813" y="3930062"/>
                <a:ext cx="52324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82" extrusionOk="0">
                    <a:moveTo>
                      <a:pt x="203" y="0"/>
                    </a:moveTo>
                    <a:cubicBezTo>
                      <a:pt x="95" y="0"/>
                      <a:pt x="0" y="84"/>
                      <a:pt x="0" y="191"/>
                    </a:cubicBezTo>
                    <a:cubicBezTo>
                      <a:pt x="0" y="298"/>
                      <a:pt x="95" y="381"/>
                      <a:pt x="203" y="381"/>
                    </a:cubicBezTo>
                    <a:lnTo>
                      <a:pt x="1441" y="381"/>
                    </a:lnTo>
                    <a:cubicBezTo>
                      <a:pt x="1548" y="381"/>
                      <a:pt x="1643" y="286"/>
                      <a:pt x="1643" y="191"/>
                    </a:cubicBezTo>
                    <a:cubicBezTo>
                      <a:pt x="1643" y="84"/>
                      <a:pt x="1572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2212404" y="3983118"/>
                <a:ext cx="51942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82" extrusionOk="0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86"/>
                      <a:pt x="1632" y="191"/>
                    </a:cubicBezTo>
                    <a:cubicBezTo>
                      <a:pt x="1632" y="84"/>
                      <a:pt x="1561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2397736" y="3983118"/>
                <a:ext cx="51942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82" extrusionOk="0">
                    <a:moveTo>
                      <a:pt x="191" y="0"/>
                    </a:moveTo>
                    <a:cubicBezTo>
                      <a:pt x="83" y="0"/>
                      <a:pt x="0" y="84"/>
                      <a:pt x="0" y="191"/>
                    </a:cubicBezTo>
                    <a:cubicBezTo>
                      <a:pt x="0" y="298"/>
                      <a:pt x="83" y="381"/>
                      <a:pt x="191" y="381"/>
                    </a:cubicBezTo>
                    <a:lnTo>
                      <a:pt x="1441" y="381"/>
                    </a:lnTo>
                    <a:cubicBezTo>
                      <a:pt x="1548" y="381"/>
                      <a:pt x="1631" y="286"/>
                      <a:pt x="1631" y="191"/>
                    </a:cubicBezTo>
                    <a:cubicBezTo>
                      <a:pt x="1631" y="84"/>
                      <a:pt x="1548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2212404" y="4036175"/>
                <a:ext cx="51942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82" extrusionOk="0">
                    <a:moveTo>
                      <a:pt x="191" y="0"/>
                    </a:moveTo>
                    <a:cubicBezTo>
                      <a:pt x="84" y="0"/>
                      <a:pt x="1" y="83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98"/>
                      <a:pt x="1632" y="191"/>
                    </a:cubicBezTo>
                    <a:cubicBezTo>
                      <a:pt x="1632" y="83"/>
                      <a:pt x="1561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2305245" y="4036175"/>
                <a:ext cx="51974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382" extrusionOk="0">
                    <a:moveTo>
                      <a:pt x="191" y="0"/>
                    </a:moveTo>
                    <a:cubicBezTo>
                      <a:pt x="84" y="0"/>
                      <a:pt x="1" y="83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98"/>
                      <a:pt x="1632" y="191"/>
                    </a:cubicBezTo>
                    <a:cubicBezTo>
                      <a:pt x="1632" y="83"/>
                      <a:pt x="1549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2489813" y="4036175"/>
                <a:ext cx="52324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82" extrusionOk="0">
                    <a:moveTo>
                      <a:pt x="203" y="0"/>
                    </a:moveTo>
                    <a:cubicBezTo>
                      <a:pt x="95" y="0"/>
                      <a:pt x="0" y="83"/>
                      <a:pt x="0" y="191"/>
                    </a:cubicBezTo>
                    <a:cubicBezTo>
                      <a:pt x="0" y="298"/>
                      <a:pt x="95" y="381"/>
                      <a:pt x="203" y="381"/>
                    </a:cubicBezTo>
                    <a:lnTo>
                      <a:pt x="1441" y="381"/>
                    </a:lnTo>
                    <a:cubicBezTo>
                      <a:pt x="1548" y="381"/>
                      <a:pt x="1643" y="298"/>
                      <a:pt x="1643" y="191"/>
                    </a:cubicBezTo>
                    <a:cubicBezTo>
                      <a:pt x="1643" y="83"/>
                      <a:pt x="1572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2305245" y="4088467"/>
                <a:ext cx="51974" cy="12540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394" extrusionOk="0">
                    <a:moveTo>
                      <a:pt x="191" y="0"/>
                    </a:moveTo>
                    <a:cubicBezTo>
                      <a:pt x="84" y="0"/>
                      <a:pt x="1" y="95"/>
                      <a:pt x="1" y="191"/>
                    </a:cubicBezTo>
                    <a:cubicBezTo>
                      <a:pt x="1" y="298"/>
                      <a:pt x="84" y="393"/>
                      <a:pt x="191" y="393"/>
                    </a:cubicBezTo>
                    <a:lnTo>
                      <a:pt x="1442" y="393"/>
                    </a:lnTo>
                    <a:cubicBezTo>
                      <a:pt x="1549" y="393"/>
                      <a:pt x="1632" y="298"/>
                      <a:pt x="1632" y="191"/>
                    </a:cubicBezTo>
                    <a:cubicBezTo>
                      <a:pt x="1632" y="95"/>
                      <a:pt x="1549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2397736" y="4088467"/>
                <a:ext cx="51942" cy="1254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94" extrusionOk="0">
                    <a:moveTo>
                      <a:pt x="191" y="0"/>
                    </a:moveTo>
                    <a:cubicBezTo>
                      <a:pt x="83" y="0"/>
                      <a:pt x="0" y="95"/>
                      <a:pt x="0" y="191"/>
                    </a:cubicBezTo>
                    <a:cubicBezTo>
                      <a:pt x="0" y="298"/>
                      <a:pt x="83" y="393"/>
                      <a:pt x="191" y="393"/>
                    </a:cubicBezTo>
                    <a:lnTo>
                      <a:pt x="1441" y="393"/>
                    </a:lnTo>
                    <a:cubicBezTo>
                      <a:pt x="1548" y="393"/>
                      <a:pt x="1631" y="298"/>
                      <a:pt x="1631" y="191"/>
                    </a:cubicBezTo>
                    <a:cubicBezTo>
                      <a:pt x="1631" y="95"/>
                      <a:pt x="1548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2489813" y="4088467"/>
                <a:ext cx="52324" cy="1254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94" extrusionOk="0">
                    <a:moveTo>
                      <a:pt x="203" y="0"/>
                    </a:moveTo>
                    <a:cubicBezTo>
                      <a:pt x="95" y="0"/>
                      <a:pt x="0" y="95"/>
                      <a:pt x="0" y="191"/>
                    </a:cubicBezTo>
                    <a:cubicBezTo>
                      <a:pt x="0" y="298"/>
                      <a:pt x="95" y="393"/>
                      <a:pt x="203" y="393"/>
                    </a:cubicBezTo>
                    <a:lnTo>
                      <a:pt x="1441" y="393"/>
                    </a:lnTo>
                    <a:cubicBezTo>
                      <a:pt x="1548" y="393"/>
                      <a:pt x="1643" y="298"/>
                      <a:pt x="1643" y="191"/>
                    </a:cubicBezTo>
                    <a:cubicBezTo>
                      <a:pt x="1643" y="95"/>
                      <a:pt x="1572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2304863" y="3969751"/>
                <a:ext cx="53088" cy="38766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8" extrusionOk="0">
                    <a:moveTo>
                      <a:pt x="1454" y="1"/>
                    </a:moveTo>
                    <a:cubicBezTo>
                      <a:pt x="1406" y="1"/>
                      <a:pt x="1358" y="21"/>
                      <a:pt x="1323" y="63"/>
                    </a:cubicBezTo>
                    <a:lnTo>
                      <a:pt x="620" y="754"/>
                    </a:lnTo>
                    <a:lnTo>
                      <a:pt x="334" y="480"/>
                    </a:lnTo>
                    <a:cubicBezTo>
                      <a:pt x="299" y="438"/>
                      <a:pt x="251" y="417"/>
                      <a:pt x="203" y="417"/>
                    </a:cubicBezTo>
                    <a:cubicBezTo>
                      <a:pt x="156" y="417"/>
                      <a:pt x="108" y="438"/>
                      <a:pt x="72" y="480"/>
                    </a:cubicBezTo>
                    <a:cubicBezTo>
                      <a:pt x="1" y="551"/>
                      <a:pt x="1" y="670"/>
                      <a:pt x="72" y="742"/>
                    </a:cubicBezTo>
                    <a:lnTo>
                      <a:pt x="489" y="1158"/>
                    </a:lnTo>
                    <a:cubicBezTo>
                      <a:pt x="513" y="1194"/>
                      <a:pt x="572" y="1218"/>
                      <a:pt x="620" y="1218"/>
                    </a:cubicBezTo>
                    <a:cubicBezTo>
                      <a:pt x="668" y="1218"/>
                      <a:pt x="727" y="1206"/>
                      <a:pt x="751" y="1158"/>
                    </a:cubicBezTo>
                    <a:lnTo>
                      <a:pt x="1585" y="325"/>
                    </a:lnTo>
                    <a:cubicBezTo>
                      <a:pt x="1668" y="254"/>
                      <a:pt x="1668" y="134"/>
                      <a:pt x="1585" y="63"/>
                    </a:cubicBezTo>
                    <a:cubicBezTo>
                      <a:pt x="1549" y="21"/>
                      <a:pt x="1501" y="1"/>
                      <a:pt x="14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2489813" y="3969751"/>
                <a:ext cx="53088" cy="38766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8" extrusionOk="0">
                    <a:moveTo>
                      <a:pt x="1465" y="1"/>
                    </a:moveTo>
                    <a:cubicBezTo>
                      <a:pt x="1417" y="1"/>
                      <a:pt x="1369" y="21"/>
                      <a:pt x="1334" y="63"/>
                    </a:cubicBezTo>
                    <a:lnTo>
                      <a:pt x="631" y="754"/>
                    </a:lnTo>
                    <a:lnTo>
                      <a:pt x="346" y="480"/>
                    </a:lnTo>
                    <a:cubicBezTo>
                      <a:pt x="310" y="438"/>
                      <a:pt x="262" y="417"/>
                      <a:pt x="215" y="417"/>
                    </a:cubicBezTo>
                    <a:cubicBezTo>
                      <a:pt x="167" y="417"/>
                      <a:pt x="119" y="438"/>
                      <a:pt x="84" y="480"/>
                    </a:cubicBezTo>
                    <a:cubicBezTo>
                      <a:pt x="0" y="551"/>
                      <a:pt x="0" y="670"/>
                      <a:pt x="84" y="742"/>
                    </a:cubicBezTo>
                    <a:lnTo>
                      <a:pt x="500" y="1158"/>
                    </a:lnTo>
                    <a:cubicBezTo>
                      <a:pt x="524" y="1194"/>
                      <a:pt x="584" y="1218"/>
                      <a:pt x="631" y="1218"/>
                    </a:cubicBezTo>
                    <a:cubicBezTo>
                      <a:pt x="667" y="1218"/>
                      <a:pt x="738" y="1206"/>
                      <a:pt x="762" y="1158"/>
                    </a:cubicBezTo>
                    <a:lnTo>
                      <a:pt x="1596" y="325"/>
                    </a:lnTo>
                    <a:cubicBezTo>
                      <a:pt x="1667" y="254"/>
                      <a:pt x="1667" y="134"/>
                      <a:pt x="1596" y="63"/>
                    </a:cubicBezTo>
                    <a:cubicBezTo>
                      <a:pt x="1560" y="21"/>
                      <a:pt x="1512" y="1"/>
                      <a:pt x="14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2396972" y="4022807"/>
                <a:ext cx="53088" cy="38766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8" extrusionOk="0">
                    <a:moveTo>
                      <a:pt x="1465" y="0"/>
                    </a:moveTo>
                    <a:cubicBezTo>
                      <a:pt x="1417" y="0"/>
                      <a:pt x="1369" y="21"/>
                      <a:pt x="1334" y="63"/>
                    </a:cubicBezTo>
                    <a:lnTo>
                      <a:pt x="631" y="753"/>
                    </a:lnTo>
                    <a:lnTo>
                      <a:pt x="345" y="480"/>
                    </a:lnTo>
                    <a:cubicBezTo>
                      <a:pt x="310" y="438"/>
                      <a:pt x="262" y="417"/>
                      <a:pt x="215" y="417"/>
                    </a:cubicBezTo>
                    <a:cubicBezTo>
                      <a:pt x="167" y="417"/>
                      <a:pt x="119" y="438"/>
                      <a:pt x="84" y="480"/>
                    </a:cubicBezTo>
                    <a:cubicBezTo>
                      <a:pt x="0" y="551"/>
                      <a:pt x="0" y="670"/>
                      <a:pt x="84" y="742"/>
                    </a:cubicBezTo>
                    <a:lnTo>
                      <a:pt x="500" y="1158"/>
                    </a:lnTo>
                    <a:cubicBezTo>
                      <a:pt x="536" y="1206"/>
                      <a:pt x="584" y="1218"/>
                      <a:pt x="631" y="1218"/>
                    </a:cubicBezTo>
                    <a:cubicBezTo>
                      <a:pt x="667" y="1218"/>
                      <a:pt x="738" y="1206"/>
                      <a:pt x="762" y="1158"/>
                    </a:cubicBezTo>
                    <a:lnTo>
                      <a:pt x="1596" y="325"/>
                    </a:lnTo>
                    <a:cubicBezTo>
                      <a:pt x="1667" y="253"/>
                      <a:pt x="1667" y="134"/>
                      <a:pt x="1596" y="63"/>
                    </a:cubicBezTo>
                    <a:cubicBezTo>
                      <a:pt x="1560" y="21"/>
                      <a:pt x="1512" y="0"/>
                      <a:pt x="1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2212404" y="4075386"/>
                <a:ext cx="53088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21" extrusionOk="0">
                    <a:moveTo>
                      <a:pt x="1455" y="0"/>
                    </a:moveTo>
                    <a:cubicBezTo>
                      <a:pt x="1406" y="0"/>
                      <a:pt x="1358" y="18"/>
                      <a:pt x="1322" y="54"/>
                    </a:cubicBezTo>
                    <a:lnTo>
                      <a:pt x="620" y="756"/>
                    </a:lnTo>
                    <a:lnTo>
                      <a:pt x="346" y="471"/>
                    </a:lnTo>
                    <a:cubicBezTo>
                      <a:pt x="304" y="435"/>
                      <a:pt x="254" y="417"/>
                      <a:pt x="205" y="417"/>
                    </a:cubicBezTo>
                    <a:cubicBezTo>
                      <a:pt x="156" y="417"/>
                      <a:pt x="108" y="435"/>
                      <a:pt x="72" y="471"/>
                    </a:cubicBezTo>
                    <a:cubicBezTo>
                      <a:pt x="1" y="554"/>
                      <a:pt x="1" y="673"/>
                      <a:pt x="72" y="745"/>
                    </a:cubicBezTo>
                    <a:lnTo>
                      <a:pt x="489" y="1161"/>
                    </a:lnTo>
                    <a:cubicBezTo>
                      <a:pt x="537" y="1197"/>
                      <a:pt x="584" y="1221"/>
                      <a:pt x="620" y="1221"/>
                    </a:cubicBezTo>
                    <a:cubicBezTo>
                      <a:pt x="668" y="1221"/>
                      <a:pt x="727" y="1197"/>
                      <a:pt x="763" y="1161"/>
                    </a:cubicBezTo>
                    <a:lnTo>
                      <a:pt x="1596" y="328"/>
                    </a:lnTo>
                    <a:cubicBezTo>
                      <a:pt x="1668" y="268"/>
                      <a:pt x="1668" y="137"/>
                      <a:pt x="1596" y="54"/>
                    </a:cubicBezTo>
                    <a:cubicBezTo>
                      <a:pt x="1555" y="18"/>
                      <a:pt x="1504" y="0"/>
                      <a:pt x="14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7"/>
              <p:cNvSpPr/>
              <p:nvPr/>
            </p:nvSpPr>
            <p:spPr>
              <a:xfrm>
                <a:off x="2396972" y="3916694"/>
                <a:ext cx="53088" cy="38798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9" extrusionOk="0">
                    <a:moveTo>
                      <a:pt x="1465" y="1"/>
                    </a:moveTo>
                    <a:cubicBezTo>
                      <a:pt x="1417" y="1"/>
                      <a:pt x="1369" y="21"/>
                      <a:pt x="1334" y="63"/>
                    </a:cubicBezTo>
                    <a:lnTo>
                      <a:pt x="631" y="754"/>
                    </a:lnTo>
                    <a:lnTo>
                      <a:pt x="345" y="480"/>
                    </a:lnTo>
                    <a:cubicBezTo>
                      <a:pt x="310" y="438"/>
                      <a:pt x="262" y="417"/>
                      <a:pt x="215" y="417"/>
                    </a:cubicBezTo>
                    <a:cubicBezTo>
                      <a:pt x="167" y="417"/>
                      <a:pt x="119" y="438"/>
                      <a:pt x="84" y="480"/>
                    </a:cubicBezTo>
                    <a:cubicBezTo>
                      <a:pt x="0" y="551"/>
                      <a:pt x="0" y="670"/>
                      <a:pt x="84" y="742"/>
                    </a:cubicBezTo>
                    <a:lnTo>
                      <a:pt x="500" y="1159"/>
                    </a:lnTo>
                    <a:cubicBezTo>
                      <a:pt x="536" y="1206"/>
                      <a:pt x="584" y="1218"/>
                      <a:pt x="631" y="1218"/>
                    </a:cubicBezTo>
                    <a:cubicBezTo>
                      <a:pt x="667" y="1218"/>
                      <a:pt x="738" y="1206"/>
                      <a:pt x="762" y="1159"/>
                    </a:cubicBezTo>
                    <a:lnTo>
                      <a:pt x="1596" y="325"/>
                    </a:lnTo>
                    <a:cubicBezTo>
                      <a:pt x="1667" y="266"/>
                      <a:pt x="1667" y="135"/>
                      <a:pt x="1596" y="63"/>
                    </a:cubicBezTo>
                    <a:cubicBezTo>
                      <a:pt x="1560" y="21"/>
                      <a:pt x="1512" y="1"/>
                      <a:pt x="14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0" name="Google Shape;440;p27"/>
          <p:cNvCxnSpPr/>
          <p:nvPr/>
        </p:nvCxnSpPr>
        <p:spPr>
          <a:xfrm>
            <a:off x="1380325" y="1669775"/>
            <a:ext cx="0" cy="106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27"/>
          <p:cNvCxnSpPr/>
          <p:nvPr/>
        </p:nvCxnSpPr>
        <p:spPr>
          <a:xfrm>
            <a:off x="5699275" y="1669775"/>
            <a:ext cx="0" cy="106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27"/>
          <p:cNvCxnSpPr/>
          <p:nvPr/>
        </p:nvCxnSpPr>
        <p:spPr>
          <a:xfrm>
            <a:off x="1381250" y="3444600"/>
            <a:ext cx="0" cy="106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5700225" y="3444600"/>
            <a:ext cx="0" cy="106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65" name="Google Shape;465;p28"/>
          <p:cNvSpPr/>
          <p:nvPr/>
        </p:nvSpPr>
        <p:spPr>
          <a:xfrm>
            <a:off x="7491662" y="3583113"/>
            <a:ext cx="838799" cy="824945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70" name="Google Shape;470;p28"/>
          <p:cNvGrpSpPr/>
          <p:nvPr/>
        </p:nvGrpSpPr>
        <p:grpSpPr>
          <a:xfrm>
            <a:off x="7688732" y="3808816"/>
            <a:ext cx="443844" cy="369676"/>
            <a:chOff x="6671090" y="2009304"/>
            <a:chExt cx="332753" cy="281832"/>
          </a:xfrm>
        </p:grpSpPr>
        <p:sp>
          <p:nvSpPr>
            <p:cNvPr id="471" name="Google Shape;471;p28"/>
            <p:cNvSpPr/>
            <p:nvPr/>
          </p:nvSpPr>
          <p:spPr>
            <a:xfrm>
              <a:off x="6671090" y="2023658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32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4"/>
          <p:cNvSpPr/>
          <p:nvPr/>
        </p:nvSpPr>
        <p:spPr>
          <a:xfrm>
            <a:off x="2798741" y="2139503"/>
            <a:ext cx="3400500" cy="6141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4"/>
          <p:cNvSpPr txBox="1">
            <a:spLocks noGrp="1"/>
          </p:cNvSpPr>
          <p:nvPr>
            <p:ph type="title"/>
          </p:nvPr>
        </p:nvSpPr>
        <p:spPr>
          <a:xfrm>
            <a:off x="2334300" y="865755"/>
            <a:ext cx="44754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09" name="Google Shape;1309;p44"/>
          <p:cNvSpPr txBox="1">
            <a:spLocks noGrp="1"/>
          </p:cNvSpPr>
          <p:nvPr>
            <p:ph type="subTitle" idx="2"/>
          </p:nvPr>
        </p:nvSpPr>
        <p:spPr>
          <a:xfrm>
            <a:off x="2872578" y="2076878"/>
            <a:ext cx="32529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311" name="Google Shape;1311;p44"/>
          <p:cNvSpPr/>
          <p:nvPr/>
        </p:nvSpPr>
        <p:spPr>
          <a:xfrm>
            <a:off x="3783591" y="3228699"/>
            <a:ext cx="438120" cy="438604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2" name="Google Shape;1312;p44"/>
          <p:cNvGrpSpPr/>
          <p:nvPr/>
        </p:nvGrpSpPr>
        <p:grpSpPr>
          <a:xfrm>
            <a:off x="4353424" y="3228601"/>
            <a:ext cx="438626" cy="438107"/>
            <a:chOff x="3303268" y="3817349"/>
            <a:chExt cx="346056" cy="345674"/>
          </a:xfrm>
        </p:grpSpPr>
        <p:sp>
          <p:nvSpPr>
            <p:cNvPr id="1313" name="Google Shape;1313;p4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44"/>
          <p:cNvGrpSpPr/>
          <p:nvPr/>
        </p:nvGrpSpPr>
        <p:grpSpPr>
          <a:xfrm>
            <a:off x="4922644" y="3228601"/>
            <a:ext cx="438626" cy="438107"/>
            <a:chOff x="3752358" y="3817349"/>
            <a:chExt cx="346056" cy="345674"/>
          </a:xfrm>
        </p:grpSpPr>
        <p:sp>
          <p:nvSpPr>
            <p:cNvPr id="1318" name="Google Shape;1318;p4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141</Words>
  <Application>Microsoft Office PowerPoint</Application>
  <PresentationFormat>On-screen Show (16:9)</PresentationFormat>
  <Paragraphs>33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Source Code Pro Black</vt:lpstr>
      <vt:lpstr>Roboto</vt:lpstr>
      <vt:lpstr>Source Code Pro</vt:lpstr>
      <vt:lpstr>Arial</vt:lpstr>
      <vt:lpstr>Virtual office meeting by Slidesgo</vt:lpstr>
      <vt:lpstr>Requirement Engineering in Dev-Ops</vt:lpstr>
      <vt:lpstr>Introduction</vt:lpstr>
      <vt:lpstr>How DevOps Changes Requirements Engineering</vt:lpstr>
      <vt:lpstr>Key Challenges</vt:lpstr>
      <vt:lpstr>Best Practices</vt:lpstr>
      <vt:lpstr>Benefits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Engineering in Dev-ops</dc:title>
  <dc:creator>Edon Fetaji</dc:creator>
  <cp:lastModifiedBy>Edon Fetaji</cp:lastModifiedBy>
  <cp:revision>2</cp:revision>
  <dcterms:modified xsi:type="dcterms:W3CDTF">2024-05-09T23:12:18Z</dcterms:modified>
</cp:coreProperties>
</file>