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5" r:id="rId5"/>
    <p:sldId id="276" r:id="rId6"/>
    <p:sldId id="267" r:id="rId7"/>
    <p:sldId id="295" r:id="rId8"/>
    <p:sldId id="296" r:id="rId9"/>
    <p:sldId id="297" r:id="rId10"/>
    <p:sldId id="278" r:id="rId11"/>
    <p:sldId id="279" r:id="rId12"/>
    <p:sldId id="292" r:id="rId13"/>
    <p:sldId id="293" r:id="rId14"/>
    <p:sldId id="294"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7" autoAdjust="0"/>
    <p:restoredTop sz="94660"/>
  </p:normalViewPr>
  <p:slideViewPr>
    <p:cSldViewPr snapToGrid="0">
      <p:cViewPr varScale="1">
        <p:scale>
          <a:sx n="86" d="100"/>
          <a:sy n="86" d="100"/>
        </p:scale>
        <p:origin x="6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35B277-DF23-4C6A-8A16-3716C2004FFB}"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B72BC0AF-1F4D-47A8-A633-C6C215FDB05B}">
      <dgm:prSet custT="1"/>
      <dgm:spPr/>
      <dgm:t>
        <a:bodyPr/>
        <a:lstStyle/>
        <a:p>
          <a:r>
            <a:rPr lang="en-US" sz="1500" b="0" i="0" dirty="0"/>
            <a:t>This system </a:t>
          </a:r>
          <a:r>
            <a:rPr lang="en-US" sz="1600" b="1" i="0" dirty="0"/>
            <a:t>“</a:t>
          </a:r>
          <a:r>
            <a:rPr lang="en-US" sz="1600" b="1" dirty="0">
              <a:solidFill>
                <a:srgbClr val="FFFFFF"/>
              </a:solidFill>
              <a:latin typeface="+mj-lt"/>
              <a:ea typeface="+mj-ea"/>
              <a:cs typeface="+mj-cs"/>
            </a:rPr>
            <a:t>VehicleMaintenanceSystem</a:t>
          </a:r>
          <a:r>
            <a:rPr lang="en-US" sz="1600" b="1" i="0" dirty="0"/>
            <a:t>”</a:t>
          </a:r>
          <a:r>
            <a:rPr lang="en-US" sz="1500" b="0" i="0" dirty="0"/>
            <a:t> allows providing vehicle for service. If customer got any problem with his vehicle based on guarantee card they are providing services. </a:t>
          </a:r>
        </a:p>
        <a:p>
          <a:r>
            <a:rPr lang="en-US" sz="1500" b="0" i="0" dirty="0"/>
            <a:t>The real power of this project lies not in direct selling of products, but in the creation of tighter relationships with customers and delivering of a high level of service and support, which in turn improves organization sales and its goodwill.</a:t>
          </a:r>
          <a:endParaRPr lang="en-IN" sz="1500" dirty="0"/>
        </a:p>
      </dgm:t>
    </dgm:pt>
    <dgm:pt modelId="{65ECBF7C-797A-489A-A263-9EBE1C014845}" type="parTrans" cxnId="{978A1DA0-E4C2-45F4-A24A-E4116F5D52A4}">
      <dgm:prSet/>
      <dgm:spPr/>
      <dgm:t>
        <a:bodyPr/>
        <a:lstStyle/>
        <a:p>
          <a:endParaRPr lang="en-US"/>
        </a:p>
      </dgm:t>
    </dgm:pt>
    <dgm:pt modelId="{B1795169-7CB7-48F0-B7D0-6B7286DF37B3}" type="sibTrans" cxnId="{978A1DA0-E4C2-45F4-A24A-E4116F5D52A4}">
      <dgm:prSet/>
      <dgm:spPr/>
      <dgm:t>
        <a:bodyPr/>
        <a:lstStyle/>
        <a:p>
          <a:endParaRPr lang="en-US"/>
        </a:p>
      </dgm:t>
    </dgm:pt>
    <dgm:pt modelId="{A5D6977C-5046-49EC-94CB-2872361E3343}">
      <dgm:prSet/>
      <dgm:spPr/>
      <dgm:t>
        <a:bodyPr/>
        <a:lstStyle/>
        <a:p>
          <a:r>
            <a:rPr lang="en-US" b="0" i="0" dirty="0"/>
            <a:t>A service organization is a business entity that takes care of servicing a customer instrument in the after sales domain.</a:t>
          </a:r>
          <a:endParaRPr lang="en-US" dirty="0"/>
        </a:p>
      </dgm:t>
    </dgm:pt>
    <dgm:pt modelId="{9FA1BA3A-7CCA-4F23-B075-138D7A7DC0AC}" type="parTrans" cxnId="{4C9DA4EF-A37A-4580-934A-C8CF8470A6E2}">
      <dgm:prSet/>
      <dgm:spPr/>
      <dgm:t>
        <a:bodyPr/>
        <a:lstStyle/>
        <a:p>
          <a:endParaRPr lang="en-US"/>
        </a:p>
      </dgm:t>
    </dgm:pt>
    <dgm:pt modelId="{E71FE366-C88F-44C3-97AF-F3D0D1A9E216}" type="sibTrans" cxnId="{4C9DA4EF-A37A-4580-934A-C8CF8470A6E2}">
      <dgm:prSet/>
      <dgm:spPr/>
      <dgm:t>
        <a:bodyPr/>
        <a:lstStyle/>
        <a:p>
          <a:endParaRPr lang="en-US"/>
        </a:p>
      </dgm:t>
    </dgm:pt>
    <dgm:pt modelId="{9B5D381F-E715-404C-8800-53F4EF4B5363}">
      <dgm:prSet/>
      <dgm:spPr/>
      <dgm:t>
        <a:bodyPr/>
        <a:lstStyle/>
        <a:p>
          <a:r>
            <a:rPr lang="en-US" b="0" i="0" dirty="0"/>
            <a:t>As the number of customers and size of operations increases, the organization divides the geographical area into service areas and branch locations, to allow Engineers to be more responsive to the customer-needs.</a:t>
          </a:r>
          <a:endParaRPr lang="en-US" dirty="0"/>
        </a:p>
      </dgm:t>
    </dgm:pt>
    <dgm:pt modelId="{0258B0EA-AF66-4A43-B66E-92DA839E48F4}" type="parTrans" cxnId="{B68EDE0F-3379-4666-BD54-7F654E533FD9}">
      <dgm:prSet/>
      <dgm:spPr/>
      <dgm:t>
        <a:bodyPr/>
        <a:lstStyle/>
        <a:p>
          <a:endParaRPr lang="en-US"/>
        </a:p>
      </dgm:t>
    </dgm:pt>
    <dgm:pt modelId="{8FA39B9B-F574-40CF-B0B4-D0636FDC4761}" type="sibTrans" cxnId="{B68EDE0F-3379-4666-BD54-7F654E533FD9}">
      <dgm:prSet/>
      <dgm:spPr/>
      <dgm:t>
        <a:bodyPr/>
        <a:lstStyle/>
        <a:p>
          <a:endParaRPr lang="en-US"/>
        </a:p>
      </dgm:t>
    </dgm:pt>
    <dgm:pt modelId="{F9C51978-87FB-43EC-B8B4-E74DCFBD5ACD}" type="pres">
      <dgm:prSet presAssocID="{CD35B277-DF23-4C6A-8A16-3716C2004FFB}" presName="outerComposite" presStyleCnt="0">
        <dgm:presLayoutVars>
          <dgm:chMax val="5"/>
          <dgm:dir/>
          <dgm:resizeHandles val="exact"/>
        </dgm:presLayoutVars>
      </dgm:prSet>
      <dgm:spPr/>
    </dgm:pt>
    <dgm:pt modelId="{99E8434A-FBB9-49B2-B280-40D1C3F106B7}" type="pres">
      <dgm:prSet presAssocID="{CD35B277-DF23-4C6A-8A16-3716C2004FFB}" presName="dummyMaxCanvas" presStyleCnt="0">
        <dgm:presLayoutVars/>
      </dgm:prSet>
      <dgm:spPr/>
    </dgm:pt>
    <dgm:pt modelId="{FB451072-A17B-48B5-93DC-9CFB51E4B8E1}" type="pres">
      <dgm:prSet presAssocID="{CD35B277-DF23-4C6A-8A16-3716C2004FFB}" presName="ThreeNodes_1" presStyleLbl="node1" presStyleIdx="0" presStyleCnt="3">
        <dgm:presLayoutVars>
          <dgm:bulletEnabled val="1"/>
        </dgm:presLayoutVars>
      </dgm:prSet>
      <dgm:spPr/>
    </dgm:pt>
    <dgm:pt modelId="{7EC56418-BC55-44E2-9888-39253BE43CF1}" type="pres">
      <dgm:prSet presAssocID="{CD35B277-DF23-4C6A-8A16-3716C2004FFB}" presName="ThreeNodes_2" presStyleLbl="node1" presStyleIdx="1" presStyleCnt="3">
        <dgm:presLayoutVars>
          <dgm:bulletEnabled val="1"/>
        </dgm:presLayoutVars>
      </dgm:prSet>
      <dgm:spPr/>
    </dgm:pt>
    <dgm:pt modelId="{52BE21E1-E70F-4E52-B01B-345BB4DBA04C}" type="pres">
      <dgm:prSet presAssocID="{CD35B277-DF23-4C6A-8A16-3716C2004FFB}" presName="ThreeNodes_3" presStyleLbl="node1" presStyleIdx="2" presStyleCnt="3">
        <dgm:presLayoutVars>
          <dgm:bulletEnabled val="1"/>
        </dgm:presLayoutVars>
      </dgm:prSet>
      <dgm:spPr/>
    </dgm:pt>
    <dgm:pt modelId="{D1DD96CF-DFC0-43D2-B7A6-A756389DA7BE}" type="pres">
      <dgm:prSet presAssocID="{CD35B277-DF23-4C6A-8A16-3716C2004FFB}" presName="ThreeConn_1-2" presStyleLbl="fgAccFollowNode1" presStyleIdx="0" presStyleCnt="2">
        <dgm:presLayoutVars>
          <dgm:bulletEnabled val="1"/>
        </dgm:presLayoutVars>
      </dgm:prSet>
      <dgm:spPr/>
    </dgm:pt>
    <dgm:pt modelId="{FC7FE959-F027-47C6-8DF9-642B9BA7915B}" type="pres">
      <dgm:prSet presAssocID="{CD35B277-DF23-4C6A-8A16-3716C2004FFB}" presName="ThreeConn_2-3" presStyleLbl="fgAccFollowNode1" presStyleIdx="1" presStyleCnt="2">
        <dgm:presLayoutVars>
          <dgm:bulletEnabled val="1"/>
        </dgm:presLayoutVars>
      </dgm:prSet>
      <dgm:spPr/>
    </dgm:pt>
    <dgm:pt modelId="{2C8E062D-268E-4812-9E0C-DA2A8C717064}" type="pres">
      <dgm:prSet presAssocID="{CD35B277-DF23-4C6A-8A16-3716C2004FFB}" presName="ThreeNodes_1_text" presStyleLbl="node1" presStyleIdx="2" presStyleCnt="3">
        <dgm:presLayoutVars>
          <dgm:bulletEnabled val="1"/>
        </dgm:presLayoutVars>
      </dgm:prSet>
      <dgm:spPr/>
    </dgm:pt>
    <dgm:pt modelId="{CC2592FF-885C-44D3-8D4B-63EF720E00B7}" type="pres">
      <dgm:prSet presAssocID="{CD35B277-DF23-4C6A-8A16-3716C2004FFB}" presName="ThreeNodes_2_text" presStyleLbl="node1" presStyleIdx="2" presStyleCnt="3">
        <dgm:presLayoutVars>
          <dgm:bulletEnabled val="1"/>
        </dgm:presLayoutVars>
      </dgm:prSet>
      <dgm:spPr/>
    </dgm:pt>
    <dgm:pt modelId="{F5820B31-E9CA-472B-AD78-EEA5DA35C445}" type="pres">
      <dgm:prSet presAssocID="{CD35B277-DF23-4C6A-8A16-3716C2004FFB}" presName="ThreeNodes_3_text" presStyleLbl="node1" presStyleIdx="2" presStyleCnt="3">
        <dgm:presLayoutVars>
          <dgm:bulletEnabled val="1"/>
        </dgm:presLayoutVars>
      </dgm:prSet>
      <dgm:spPr/>
    </dgm:pt>
  </dgm:ptLst>
  <dgm:cxnLst>
    <dgm:cxn modelId="{B68EDE0F-3379-4666-BD54-7F654E533FD9}" srcId="{CD35B277-DF23-4C6A-8A16-3716C2004FFB}" destId="{9B5D381F-E715-404C-8800-53F4EF4B5363}" srcOrd="2" destOrd="0" parTransId="{0258B0EA-AF66-4A43-B66E-92DA839E48F4}" sibTransId="{8FA39B9B-F574-40CF-B0B4-D0636FDC4761}"/>
    <dgm:cxn modelId="{27D13615-96D8-4442-AAC6-D3FFA0CFA7DC}" type="presOf" srcId="{A5D6977C-5046-49EC-94CB-2872361E3343}" destId="{7EC56418-BC55-44E2-9888-39253BE43CF1}" srcOrd="0" destOrd="0" presId="urn:microsoft.com/office/officeart/2005/8/layout/vProcess5"/>
    <dgm:cxn modelId="{BF2B4823-1C76-44E2-BA41-285F1B0AC30A}" type="presOf" srcId="{E71FE366-C88F-44C3-97AF-F3D0D1A9E216}" destId="{FC7FE959-F027-47C6-8DF9-642B9BA7915B}" srcOrd="0" destOrd="0" presId="urn:microsoft.com/office/officeart/2005/8/layout/vProcess5"/>
    <dgm:cxn modelId="{B16AD847-D5FC-4742-8DFE-819FFD8B4626}" type="presOf" srcId="{CD35B277-DF23-4C6A-8A16-3716C2004FFB}" destId="{F9C51978-87FB-43EC-B8B4-E74DCFBD5ACD}" srcOrd="0" destOrd="0" presId="urn:microsoft.com/office/officeart/2005/8/layout/vProcess5"/>
    <dgm:cxn modelId="{93142C4C-FD69-4257-A60B-AFCA6828670D}" type="presOf" srcId="{B1795169-7CB7-48F0-B7D0-6B7286DF37B3}" destId="{D1DD96CF-DFC0-43D2-B7A6-A756389DA7BE}" srcOrd="0" destOrd="0" presId="urn:microsoft.com/office/officeart/2005/8/layout/vProcess5"/>
    <dgm:cxn modelId="{ADA8C571-A9B1-4D69-9CFC-2CFD07E3CE92}" type="presOf" srcId="{9B5D381F-E715-404C-8800-53F4EF4B5363}" destId="{F5820B31-E9CA-472B-AD78-EEA5DA35C445}" srcOrd="1" destOrd="0" presId="urn:microsoft.com/office/officeart/2005/8/layout/vProcess5"/>
    <dgm:cxn modelId="{ABFB689E-55BB-469F-9A94-DA22EAFD97F2}" type="presOf" srcId="{A5D6977C-5046-49EC-94CB-2872361E3343}" destId="{CC2592FF-885C-44D3-8D4B-63EF720E00B7}" srcOrd="1" destOrd="0" presId="urn:microsoft.com/office/officeart/2005/8/layout/vProcess5"/>
    <dgm:cxn modelId="{978A1DA0-E4C2-45F4-A24A-E4116F5D52A4}" srcId="{CD35B277-DF23-4C6A-8A16-3716C2004FFB}" destId="{B72BC0AF-1F4D-47A8-A633-C6C215FDB05B}" srcOrd="0" destOrd="0" parTransId="{65ECBF7C-797A-489A-A263-9EBE1C014845}" sibTransId="{B1795169-7CB7-48F0-B7D0-6B7286DF37B3}"/>
    <dgm:cxn modelId="{6315B4BF-566E-4005-83E0-0E1DEA1BBF65}" type="presOf" srcId="{9B5D381F-E715-404C-8800-53F4EF4B5363}" destId="{52BE21E1-E70F-4E52-B01B-345BB4DBA04C}" srcOrd="0" destOrd="0" presId="urn:microsoft.com/office/officeart/2005/8/layout/vProcess5"/>
    <dgm:cxn modelId="{F7D952CD-32F8-4ED3-B659-9EDAB770D9B7}" type="presOf" srcId="{B72BC0AF-1F4D-47A8-A633-C6C215FDB05B}" destId="{2C8E062D-268E-4812-9E0C-DA2A8C717064}" srcOrd="1" destOrd="0" presId="urn:microsoft.com/office/officeart/2005/8/layout/vProcess5"/>
    <dgm:cxn modelId="{4C9DA4EF-A37A-4580-934A-C8CF8470A6E2}" srcId="{CD35B277-DF23-4C6A-8A16-3716C2004FFB}" destId="{A5D6977C-5046-49EC-94CB-2872361E3343}" srcOrd="1" destOrd="0" parTransId="{9FA1BA3A-7CCA-4F23-B075-138D7A7DC0AC}" sibTransId="{E71FE366-C88F-44C3-97AF-F3D0D1A9E216}"/>
    <dgm:cxn modelId="{00BBD8F4-1531-456A-84F2-C1F83ECB6F1C}" type="presOf" srcId="{B72BC0AF-1F4D-47A8-A633-C6C215FDB05B}" destId="{FB451072-A17B-48B5-93DC-9CFB51E4B8E1}" srcOrd="0" destOrd="0" presId="urn:microsoft.com/office/officeart/2005/8/layout/vProcess5"/>
    <dgm:cxn modelId="{CA63FB67-C377-474F-BA60-39E9A44ECF68}" type="presParOf" srcId="{F9C51978-87FB-43EC-B8B4-E74DCFBD5ACD}" destId="{99E8434A-FBB9-49B2-B280-40D1C3F106B7}" srcOrd="0" destOrd="0" presId="urn:microsoft.com/office/officeart/2005/8/layout/vProcess5"/>
    <dgm:cxn modelId="{FB103B14-15DF-4794-9204-5A7D20BB0B8E}" type="presParOf" srcId="{F9C51978-87FB-43EC-B8B4-E74DCFBD5ACD}" destId="{FB451072-A17B-48B5-93DC-9CFB51E4B8E1}" srcOrd="1" destOrd="0" presId="urn:microsoft.com/office/officeart/2005/8/layout/vProcess5"/>
    <dgm:cxn modelId="{BFD6DAB2-7269-48E3-A445-DFB8E294D8FA}" type="presParOf" srcId="{F9C51978-87FB-43EC-B8B4-E74DCFBD5ACD}" destId="{7EC56418-BC55-44E2-9888-39253BE43CF1}" srcOrd="2" destOrd="0" presId="urn:microsoft.com/office/officeart/2005/8/layout/vProcess5"/>
    <dgm:cxn modelId="{48AF37C1-3F58-44D0-9285-0376A59711E8}" type="presParOf" srcId="{F9C51978-87FB-43EC-B8B4-E74DCFBD5ACD}" destId="{52BE21E1-E70F-4E52-B01B-345BB4DBA04C}" srcOrd="3" destOrd="0" presId="urn:microsoft.com/office/officeart/2005/8/layout/vProcess5"/>
    <dgm:cxn modelId="{D2CE8534-8260-408B-AAE8-8E5E54250373}" type="presParOf" srcId="{F9C51978-87FB-43EC-B8B4-E74DCFBD5ACD}" destId="{D1DD96CF-DFC0-43D2-B7A6-A756389DA7BE}" srcOrd="4" destOrd="0" presId="urn:microsoft.com/office/officeart/2005/8/layout/vProcess5"/>
    <dgm:cxn modelId="{55C1444C-0EEB-483D-9C68-FA6B170752E8}" type="presParOf" srcId="{F9C51978-87FB-43EC-B8B4-E74DCFBD5ACD}" destId="{FC7FE959-F027-47C6-8DF9-642B9BA7915B}" srcOrd="5" destOrd="0" presId="urn:microsoft.com/office/officeart/2005/8/layout/vProcess5"/>
    <dgm:cxn modelId="{7385DC57-9A76-4203-B7F3-5D5C2AA27223}" type="presParOf" srcId="{F9C51978-87FB-43EC-B8B4-E74DCFBD5ACD}" destId="{2C8E062D-268E-4812-9E0C-DA2A8C717064}" srcOrd="6" destOrd="0" presId="urn:microsoft.com/office/officeart/2005/8/layout/vProcess5"/>
    <dgm:cxn modelId="{2C9BFDAA-E279-4688-86A4-06FE41A415C5}" type="presParOf" srcId="{F9C51978-87FB-43EC-B8B4-E74DCFBD5ACD}" destId="{CC2592FF-885C-44D3-8D4B-63EF720E00B7}" srcOrd="7" destOrd="0" presId="urn:microsoft.com/office/officeart/2005/8/layout/vProcess5"/>
    <dgm:cxn modelId="{4F3E7E69-AD44-49BF-93C9-F7F7C933895E}" type="presParOf" srcId="{F9C51978-87FB-43EC-B8B4-E74DCFBD5ACD}" destId="{F5820B31-E9CA-472B-AD78-EEA5DA35C44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E9A8A2-C063-40EE-8546-9B3A25663B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5A4DA0-9244-4594-AE53-3586D84064C9}">
      <dgm:prSet custT="1"/>
      <dgm:spPr/>
      <dgm:t>
        <a:bodyPr/>
        <a:lstStyle/>
        <a:p>
          <a:pPr>
            <a:lnSpc>
              <a:spcPct val="100000"/>
            </a:lnSpc>
          </a:pPr>
          <a:r>
            <a:rPr lang="en-US" sz="1800" b="1">
              <a:latin typeface="+mj-lt"/>
              <a:ea typeface="+mj-ea"/>
              <a:cs typeface="+mj-cs"/>
            </a:rPr>
            <a:t>“VehicleMaintenanceSystem “</a:t>
          </a:r>
          <a:r>
            <a:rPr lang="en-US" sz="1400" b="0" i="0"/>
            <a:t>web application satisfies all the needs of admin, customer, sales manager, and vehicle by providing fast and accurate information about vehicles.</a:t>
          </a:r>
          <a:endParaRPr lang="en-US" sz="1400" dirty="0"/>
        </a:p>
      </dgm:t>
    </dgm:pt>
    <dgm:pt modelId="{506AC401-FA55-4A31-9ED8-1712CB804634}" type="parTrans" cxnId="{522A4E44-71EC-4C89-92E1-2F08050CC2DF}">
      <dgm:prSet/>
      <dgm:spPr/>
      <dgm:t>
        <a:bodyPr/>
        <a:lstStyle/>
        <a:p>
          <a:endParaRPr lang="en-US"/>
        </a:p>
      </dgm:t>
    </dgm:pt>
    <dgm:pt modelId="{DB354CFF-4F11-4928-9877-03EC36D5DD07}" type="sibTrans" cxnId="{522A4E44-71EC-4C89-92E1-2F08050CC2DF}">
      <dgm:prSet/>
      <dgm:spPr/>
      <dgm:t>
        <a:bodyPr/>
        <a:lstStyle/>
        <a:p>
          <a:pPr>
            <a:lnSpc>
              <a:spcPct val="100000"/>
            </a:lnSpc>
          </a:pPr>
          <a:endParaRPr lang="en-US"/>
        </a:p>
      </dgm:t>
    </dgm:pt>
    <dgm:pt modelId="{7417A4B0-CB2C-48EF-AF4E-B8D0DEE8C4C1}">
      <dgm:prSet/>
      <dgm:spPr/>
      <dgm:t>
        <a:bodyPr/>
        <a:lstStyle/>
        <a:p>
          <a:pPr>
            <a:lnSpc>
              <a:spcPct val="100000"/>
            </a:lnSpc>
          </a:pPr>
          <a:r>
            <a:rPr lang="en-US" b="0" i="0"/>
            <a:t>It is very easy to record the information of online sales and purchases in the databases.</a:t>
          </a:r>
        </a:p>
        <a:p>
          <a:pPr>
            <a:lnSpc>
              <a:spcPct val="100000"/>
            </a:lnSpc>
          </a:pPr>
          <a:r>
            <a:rPr lang="en-IN"/>
            <a:t> </a:t>
          </a:r>
          <a:endParaRPr lang="en-US" dirty="0"/>
        </a:p>
      </dgm:t>
    </dgm:pt>
    <dgm:pt modelId="{75C9A4FE-7B93-4887-BE05-58A5D6FEAB23}" type="parTrans" cxnId="{C214D623-5F9E-4947-B758-93455E53FEF4}">
      <dgm:prSet/>
      <dgm:spPr/>
      <dgm:t>
        <a:bodyPr/>
        <a:lstStyle/>
        <a:p>
          <a:endParaRPr lang="en-US"/>
        </a:p>
      </dgm:t>
    </dgm:pt>
    <dgm:pt modelId="{18DE226B-AD14-4241-9078-6E5CA100C371}" type="sibTrans" cxnId="{C214D623-5F9E-4947-B758-93455E53FEF4}">
      <dgm:prSet/>
      <dgm:spPr/>
      <dgm:t>
        <a:bodyPr/>
        <a:lstStyle/>
        <a:p>
          <a:pPr>
            <a:lnSpc>
              <a:spcPct val="100000"/>
            </a:lnSpc>
          </a:pPr>
          <a:endParaRPr lang="en-US"/>
        </a:p>
      </dgm:t>
    </dgm:pt>
    <dgm:pt modelId="{9715CD51-86BB-4850-9ACB-8311B6E60DFC}">
      <dgm:prSet/>
      <dgm:spPr/>
      <dgm:t>
        <a:bodyPr/>
        <a:lstStyle/>
        <a:p>
          <a:pPr>
            <a:lnSpc>
              <a:spcPct val="100000"/>
            </a:lnSpc>
          </a:pPr>
          <a:r>
            <a:rPr lang="en-US" b="0" i="0"/>
            <a:t>The objective of the Vehicle Services  is to provide better information for the users of this system for better results for their maintainence in the product details that is sales, purchases and stock.</a:t>
          </a:r>
          <a:endParaRPr lang="en-US" dirty="0"/>
        </a:p>
      </dgm:t>
    </dgm:pt>
    <dgm:pt modelId="{1936A1E7-3AE4-4481-9628-C4B863D28AC8}" type="parTrans" cxnId="{51CD9039-9868-43E1-99E1-7C033C4C82C1}">
      <dgm:prSet/>
      <dgm:spPr/>
      <dgm:t>
        <a:bodyPr/>
        <a:lstStyle/>
        <a:p>
          <a:endParaRPr lang="en-US"/>
        </a:p>
      </dgm:t>
    </dgm:pt>
    <dgm:pt modelId="{16CE1D13-1EA9-4CA0-B6DE-98E6CD47EEC9}" type="sibTrans" cxnId="{51CD9039-9868-43E1-99E1-7C033C4C82C1}">
      <dgm:prSet/>
      <dgm:spPr/>
      <dgm:t>
        <a:bodyPr/>
        <a:lstStyle/>
        <a:p>
          <a:pPr>
            <a:lnSpc>
              <a:spcPct val="100000"/>
            </a:lnSpc>
          </a:pPr>
          <a:endParaRPr lang="en-US"/>
        </a:p>
      </dgm:t>
    </dgm:pt>
    <dgm:pt modelId="{F64321B4-D5C5-462D-8039-C2CABC53C2D6}">
      <dgm:prSet/>
      <dgm:spPr/>
      <dgm:t>
        <a:bodyPr/>
        <a:lstStyle/>
        <a:p>
          <a:pPr>
            <a:lnSpc>
              <a:spcPct val="100000"/>
            </a:lnSpc>
          </a:pPr>
          <a:r>
            <a:rPr lang="en-US" b="0" i="0"/>
            <a:t>The </a:t>
          </a:r>
          <a:r>
            <a:rPr lang="en-US" b="1">
              <a:latin typeface="+mj-lt"/>
              <a:ea typeface="+mj-ea"/>
              <a:cs typeface="+mj-cs"/>
            </a:rPr>
            <a:t>VehicleMaintenanceSystem</a:t>
          </a:r>
          <a:r>
            <a:rPr lang="en-US" b="0" i="0"/>
            <a:t> is a software application which avoids more manual hours that need to spend in record keeping and generating reports.</a:t>
          </a:r>
          <a:endParaRPr lang="en-US" dirty="0"/>
        </a:p>
      </dgm:t>
    </dgm:pt>
    <dgm:pt modelId="{6AFE3257-642C-4F09-A918-F0A62741B4FB}" type="parTrans" cxnId="{0912FD29-7E5B-4AEE-99E8-FF6B535A46C2}">
      <dgm:prSet/>
      <dgm:spPr/>
      <dgm:t>
        <a:bodyPr/>
        <a:lstStyle/>
        <a:p>
          <a:endParaRPr lang="en-US"/>
        </a:p>
      </dgm:t>
    </dgm:pt>
    <dgm:pt modelId="{65487FDA-74F0-4EB1-9F3C-FDCCEE232FB0}" type="sibTrans" cxnId="{0912FD29-7E5B-4AEE-99E8-FF6B535A46C2}">
      <dgm:prSet/>
      <dgm:spPr/>
      <dgm:t>
        <a:bodyPr/>
        <a:lstStyle/>
        <a:p>
          <a:pPr>
            <a:lnSpc>
              <a:spcPct val="100000"/>
            </a:lnSpc>
          </a:pPr>
          <a:endParaRPr lang="en-US"/>
        </a:p>
      </dgm:t>
    </dgm:pt>
    <dgm:pt modelId="{37FBEC4C-B709-4549-A0A2-7449083D49B6}">
      <dgm:prSet/>
      <dgm:spPr/>
      <dgm:t>
        <a:bodyPr/>
        <a:lstStyle/>
        <a:p>
          <a:pPr>
            <a:lnSpc>
              <a:spcPct val="100000"/>
            </a:lnSpc>
          </a:pPr>
          <a:r>
            <a:rPr lang="en-US" b="0" i="0"/>
            <a:t>This application keeps the data in a centralized way which is available to all the users simultaneously. It is very easy to manage historical data in database.</a:t>
          </a:r>
          <a:endParaRPr lang="en-US"/>
        </a:p>
      </dgm:t>
    </dgm:pt>
    <dgm:pt modelId="{73A564FA-8292-42BB-8108-8FD8D2EEBDA7}" type="parTrans" cxnId="{26F3D045-48D1-4FF6-BD9E-F9E298E79386}">
      <dgm:prSet/>
      <dgm:spPr/>
      <dgm:t>
        <a:bodyPr/>
        <a:lstStyle/>
        <a:p>
          <a:endParaRPr lang="en-US"/>
        </a:p>
      </dgm:t>
    </dgm:pt>
    <dgm:pt modelId="{922306BC-D8C4-432B-939A-5D4816C3CEAA}" type="sibTrans" cxnId="{26F3D045-48D1-4FF6-BD9E-F9E298E79386}">
      <dgm:prSet/>
      <dgm:spPr/>
      <dgm:t>
        <a:bodyPr/>
        <a:lstStyle/>
        <a:p>
          <a:pPr>
            <a:lnSpc>
              <a:spcPct val="100000"/>
            </a:lnSpc>
          </a:pPr>
          <a:endParaRPr lang="en-US"/>
        </a:p>
      </dgm:t>
    </dgm:pt>
    <dgm:pt modelId="{D52DAB3F-CDEF-44C8-A8B7-C41DA2730591}">
      <dgm:prSet/>
      <dgm:spPr/>
      <dgm:t>
        <a:bodyPr/>
        <a:lstStyle/>
        <a:p>
          <a:pPr>
            <a:lnSpc>
              <a:spcPct val="100000"/>
            </a:lnSpc>
          </a:pPr>
          <a:r>
            <a:rPr lang="en-US" b="0" i="0"/>
            <a:t>No specific training is required for the distributors to use this application. They can easily use the tool that decreases manual hours spending for normal things and hence increases the performance.</a:t>
          </a:r>
          <a:endParaRPr lang="en-US"/>
        </a:p>
      </dgm:t>
    </dgm:pt>
    <dgm:pt modelId="{911FFD32-E4E1-45AF-AAC8-65E68F2B8632}" type="parTrans" cxnId="{669ED3DB-1FB3-482E-AD2E-E629B0F09CEF}">
      <dgm:prSet/>
      <dgm:spPr/>
      <dgm:t>
        <a:bodyPr/>
        <a:lstStyle/>
        <a:p>
          <a:endParaRPr lang="en-US"/>
        </a:p>
      </dgm:t>
    </dgm:pt>
    <dgm:pt modelId="{FB361367-D6B8-4415-8F77-26FE10146690}" type="sibTrans" cxnId="{669ED3DB-1FB3-482E-AD2E-E629B0F09CEF}">
      <dgm:prSet/>
      <dgm:spPr/>
      <dgm:t>
        <a:bodyPr/>
        <a:lstStyle/>
        <a:p>
          <a:pPr>
            <a:lnSpc>
              <a:spcPct val="100000"/>
            </a:lnSpc>
          </a:pPr>
          <a:endParaRPr lang="en-US"/>
        </a:p>
      </dgm:t>
    </dgm:pt>
    <dgm:pt modelId="{F4842B22-9A8B-404E-8463-F4DC3CF47D70}">
      <dgm:prSet/>
      <dgm:spPr/>
      <dgm:t>
        <a:bodyPr/>
        <a:lstStyle/>
        <a:p>
          <a:pPr>
            <a:lnSpc>
              <a:spcPct val="100000"/>
            </a:lnSpc>
          </a:pPr>
          <a:r>
            <a:rPr lang="en-IN"/>
            <a:t>The user interface module is classified in to four types </a:t>
          </a:r>
          <a:r>
            <a:rPr lang="en-IN" b="1"/>
            <a:t>Admin, Customer, TransportBranch and Employee. </a:t>
          </a:r>
          <a:endParaRPr lang="en-US"/>
        </a:p>
      </dgm:t>
    </dgm:pt>
    <dgm:pt modelId="{D2769081-8D99-43F1-9438-DF9857DD8BFE}" type="parTrans" cxnId="{63ADBF9F-ECCF-4A91-9442-61624F5C49EA}">
      <dgm:prSet/>
      <dgm:spPr/>
      <dgm:t>
        <a:bodyPr/>
        <a:lstStyle/>
        <a:p>
          <a:endParaRPr lang="en-US"/>
        </a:p>
      </dgm:t>
    </dgm:pt>
    <dgm:pt modelId="{247FD921-8C00-4DCD-A34D-0D896755A091}" type="sibTrans" cxnId="{63ADBF9F-ECCF-4A91-9442-61624F5C49EA}">
      <dgm:prSet/>
      <dgm:spPr/>
      <dgm:t>
        <a:bodyPr/>
        <a:lstStyle/>
        <a:p>
          <a:endParaRPr lang="en-US"/>
        </a:p>
      </dgm:t>
    </dgm:pt>
    <dgm:pt modelId="{BD15ECA6-6574-4F2D-BBEE-ED5FA75750A3}" type="pres">
      <dgm:prSet presAssocID="{62E9A8A2-C063-40EE-8546-9B3A25663BF0}" presName="root" presStyleCnt="0">
        <dgm:presLayoutVars>
          <dgm:dir/>
          <dgm:resizeHandles val="exact"/>
        </dgm:presLayoutVars>
      </dgm:prSet>
      <dgm:spPr/>
    </dgm:pt>
    <dgm:pt modelId="{8B9D23EB-A29F-43C7-8436-BC8C91FCDCDE}" type="pres">
      <dgm:prSet presAssocID="{F45A4DA0-9244-4594-AE53-3586D84064C9}" presName="compNode" presStyleCnt="0"/>
      <dgm:spPr/>
    </dgm:pt>
    <dgm:pt modelId="{99EA1654-63FC-4D93-976C-51F16D6210BD}" type="pres">
      <dgm:prSet presAssocID="{F45A4DA0-9244-4594-AE53-3586D84064C9}" presName="bgRect" presStyleLbl="bgShp" presStyleIdx="0" presStyleCnt="7"/>
      <dgm:spPr/>
    </dgm:pt>
    <dgm:pt modelId="{DC1C3784-751F-40F9-96D0-6335D17BBFB4}" type="pres">
      <dgm:prSet presAssocID="{F45A4DA0-9244-4594-AE53-3586D84064C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0CF4682A-CD25-4ED7-B416-85CCB3E27A98}" type="pres">
      <dgm:prSet presAssocID="{F45A4DA0-9244-4594-AE53-3586D84064C9}" presName="spaceRect" presStyleCnt="0"/>
      <dgm:spPr/>
    </dgm:pt>
    <dgm:pt modelId="{E019422F-7265-4DC6-BF78-340C06BD21C1}" type="pres">
      <dgm:prSet presAssocID="{F45A4DA0-9244-4594-AE53-3586D84064C9}" presName="parTx" presStyleLbl="revTx" presStyleIdx="0" presStyleCnt="7">
        <dgm:presLayoutVars>
          <dgm:chMax val="0"/>
          <dgm:chPref val="0"/>
        </dgm:presLayoutVars>
      </dgm:prSet>
      <dgm:spPr/>
    </dgm:pt>
    <dgm:pt modelId="{B7993498-457A-406E-BBD9-1AA30F0CEC8A}" type="pres">
      <dgm:prSet presAssocID="{DB354CFF-4F11-4928-9877-03EC36D5DD07}" presName="sibTrans" presStyleCnt="0"/>
      <dgm:spPr/>
    </dgm:pt>
    <dgm:pt modelId="{1BADCBB9-3FD0-4053-BD19-66D1829454DB}" type="pres">
      <dgm:prSet presAssocID="{7417A4B0-CB2C-48EF-AF4E-B8D0DEE8C4C1}" presName="compNode" presStyleCnt="0"/>
      <dgm:spPr/>
    </dgm:pt>
    <dgm:pt modelId="{DD70E23F-1390-4786-ADAC-7A123431922F}" type="pres">
      <dgm:prSet presAssocID="{7417A4B0-CB2C-48EF-AF4E-B8D0DEE8C4C1}" presName="bgRect" presStyleLbl="bgShp" presStyleIdx="1" presStyleCnt="7"/>
      <dgm:spPr/>
    </dgm:pt>
    <dgm:pt modelId="{520536F0-DE3B-459D-B0F4-0CDF240B4395}" type="pres">
      <dgm:prSet presAssocID="{7417A4B0-CB2C-48EF-AF4E-B8D0DEE8C4C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9B8D4B31-F2AD-4C22-B3EF-E351EFBF152B}" type="pres">
      <dgm:prSet presAssocID="{7417A4B0-CB2C-48EF-AF4E-B8D0DEE8C4C1}" presName="spaceRect" presStyleCnt="0"/>
      <dgm:spPr/>
    </dgm:pt>
    <dgm:pt modelId="{30D61801-5C6C-4967-95B1-518DF335AD49}" type="pres">
      <dgm:prSet presAssocID="{7417A4B0-CB2C-48EF-AF4E-B8D0DEE8C4C1}" presName="parTx" presStyleLbl="revTx" presStyleIdx="1" presStyleCnt="7">
        <dgm:presLayoutVars>
          <dgm:chMax val="0"/>
          <dgm:chPref val="0"/>
        </dgm:presLayoutVars>
      </dgm:prSet>
      <dgm:spPr/>
    </dgm:pt>
    <dgm:pt modelId="{6561D626-E3CF-4EA9-A271-4753ED0EE03C}" type="pres">
      <dgm:prSet presAssocID="{18DE226B-AD14-4241-9078-6E5CA100C371}" presName="sibTrans" presStyleCnt="0"/>
      <dgm:spPr/>
    </dgm:pt>
    <dgm:pt modelId="{18969AF8-491C-42F4-83A5-AAA4F92DCA42}" type="pres">
      <dgm:prSet presAssocID="{9715CD51-86BB-4850-9ACB-8311B6E60DFC}" presName="compNode" presStyleCnt="0"/>
      <dgm:spPr/>
    </dgm:pt>
    <dgm:pt modelId="{F2D3ACAA-D1CB-40FA-9C83-29677187491B}" type="pres">
      <dgm:prSet presAssocID="{9715CD51-86BB-4850-9ACB-8311B6E60DFC}" presName="bgRect" presStyleLbl="bgShp" presStyleIdx="2" presStyleCnt="7"/>
      <dgm:spPr/>
    </dgm:pt>
    <dgm:pt modelId="{4A70EF39-F469-4358-AF0C-C3994E7512A9}" type="pres">
      <dgm:prSet presAssocID="{9715CD51-86BB-4850-9ACB-8311B6E60DF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969A4602-D6E5-4287-99FA-F08FAA887AE6}" type="pres">
      <dgm:prSet presAssocID="{9715CD51-86BB-4850-9ACB-8311B6E60DFC}" presName="spaceRect" presStyleCnt="0"/>
      <dgm:spPr/>
    </dgm:pt>
    <dgm:pt modelId="{9EC0981B-7270-41B1-B107-EA5192E67A7F}" type="pres">
      <dgm:prSet presAssocID="{9715CD51-86BB-4850-9ACB-8311B6E60DFC}" presName="parTx" presStyleLbl="revTx" presStyleIdx="2" presStyleCnt="7">
        <dgm:presLayoutVars>
          <dgm:chMax val="0"/>
          <dgm:chPref val="0"/>
        </dgm:presLayoutVars>
      </dgm:prSet>
      <dgm:spPr/>
    </dgm:pt>
    <dgm:pt modelId="{736784DB-4142-4C2F-BAD3-7D711ADAA40F}" type="pres">
      <dgm:prSet presAssocID="{16CE1D13-1EA9-4CA0-B6DE-98E6CD47EEC9}" presName="sibTrans" presStyleCnt="0"/>
      <dgm:spPr/>
    </dgm:pt>
    <dgm:pt modelId="{66D5A3D4-8F21-46CF-BFE0-1F8621744BF2}" type="pres">
      <dgm:prSet presAssocID="{F64321B4-D5C5-462D-8039-C2CABC53C2D6}" presName="compNode" presStyleCnt="0"/>
      <dgm:spPr/>
    </dgm:pt>
    <dgm:pt modelId="{34757C6C-7834-4256-B5AC-8F082B7BDFB3}" type="pres">
      <dgm:prSet presAssocID="{F64321B4-D5C5-462D-8039-C2CABC53C2D6}" presName="bgRect" presStyleLbl="bgShp" presStyleIdx="3" presStyleCnt="7"/>
      <dgm:spPr/>
    </dgm:pt>
    <dgm:pt modelId="{25F228B6-FDB1-464F-826A-A398A5A7BC6A}" type="pres">
      <dgm:prSet presAssocID="{F64321B4-D5C5-462D-8039-C2CABC53C2D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070608F1-FA21-4C50-9083-4FE12C7DA0F6}" type="pres">
      <dgm:prSet presAssocID="{F64321B4-D5C5-462D-8039-C2CABC53C2D6}" presName="spaceRect" presStyleCnt="0"/>
      <dgm:spPr/>
    </dgm:pt>
    <dgm:pt modelId="{234CE834-5EE9-4268-B4BA-B26A1318E493}" type="pres">
      <dgm:prSet presAssocID="{F64321B4-D5C5-462D-8039-C2CABC53C2D6}" presName="parTx" presStyleLbl="revTx" presStyleIdx="3" presStyleCnt="7">
        <dgm:presLayoutVars>
          <dgm:chMax val="0"/>
          <dgm:chPref val="0"/>
        </dgm:presLayoutVars>
      </dgm:prSet>
      <dgm:spPr/>
    </dgm:pt>
    <dgm:pt modelId="{0D87AA2A-08C0-4F4D-B29E-B703E3FD6C38}" type="pres">
      <dgm:prSet presAssocID="{65487FDA-74F0-4EB1-9F3C-FDCCEE232FB0}" presName="sibTrans" presStyleCnt="0"/>
      <dgm:spPr/>
    </dgm:pt>
    <dgm:pt modelId="{4C5FAF28-761B-4728-B792-FD8326CB6694}" type="pres">
      <dgm:prSet presAssocID="{37FBEC4C-B709-4549-A0A2-7449083D49B6}" presName="compNode" presStyleCnt="0"/>
      <dgm:spPr/>
    </dgm:pt>
    <dgm:pt modelId="{E7060167-164E-4858-A66B-F0E8C89510C3}" type="pres">
      <dgm:prSet presAssocID="{37FBEC4C-B709-4549-A0A2-7449083D49B6}" presName="bgRect" presStyleLbl="bgShp" presStyleIdx="4" presStyleCnt="7"/>
      <dgm:spPr/>
    </dgm:pt>
    <dgm:pt modelId="{6A5A1992-8127-44A4-A57C-165D437556D9}" type="pres">
      <dgm:prSet presAssocID="{37FBEC4C-B709-4549-A0A2-7449083D49B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2644220-BD93-4926-BB71-685997E1E249}" type="pres">
      <dgm:prSet presAssocID="{37FBEC4C-B709-4549-A0A2-7449083D49B6}" presName="spaceRect" presStyleCnt="0"/>
      <dgm:spPr/>
    </dgm:pt>
    <dgm:pt modelId="{BBBEFD0F-6D3E-4156-AF83-4A5FE3012BB2}" type="pres">
      <dgm:prSet presAssocID="{37FBEC4C-B709-4549-A0A2-7449083D49B6}" presName="parTx" presStyleLbl="revTx" presStyleIdx="4" presStyleCnt="7">
        <dgm:presLayoutVars>
          <dgm:chMax val="0"/>
          <dgm:chPref val="0"/>
        </dgm:presLayoutVars>
      </dgm:prSet>
      <dgm:spPr/>
    </dgm:pt>
    <dgm:pt modelId="{08E7DBA4-5534-4933-B607-3130DD6615EB}" type="pres">
      <dgm:prSet presAssocID="{922306BC-D8C4-432B-939A-5D4816C3CEAA}" presName="sibTrans" presStyleCnt="0"/>
      <dgm:spPr/>
    </dgm:pt>
    <dgm:pt modelId="{84FFAEA6-5A4A-4619-BC96-6E77AF405061}" type="pres">
      <dgm:prSet presAssocID="{D52DAB3F-CDEF-44C8-A8B7-C41DA2730591}" presName="compNode" presStyleCnt="0"/>
      <dgm:spPr/>
    </dgm:pt>
    <dgm:pt modelId="{DCCA1F83-C598-44D9-B232-8F1705060536}" type="pres">
      <dgm:prSet presAssocID="{D52DAB3F-CDEF-44C8-A8B7-C41DA2730591}" presName="bgRect" presStyleLbl="bgShp" presStyleIdx="5" presStyleCnt="7"/>
      <dgm:spPr/>
    </dgm:pt>
    <dgm:pt modelId="{0D4F80FB-99F4-483C-ADBC-FCE42036A06A}" type="pres">
      <dgm:prSet presAssocID="{D52DAB3F-CDEF-44C8-A8B7-C41DA273059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ximize"/>
        </a:ext>
      </dgm:extLst>
    </dgm:pt>
    <dgm:pt modelId="{D2FB1BCF-7022-44F0-BB3F-F9D792FE0F01}" type="pres">
      <dgm:prSet presAssocID="{D52DAB3F-CDEF-44C8-A8B7-C41DA2730591}" presName="spaceRect" presStyleCnt="0"/>
      <dgm:spPr/>
    </dgm:pt>
    <dgm:pt modelId="{0EBCA46C-FD5B-40C3-8B9E-B4B564B1BF9B}" type="pres">
      <dgm:prSet presAssocID="{D52DAB3F-CDEF-44C8-A8B7-C41DA2730591}" presName="parTx" presStyleLbl="revTx" presStyleIdx="5" presStyleCnt="7">
        <dgm:presLayoutVars>
          <dgm:chMax val="0"/>
          <dgm:chPref val="0"/>
        </dgm:presLayoutVars>
      </dgm:prSet>
      <dgm:spPr/>
    </dgm:pt>
    <dgm:pt modelId="{41666D32-1EE0-4AD9-A50F-63F3750B0325}" type="pres">
      <dgm:prSet presAssocID="{FB361367-D6B8-4415-8F77-26FE10146690}" presName="sibTrans" presStyleCnt="0"/>
      <dgm:spPr/>
    </dgm:pt>
    <dgm:pt modelId="{876E5CFB-D85D-445F-8D6D-642AE48DDD3D}" type="pres">
      <dgm:prSet presAssocID="{F4842B22-9A8B-404E-8463-F4DC3CF47D70}" presName="compNode" presStyleCnt="0"/>
      <dgm:spPr/>
    </dgm:pt>
    <dgm:pt modelId="{6C775FF1-83F7-4A9E-A726-A773ACC39843}" type="pres">
      <dgm:prSet presAssocID="{F4842B22-9A8B-404E-8463-F4DC3CF47D70}" presName="bgRect" presStyleLbl="bgShp" presStyleIdx="6" presStyleCnt="7"/>
      <dgm:spPr/>
    </dgm:pt>
    <dgm:pt modelId="{E02FE832-6D7E-432F-8F43-944EC8A0062F}" type="pres">
      <dgm:prSet presAssocID="{F4842B22-9A8B-404E-8463-F4DC3CF47D7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ffice Worker"/>
        </a:ext>
      </dgm:extLst>
    </dgm:pt>
    <dgm:pt modelId="{D8176283-AAD4-40BB-AA33-79106D0313B4}" type="pres">
      <dgm:prSet presAssocID="{F4842B22-9A8B-404E-8463-F4DC3CF47D70}" presName="spaceRect" presStyleCnt="0"/>
      <dgm:spPr/>
    </dgm:pt>
    <dgm:pt modelId="{75F5EA5A-261B-4D3A-AD22-78208883784A}" type="pres">
      <dgm:prSet presAssocID="{F4842B22-9A8B-404E-8463-F4DC3CF47D70}" presName="parTx" presStyleLbl="revTx" presStyleIdx="6" presStyleCnt="7">
        <dgm:presLayoutVars>
          <dgm:chMax val="0"/>
          <dgm:chPref val="0"/>
        </dgm:presLayoutVars>
      </dgm:prSet>
      <dgm:spPr/>
    </dgm:pt>
  </dgm:ptLst>
  <dgm:cxnLst>
    <dgm:cxn modelId="{29BAA005-F0FF-4A3E-873E-83F2BCC27BA4}" type="presOf" srcId="{D52DAB3F-CDEF-44C8-A8B7-C41DA2730591}" destId="{0EBCA46C-FD5B-40C3-8B9E-B4B564B1BF9B}" srcOrd="0" destOrd="0" presId="urn:microsoft.com/office/officeart/2018/2/layout/IconVerticalSolidList"/>
    <dgm:cxn modelId="{7F580E0E-B1E9-4746-8910-D71650C9344D}" type="presOf" srcId="{62E9A8A2-C063-40EE-8546-9B3A25663BF0}" destId="{BD15ECA6-6574-4F2D-BBEE-ED5FA75750A3}" srcOrd="0" destOrd="0" presId="urn:microsoft.com/office/officeart/2018/2/layout/IconVerticalSolidList"/>
    <dgm:cxn modelId="{C214D623-5F9E-4947-B758-93455E53FEF4}" srcId="{62E9A8A2-C063-40EE-8546-9B3A25663BF0}" destId="{7417A4B0-CB2C-48EF-AF4E-B8D0DEE8C4C1}" srcOrd="1" destOrd="0" parTransId="{75C9A4FE-7B93-4887-BE05-58A5D6FEAB23}" sibTransId="{18DE226B-AD14-4241-9078-6E5CA100C371}"/>
    <dgm:cxn modelId="{0912FD29-7E5B-4AEE-99E8-FF6B535A46C2}" srcId="{62E9A8A2-C063-40EE-8546-9B3A25663BF0}" destId="{F64321B4-D5C5-462D-8039-C2CABC53C2D6}" srcOrd="3" destOrd="0" parTransId="{6AFE3257-642C-4F09-A918-F0A62741B4FB}" sibTransId="{65487FDA-74F0-4EB1-9F3C-FDCCEE232FB0}"/>
    <dgm:cxn modelId="{51CD9039-9868-43E1-99E1-7C033C4C82C1}" srcId="{62E9A8A2-C063-40EE-8546-9B3A25663BF0}" destId="{9715CD51-86BB-4850-9ACB-8311B6E60DFC}" srcOrd="2" destOrd="0" parTransId="{1936A1E7-3AE4-4481-9628-C4B863D28AC8}" sibTransId="{16CE1D13-1EA9-4CA0-B6DE-98E6CD47EEC9}"/>
    <dgm:cxn modelId="{522A4E44-71EC-4C89-92E1-2F08050CC2DF}" srcId="{62E9A8A2-C063-40EE-8546-9B3A25663BF0}" destId="{F45A4DA0-9244-4594-AE53-3586D84064C9}" srcOrd="0" destOrd="0" parTransId="{506AC401-FA55-4A31-9ED8-1712CB804634}" sibTransId="{DB354CFF-4F11-4928-9877-03EC36D5DD07}"/>
    <dgm:cxn modelId="{26F3D045-48D1-4FF6-BD9E-F9E298E79386}" srcId="{62E9A8A2-C063-40EE-8546-9B3A25663BF0}" destId="{37FBEC4C-B709-4549-A0A2-7449083D49B6}" srcOrd="4" destOrd="0" parTransId="{73A564FA-8292-42BB-8108-8FD8D2EEBDA7}" sibTransId="{922306BC-D8C4-432B-939A-5D4816C3CEAA}"/>
    <dgm:cxn modelId="{30CB5149-8B64-493F-9C1D-2441827CEB69}" type="presOf" srcId="{F64321B4-D5C5-462D-8039-C2CABC53C2D6}" destId="{234CE834-5EE9-4268-B4BA-B26A1318E493}" srcOrd="0" destOrd="0" presId="urn:microsoft.com/office/officeart/2018/2/layout/IconVerticalSolidList"/>
    <dgm:cxn modelId="{CA20CE49-0B14-4575-8E54-114507B6FE7A}" type="presOf" srcId="{9715CD51-86BB-4850-9ACB-8311B6E60DFC}" destId="{9EC0981B-7270-41B1-B107-EA5192E67A7F}" srcOrd="0" destOrd="0" presId="urn:microsoft.com/office/officeart/2018/2/layout/IconVerticalSolidList"/>
    <dgm:cxn modelId="{CEA6D098-F552-425C-A7BD-046BC8D024B3}" type="presOf" srcId="{F4842B22-9A8B-404E-8463-F4DC3CF47D70}" destId="{75F5EA5A-261B-4D3A-AD22-78208883784A}" srcOrd="0" destOrd="0" presId="urn:microsoft.com/office/officeart/2018/2/layout/IconVerticalSolidList"/>
    <dgm:cxn modelId="{63ADBF9F-ECCF-4A91-9442-61624F5C49EA}" srcId="{62E9A8A2-C063-40EE-8546-9B3A25663BF0}" destId="{F4842B22-9A8B-404E-8463-F4DC3CF47D70}" srcOrd="6" destOrd="0" parTransId="{D2769081-8D99-43F1-9438-DF9857DD8BFE}" sibTransId="{247FD921-8C00-4DCD-A34D-0D896755A091}"/>
    <dgm:cxn modelId="{82ACE2CB-C1E5-4F76-995B-75F890F2BB27}" type="presOf" srcId="{F45A4DA0-9244-4594-AE53-3586D84064C9}" destId="{E019422F-7265-4DC6-BF78-340C06BD21C1}" srcOrd="0" destOrd="0" presId="urn:microsoft.com/office/officeart/2018/2/layout/IconVerticalSolidList"/>
    <dgm:cxn modelId="{E960A5D2-DBA3-46F5-A87A-752852AA12F7}" type="presOf" srcId="{37FBEC4C-B709-4549-A0A2-7449083D49B6}" destId="{BBBEFD0F-6D3E-4156-AF83-4A5FE3012BB2}" srcOrd="0" destOrd="0" presId="urn:microsoft.com/office/officeart/2018/2/layout/IconVerticalSolidList"/>
    <dgm:cxn modelId="{669ED3DB-1FB3-482E-AD2E-E629B0F09CEF}" srcId="{62E9A8A2-C063-40EE-8546-9B3A25663BF0}" destId="{D52DAB3F-CDEF-44C8-A8B7-C41DA2730591}" srcOrd="5" destOrd="0" parTransId="{911FFD32-E4E1-45AF-AAC8-65E68F2B8632}" sibTransId="{FB361367-D6B8-4415-8F77-26FE10146690}"/>
    <dgm:cxn modelId="{377AB1DD-7743-4D26-A190-6539FEA57DD4}" type="presOf" srcId="{7417A4B0-CB2C-48EF-AF4E-B8D0DEE8C4C1}" destId="{30D61801-5C6C-4967-95B1-518DF335AD49}" srcOrd="0" destOrd="0" presId="urn:microsoft.com/office/officeart/2018/2/layout/IconVerticalSolidList"/>
    <dgm:cxn modelId="{3D96B76B-09A4-44A6-A731-6EE3AA03D132}" type="presParOf" srcId="{BD15ECA6-6574-4F2D-BBEE-ED5FA75750A3}" destId="{8B9D23EB-A29F-43C7-8436-BC8C91FCDCDE}" srcOrd="0" destOrd="0" presId="urn:microsoft.com/office/officeart/2018/2/layout/IconVerticalSolidList"/>
    <dgm:cxn modelId="{281992CB-5299-41DD-9FE4-B6EA2C466272}" type="presParOf" srcId="{8B9D23EB-A29F-43C7-8436-BC8C91FCDCDE}" destId="{99EA1654-63FC-4D93-976C-51F16D6210BD}" srcOrd="0" destOrd="0" presId="urn:microsoft.com/office/officeart/2018/2/layout/IconVerticalSolidList"/>
    <dgm:cxn modelId="{E512AAA7-EC59-4FC6-BF74-F3C8E7CCFC1F}" type="presParOf" srcId="{8B9D23EB-A29F-43C7-8436-BC8C91FCDCDE}" destId="{DC1C3784-751F-40F9-96D0-6335D17BBFB4}" srcOrd="1" destOrd="0" presId="urn:microsoft.com/office/officeart/2018/2/layout/IconVerticalSolidList"/>
    <dgm:cxn modelId="{93F26C20-990D-41E4-BEC1-EF070A7443D4}" type="presParOf" srcId="{8B9D23EB-A29F-43C7-8436-BC8C91FCDCDE}" destId="{0CF4682A-CD25-4ED7-B416-85CCB3E27A98}" srcOrd="2" destOrd="0" presId="urn:microsoft.com/office/officeart/2018/2/layout/IconVerticalSolidList"/>
    <dgm:cxn modelId="{0F9B8AC7-D8FF-4000-B2A5-8A0521C5A207}" type="presParOf" srcId="{8B9D23EB-A29F-43C7-8436-BC8C91FCDCDE}" destId="{E019422F-7265-4DC6-BF78-340C06BD21C1}" srcOrd="3" destOrd="0" presId="urn:microsoft.com/office/officeart/2018/2/layout/IconVerticalSolidList"/>
    <dgm:cxn modelId="{C76BF899-78A0-4294-B136-9782D9A9B7B1}" type="presParOf" srcId="{BD15ECA6-6574-4F2D-BBEE-ED5FA75750A3}" destId="{B7993498-457A-406E-BBD9-1AA30F0CEC8A}" srcOrd="1" destOrd="0" presId="urn:microsoft.com/office/officeart/2018/2/layout/IconVerticalSolidList"/>
    <dgm:cxn modelId="{4A8901C7-F953-4010-9771-FAD9B23B60A8}" type="presParOf" srcId="{BD15ECA6-6574-4F2D-BBEE-ED5FA75750A3}" destId="{1BADCBB9-3FD0-4053-BD19-66D1829454DB}" srcOrd="2" destOrd="0" presId="urn:microsoft.com/office/officeart/2018/2/layout/IconVerticalSolidList"/>
    <dgm:cxn modelId="{B3AF7F84-8DE2-4303-973C-69A5FD45008B}" type="presParOf" srcId="{1BADCBB9-3FD0-4053-BD19-66D1829454DB}" destId="{DD70E23F-1390-4786-ADAC-7A123431922F}" srcOrd="0" destOrd="0" presId="urn:microsoft.com/office/officeart/2018/2/layout/IconVerticalSolidList"/>
    <dgm:cxn modelId="{A1D1D693-4325-42B2-A9DF-5E7E6C1B9E06}" type="presParOf" srcId="{1BADCBB9-3FD0-4053-BD19-66D1829454DB}" destId="{520536F0-DE3B-459D-B0F4-0CDF240B4395}" srcOrd="1" destOrd="0" presId="urn:microsoft.com/office/officeart/2018/2/layout/IconVerticalSolidList"/>
    <dgm:cxn modelId="{50B54338-672F-4499-AD07-0BC2A8FA41CD}" type="presParOf" srcId="{1BADCBB9-3FD0-4053-BD19-66D1829454DB}" destId="{9B8D4B31-F2AD-4C22-B3EF-E351EFBF152B}" srcOrd="2" destOrd="0" presId="urn:microsoft.com/office/officeart/2018/2/layout/IconVerticalSolidList"/>
    <dgm:cxn modelId="{A54E2DED-E3B7-4E93-A520-1243F540D570}" type="presParOf" srcId="{1BADCBB9-3FD0-4053-BD19-66D1829454DB}" destId="{30D61801-5C6C-4967-95B1-518DF335AD49}" srcOrd="3" destOrd="0" presId="urn:microsoft.com/office/officeart/2018/2/layout/IconVerticalSolidList"/>
    <dgm:cxn modelId="{2EB00F52-82AB-4155-9A45-11693FD68039}" type="presParOf" srcId="{BD15ECA6-6574-4F2D-BBEE-ED5FA75750A3}" destId="{6561D626-E3CF-4EA9-A271-4753ED0EE03C}" srcOrd="3" destOrd="0" presId="urn:microsoft.com/office/officeart/2018/2/layout/IconVerticalSolidList"/>
    <dgm:cxn modelId="{A4AF6590-3388-4436-B9DB-3463FB3B97B8}" type="presParOf" srcId="{BD15ECA6-6574-4F2D-BBEE-ED5FA75750A3}" destId="{18969AF8-491C-42F4-83A5-AAA4F92DCA42}" srcOrd="4" destOrd="0" presId="urn:microsoft.com/office/officeart/2018/2/layout/IconVerticalSolidList"/>
    <dgm:cxn modelId="{9DCF0711-9E45-406D-945C-1D4FE5BD53FF}" type="presParOf" srcId="{18969AF8-491C-42F4-83A5-AAA4F92DCA42}" destId="{F2D3ACAA-D1CB-40FA-9C83-29677187491B}" srcOrd="0" destOrd="0" presId="urn:microsoft.com/office/officeart/2018/2/layout/IconVerticalSolidList"/>
    <dgm:cxn modelId="{15FD61D5-D3B4-49BC-96F0-525AE163F41C}" type="presParOf" srcId="{18969AF8-491C-42F4-83A5-AAA4F92DCA42}" destId="{4A70EF39-F469-4358-AF0C-C3994E7512A9}" srcOrd="1" destOrd="0" presId="urn:microsoft.com/office/officeart/2018/2/layout/IconVerticalSolidList"/>
    <dgm:cxn modelId="{148EF02A-6889-4D7B-AC53-E846DF2636C7}" type="presParOf" srcId="{18969AF8-491C-42F4-83A5-AAA4F92DCA42}" destId="{969A4602-D6E5-4287-99FA-F08FAA887AE6}" srcOrd="2" destOrd="0" presId="urn:microsoft.com/office/officeart/2018/2/layout/IconVerticalSolidList"/>
    <dgm:cxn modelId="{F760763D-4B36-462B-8731-96016F281758}" type="presParOf" srcId="{18969AF8-491C-42F4-83A5-AAA4F92DCA42}" destId="{9EC0981B-7270-41B1-B107-EA5192E67A7F}" srcOrd="3" destOrd="0" presId="urn:microsoft.com/office/officeart/2018/2/layout/IconVerticalSolidList"/>
    <dgm:cxn modelId="{CBFEE452-DC13-47B7-AE97-9A84EF58BED0}" type="presParOf" srcId="{BD15ECA6-6574-4F2D-BBEE-ED5FA75750A3}" destId="{736784DB-4142-4C2F-BAD3-7D711ADAA40F}" srcOrd="5" destOrd="0" presId="urn:microsoft.com/office/officeart/2018/2/layout/IconVerticalSolidList"/>
    <dgm:cxn modelId="{C31D57A7-1083-4C32-8F1F-383A74FC86A2}" type="presParOf" srcId="{BD15ECA6-6574-4F2D-BBEE-ED5FA75750A3}" destId="{66D5A3D4-8F21-46CF-BFE0-1F8621744BF2}" srcOrd="6" destOrd="0" presId="urn:microsoft.com/office/officeart/2018/2/layout/IconVerticalSolidList"/>
    <dgm:cxn modelId="{038F1898-28FE-479A-B51E-C9D83A6C9824}" type="presParOf" srcId="{66D5A3D4-8F21-46CF-BFE0-1F8621744BF2}" destId="{34757C6C-7834-4256-B5AC-8F082B7BDFB3}" srcOrd="0" destOrd="0" presId="urn:microsoft.com/office/officeart/2018/2/layout/IconVerticalSolidList"/>
    <dgm:cxn modelId="{7D116DFA-5153-45A3-BDFD-8979E4209E9B}" type="presParOf" srcId="{66D5A3D4-8F21-46CF-BFE0-1F8621744BF2}" destId="{25F228B6-FDB1-464F-826A-A398A5A7BC6A}" srcOrd="1" destOrd="0" presId="urn:microsoft.com/office/officeart/2018/2/layout/IconVerticalSolidList"/>
    <dgm:cxn modelId="{9DF0F42A-7D7D-4E8E-8478-4583FE499B8B}" type="presParOf" srcId="{66D5A3D4-8F21-46CF-BFE0-1F8621744BF2}" destId="{070608F1-FA21-4C50-9083-4FE12C7DA0F6}" srcOrd="2" destOrd="0" presId="urn:microsoft.com/office/officeart/2018/2/layout/IconVerticalSolidList"/>
    <dgm:cxn modelId="{2CBC74BC-992B-4070-B02B-37FA41018654}" type="presParOf" srcId="{66D5A3D4-8F21-46CF-BFE0-1F8621744BF2}" destId="{234CE834-5EE9-4268-B4BA-B26A1318E493}" srcOrd="3" destOrd="0" presId="urn:microsoft.com/office/officeart/2018/2/layout/IconVerticalSolidList"/>
    <dgm:cxn modelId="{B76FABB0-D78D-4445-98A3-2EF47CC9D871}" type="presParOf" srcId="{BD15ECA6-6574-4F2D-BBEE-ED5FA75750A3}" destId="{0D87AA2A-08C0-4F4D-B29E-B703E3FD6C38}" srcOrd="7" destOrd="0" presId="urn:microsoft.com/office/officeart/2018/2/layout/IconVerticalSolidList"/>
    <dgm:cxn modelId="{A921E1F4-66BC-4EA7-B406-31D7FFA7AB9A}" type="presParOf" srcId="{BD15ECA6-6574-4F2D-BBEE-ED5FA75750A3}" destId="{4C5FAF28-761B-4728-B792-FD8326CB6694}" srcOrd="8" destOrd="0" presId="urn:microsoft.com/office/officeart/2018/2/layout/IconVerticalSolidList"/>
    <dgm:cxn modelId="{A28082C5-752B-484C-9137-85C1EBEC3A25}" type="presParOf" srcId="{4C5FAF28-761B-4728-B792-FD8326CB6694}" destId="{E7060167-164E-4858-A66B-F0E8C89510C3}" srcOrd="0" destOrd="0" presId="urn:microsoft.com/office/officeart/2018/2/layout/IconVerticalSolidList"/>
    <dgm:cxn modelId="{4E8F1DAD-71F6-49AC-8214-59234CF6EB69}" type="presParOf" srcId="{4C5FAF28-761B-4728-B792-FD8326CB6694}" destId="{6A5A1992-8127-44A4-A57C-165D437556D9}" srcOrd="1" destOrd="0" presId="urn:microsoft.com/office/officeart/2018/2/layout/IconVerticalSolidList"/>
    <dgm:cxn modelId="{6C581A8E-37EF-4C9F-B824-BF65474860FD}" type="presParOf" srcId="{4C5FAF28-761B-4728-B792-FD8326CB6694}" destId="{F2644220-BD93-4926-BB71-685997E1E249}" srcOrd="2" destOrd="0" presId="urn:microsoft.com/office/officeart/2018/2/layout/IconVerticalSolidList"/>
    <dgm:cxn modelId="{752E2F65-C9E1-472D-B6D6-480D0EB25CAD}" type="presParOf" srcId="{4C5FAF28-761B-4728-B792-FD8326CB6694}" destId="{BBBEFD0F-6D3E-4156-AF83-4A5FE3012BB2}" srcOrd="3" destOrd="0" presId="urn:microsoft.com/office/officeart/2018/2/layout/IconVerticalSolidList"/>
    <dgm:cxn modelId="{F36DF89B-5965-430C-BEA0-B66B796F4275}" type="presParOf" srcId="{BD15ECA6-6574-4F2D-BBEE-ED5FA75750A3}" destId="{08E7DBA4-5534-4933-B607-3130DD6615EB}" srcOrd="9" destOrd="0" presId="urn:microsoft.com/office/officeart/2018/2/layout/IconVerticalSolidList"/>
    <dgm:cxn modelId="{4C4F2A77-B0CE-495A-B259-EF59F48C12FF}" type="presParOf" srcId="{BD15ECA6-6574-4F2D-BBEE-ED5FA75750A3}" destId="{84FFAEA6-5A4A-4619-BC96-6E77AF405061}" srcOrd="10" destOrd="0" presId="urn:microsoft.com/office/officeart/2018/2/layout/IconVerticalSolidList"/>
    <dgm:cxn modelId="{8FC46453-A57E-40E1-84E1-90ACFB6AD9FF}" type="presParOf" srcId="{84FFAEA6-5A4A-4619-BC96-6E77AF405061}" destId="{DCCA1F83-C598-44D9-B232-8F1705060536}" srcOrd="0" destOrd="0" presId="urn:microsoft.com/office/officeart/2018/2/layout/IconVerticalSolidList"/>
    <dgm:cxn modelId="{85B34865-5D3E-4C3B-8B90-3D71FEBC36F8}" type="presParOf" srcId="{84FFAEA6-5A4A-4619-BC96-6E77AF405061}" destId="{0D4F80FB-99F4-483C-ADBC-FCE42036A06A}" srcOrd="1" destOrd="0" presId="urn:microsoft.com/office/officeart/2018/2/layout/IconVerticalSolidList"/>
    <dgm:cxn modelId="{A4371B87-B52D-42E4-B267-61DD2A973F8A}" type="presParOf" srcId="{84FFAEA6-5A4A-4619-BC96-6E77AF405061}" destId="{D2FB1BCF-7022-44F0-BB3F-F9D792FE0F01}" srcOrd="2" destOrd="0" presId="urn:microsoft.com/office/officeart/2018/2/layout/IconVerticalSolidList"/>
    <dgm:cxn modelId="{909DAE06-A0C3-4854-9B04-056BFC9411F0}" type="presParOf" srcId="{84FFAEA6-5A4A-4619-BC96-6E77AF405061}" destId="{0EBCA46C-FD5B-40C3-8B9E-B4B564B1BF9B}" srcOrd="3" destOrd="0" presId="urn:microsoft.com/office/officeart/2018/2/layout/IconVerticalSolidList"/>
    <dgm:cxn modelId="{3E204B2C-D9B0-43AD-B090-EA0DEDBE9746}" type="presParOf" srcId="{BD15ECA6-6574-4F2D-BBEE-ED5FA75750A3}" destId="{41666D32-1EE0-4AD9-A50F-63F3750B0325}" srcOrd="11" destOrd="0" presId="urn:microsoft.com/office/officeart/2018/2/layout/IconVerticalSolidList"/>
    <dgm:cxn modelId="{842D36C8-63AD-4D96-8AAB-7046224B5939}" type="presParOf" srcId="{BD15ECA6-6574-4F2D-BBEE-ED5FA75750A3}" destId="{876E5CFB-D85D-445F-8D6D-642AE48DDD3D}" srcOrd="12" destOrd="0" presId="urn:microsoft.com/office/officeart/2018/2/layout/IconVerticalSolidList"/>
    <dgm:cxn modelId="{B759A8BE-4334-41BC-8AB3-B8D1FE19C8E2}" type="presParOf" srcId="{876E5CFB-D85D-445F-8D6D-642AE48DDD3D}" destId="{6C775FF1-83F7-4A9E-A726-A773ACC39843}" srcOrd="0" destOrd="0" presId="urn:microsoft.com/office/officeart/2018/2/layout/IconVerticalSolidList"/>
    <dgm:cxn modelId="{F473E22D-2DA3-408C-849A-CB5931F0F0A5}" type="presParOf" srcId="{876E5CFB-D85D-445F-8D6D-642AE48DDD3D}" destId="{E02FE832-6D7E-432F-8F43-944EC8A0062F}" srcOrd="1" destOrd="0" presId="urn:microsoft.com/office/officeart/2018/2/layout/IconVerticalSolidList"/>
    <dgm:cxn modelId="{2BEE3FF6-EAFE-428D-BA91-09169082A7C1}" type="presParOf" srcId="{876E5CFB-D85D-445F-8D6D-642AE48DDD3D}" destId="{D8176283-AAD4-40BB-AA33-79106D0313B4}" srcOrd="2" destOrd="0" presId="urn:microsoft.com/office/officeart/2018/2/layout/IconVerticalSolidList"/>
    <dgm:cxn modelId="{38D5B8B7-06A0-496E-B865-17085D408E8A}" type="presParOf" srcId="{876E5CFB-D85D-445F-8D6D-642AE48DDD3D}" destId="{75F5EA5A-261B-4D3A-AD22-7820888378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44396A-408C-4E66-A7AA-39B24A103A3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E02BBD-43FD-401B-9B42-BD98261064F4}">
      <dgm:prSet/>
      <dgm:spPr/>
      <dgm:t>
        <a:bodyPr/>
        <a:lstStyle/>
        <a:p>
          <a:pPr>
            <a:lnSpc>
              <a:spcPct val="100000"/>
            </a:lnSpc>
          </a:pPr>
          <a:r>
            <a:rPr lang="en-IN" b="1"/>
            <a:t>Administrator(Owner)</a:t>
          </a:r>
          <a:endParaRPr lang="en-US" b="1"/>
        </a:p>
      </dgm:t>
    </dgm:pt>
    <dgm:pt modelId="{7BB75F09-8179-4BF5-9421-A39ECA5D1CF2}" type="parTrans" cxnId="{7E8EC1CA-4393-43F2-BC89-376F9208A8B5}">
      <dgm:prSet/>
      <dgm:spPr/>
      <dgm:t>
        <a:bodyPr/>
        <a:lstStyle/>
        <a:p>
          <a:endParaRPr lang="en-US"/>
        </a:p>
      </dgm:t>
    </dgm:pt>
    <dgm:pt modelId="{FC1D9BF8-E39C-419A-9615-7F0C83F166DF}" type="sibTrans" cxnId="{7E8EC1CA-4393-43F2-BC89-376F9208A8B5}">
      <dgm:prSet/>
      <dgm:spPr/>
      <dgm:t>
        <a:bodyPr/>
        <a:lstStyle/>
        <a:p>
          <a:pPr>
            <a:lnSpc>
              <a:spcPct val="100000"/>
            </a:lnSpc>
          </a:pPr>
          <a:endParaRPr lang="en-US"/>
        </a:p>
      </dgm:t>
    </dgm:pt>
    <dgm:pt modelId="{9F3841EA-6C76-4601-AE1F-647534B2387B}">
      <dgm:prSet/>
      <dgm:spPr/>
      <dgm:t>
        <a:bodyPr/>
        <a:lstStyle/>
        <a:p>
          <a:pPr>
            <a:lnSpc>
              <a:spcPct val="100000"/>
            </a:lnSpc>
          </a:pPr>
          <a:r>
            <a:rPr lang="en-US" b="1"/>
            <a:t>ServiceCentre</a:t>
          </a:r>
        </a:p>
      </dgm:t>
    </dgm:pt>
    <dgm:pt modelId="{BA148919-D3DA-493B-AD27-B32D586B20A0}" type="parTrans" cxnId="{8FF92F30-B35C-4177-8CDB-C7A9D8B4113A}">
      <dgm:prSet/>
      <dgm:spPr/>
      <dgm:t>
        <a:bodyPr/>
        <a:lstStyle/>
        <a:p>
          <a:endParaRPr lang="en-US"/>
        </a:p>
      </dgm:t>
    </dgm:pt>
    <dgm:pt modelId="{3BC79ACA-4D1E-4A58-8074-06C8EF59EEE6}" type="sibTrans" cxnId="{8FF92F30-B35C-4177-8CDB-C7A9D8B4113A}">
      <dgm:prSet/>
      <dgm:spPr/>
      <dgm:t>
        <a:bodyPr/>
        <a:lstStyle/>
        <a:p>
          <a:pPr>
            <a:lnSpc>
              <a:spcPct val="100000"/>
            </a:lnSpc>
          </a:pPr>
          <a:endParaRPr lang="en-US"/>
        </a:p>
      </dgm:t>
    </dgm:pt>
    <dgm:pt modelId="{F3D749F7-CD03-4E53-8010-8B72A0B45ED1}">
      <dgm:prSet/>
      <dgm:spPr/>
      <dgm:t>
        <a:bodyPr/>
        <a:lstStyle/>
        <a:p>
          <a:pPr>
            <a:lnSpc>
              <a:spcPct val="100000"/>
            </a:lnSpc>
          </a:pPr>
          <a:r>
            <a:rPr lang="en-IN" b="1"/>
            <a:t>Employee</a:t>
          </a:r>
          <a:endParaRPr lang="en-US" b="1"/>
        </a:p>
      </dgm:t>
    </dgm:pt>
    <dgm:pt modelId="{CE336825-CD93-49A5-9F97-0F250A88F8B7}" type="parTrans" cxnId="{9A1642B7-0E07-4168-8E2E-8EA8267E081A}">
      <dgm:prSet/>
      <dgm:spPr/>
      <dgm:t>
        <a:bodyPr/>
        <a:lstStyle/>
        <a:p>
          <a:endParaRPr lang="en-US"/>
        </a:p>
      </dgm:t>
    </dgm:pt>
    <dgm:pt modelId="{91DE57B5-1433-415D-A7F0-7BC75A79DF3B}" type="sibTrans" cxnId="{9A1642B7-0E07-4168-8E2E-8EA8267E081A}">
      <dgm:prSet/>
      <dgm:spPr/>
      <dgm:t>
        <a:bodyPr/>
        <a:lstStyle/>
        <a:p>
          <a:pPr>
            <a:lnSpc>
              <a:spcPct val="100000"/>
            </a:lnSpc>
          </a:pPr>
          <a:endParaRPr lang="en-US"/>
        </a:p>
      </dgm:t>
    </dgm:pt>
    <dgm:pt modelId="{806A80B5-96A9-4553-959D-6F5E3A47E042}">
      <dgm:prSet/>
      <dgm:spPr/>
      <dgm:t>
        <a:bodyPr/>
        <a:lstStyle/>
        <a:p>
          <a:pPr>
            <a:lnSpc>
              <a:spcPct val="100000"/>
            </a:lnSpc>
          </a:pPr>
          <a:r>
            <a:rPr lang="en-IN" b="1"/>
            <a:t>Customer</a:t>
          </a:r>
          <a:endParaRPr lang="en-US" b="1"/>
        </a:p>
      </dgm:t>
    </dgm:pt>
    <dgm:pt modelId="{1FBA7C6D-37FE-4F45-9881-285870A35AC0}" type="parTrans" cxnId="{0792BC68-5FA2-4A8A-9D96-C14E11A08F1E}">
      <dgm:prSet/>
      <dgm:spPr/>
      <dgm:t>
        <a:bodyPr/>
        <a:lstStyle/>
        <a:p>
          <a:endParaRPr lang="en-US"/>
        </a:p>
      </dgm:t>
    </dgm:pt>
    <dgm:pt modelId="{834CD65C-7B20-42D4-BDF0-2E606F036209}" type="sibTrans" cxnId="{0792BC68-5FA2-4A8A-9D96-C14E11A08F1E}">
      <dgm:prSet/>
      <dgm:spPr/>
      <dgm:t>
        <a:bodyPr/>
        <a:lstStyle/>
        <a:p>
          <a:endParaRPr lang="en-US"/>
        </a:p>
      </dgm:t>
    </dgm:pt>
    <dgm:pt modelId="{9D064D7D-9895-4D2E-8C14-C08792597437}" type="pres">
      <dgm:prSet presAssocID="{4944396A-408C-4E66-A7AA-39B24A103A36}" presName="root" presStyleCnt="0">
        <dgm:presLayoutVars>
          <dgm:dir/>
          <dgm:resizeHandles val="exact"/>
        </dgm:presLayoutVars>
      </dgm:prSet>
      <dgm:spPr/>
    </dgm:pt>
    <dgm:pt modelId="{2B2FB60A-3FB7-47CA-BEB4-B55BEA16C616}" type="pres">
      <dgm:prSet presAssocID="{4944396A-408C-4E66-A7AA-39B24A103A36}" presName="container" presStyleCnt="0">
        <dgm:presLayoutVars>
          <dgm:dir/>
          <dgm:resizeHandles val="exact"/>
        </dgm:presLayoutVars>
      </dgm:prSet>
      <dgm:spPr/>
    </dgm:pt>
    <dgm:pt modelId="{E14FF13B-2727-4F59-AA91-25C141F31CA8}" type="pres">
      <dgm:prSet presAssocID="{19E02BBD-43FD-401B-9B42-BD98261064F4}" presName="compNode" presStyleCnt="0"/>
      <dgm:spPr/>
    </dgm:pt>
    <dgm:pt modelId="{3CCC30EA-07C2-4B83-880A-CDC06C3D5D82}" type="pres">
      <dgm:prSet presAssocID="{19E02BBD-43FD-401B-9B42-BD98261064F4}" presName="iconBgRect" presStyleLbl="bgShp" presStyleIdx="0" presStyleCnt="4"/>
      <dgm:spPr/>
    </dgm:pt>
    <dgm:pt modelId="{8BA1C83F-B4FB-4E5D-AEAA-0781B6D9877A}" type="pres">
      <dgm:prSet presAssocID="{19E02BBD-43FD-401B-9B42-BD98261064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1F890241-6E77-4DC6-8D67-93EF700E27D0}" type="pres">
      <dgm:prSet presAssocID="{19E02BBD-43FD-401B-9B42-BD98261064F4}" presName="spaceRect" presStyleCnt="0"/>
      <dgm:spPr/>
    </dgm:pt>
    <dgm:pt modelId="{50D729A0-7751-4CF2-B8A6-F0B3444BBD28}" type="pres">
      <dgm:prSet presAssocID="{19E02BBD-43FD-401B-9B42-BD98261064F4}" presName="textRect" presStyleLbl="revTx" presStyleIdx="0" presStyleCnt="4">
        <dgm:presLayoutVars>
          <dgm:chMax val="1"/>
          <dgm:chPref val="1"/>
        </dgm:presLayoutVars>
      </dgm:prSet>
      <dgm:spPr/>
    </dgm:pt>
    <dgm:pt modelId="{8F512BEE-39DB-4EA3-9D57-EB87A4E8FC3A}" type="pres">
      <dgm:prSet presAssocID="{FC1D9BF8-E39C-419A-9615-7F0C83F166DF}" presName="sibTrans" presStyleLbl="sibTrans2D1" presStyleIdx="0" presStyleCnt="0"/>
      <dgm:spPr/>
    </dgm:pt>
    <dgm:pt modelId="{0AD8A17B-1FA4-420E-B17F-59C1FF8D562A}" type="pres">
      <dgm:prSet presAssocID="{9F3841EA-6C76-4601-AE1F-647534B2387B}" presName="compNode" presStyleCnt="0"/>
      <dgm:spPr/>
    </dgm:pt>
    <dgm:pt modelId="{8975C2E9-EA5C-41E7-992B-0829DD0611ED}" type="pres">
      <dgm:prSet presAssocID="{9F3841EA-6C76-4601-AE1F-647534B2387B}" presName="iconBgRect" presStyleLbl="bgShp" presStyleIdx="1" presStyleCnt="4"/>
      <dgm:spPr/>
    </dgm:pt>
    <dgm:pt modelId="{E415C391-BAC9-439B-B1F8-436FC1F9F5D8}" type="pres">
      <dgm:prSet presAssocID="{9F3841EA-6C76-4601-AE1F-647534B238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A65BAF74-C041-4EFB-BDC4-1CDBC24CAD4D}" type="pres">
      <dgm:prSet presAssocID="{9F3841EA-6C76-4601-AE1F-647534B2387B}" presName="spaceRect" presStyleCnt="0"/>
      <dgm:spPr/>
    </dgm:pt>
    <dgm:pt modelId="{4DBE91B0-FBDB-4F27-8E1B-7502C76598FF}" type="pres">
      <dgm:prSet presAssocID="{9F3841EA-6C76-4601-AE1F-647534B2387B}" presName="textRect" presStyleLbl="revTx" presStyleIdx="1" presStyleCnt="4">
        <dgm:presLayoutVars>
          <dgm:chMax val="1"/>
          <dgm:chPref val="1"/>
        </dgm:presLayoutVars>
      </dgm:prSet>
      <dgm:spPr/>
    </dgm:pt>
    <dgm:pt modelId="{6E25FACC-6E52-46E9-9B92-1F221CEE1A42}" type="pres">
      <dgm:prSet presAssocID="{3BC79ACA-4D1E-4A58-8074-06C8EF59EEE6}" presName="sibTrans" presStyleLbl="sibTrans2D1" presStyleIdx="0" presStyleCnt="0"/>
      <dgm:spPr/>
    </dgm:pt>
    <dgm:pt modelId="{4534EA28-35C5-431A-95D4-906CCB096DA4}" type="pres">
      <dgm:prSet presAssocID="{F3D749F7-CD03-4E53-8010-8B72A0B45ED1}" presName="compNode" presStyleCnt="0"/>
      <dgm:spPr/>
    </dgm:pt>
    <dgm:pt modelId="{36F0F80E-297C-4CE5-8A6E-0BDE95F9B282}" type="pres">
      <dgm:prSet presAssocID="{F3D749F7-CD03-4E53-8010-8B72A0B45ED1}" presName="iconBgRect" presStyleLbl="bgShp" presStyleIdx="2" presStyleCnt="4"/>
      <dgm:spPr/>
    </dgm:pt>
    <dgm:pt modelId="{C6C0B355-242F-437C-9C8F-BDCF44C83CC3}" type="pres">
      <dgm:prSet presAssocID="{F3D749F7-CD03-4E53-8010-8B72A0B45E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CEE5E136-5562-4A22-980B-6783C3FA4154}" type="pres">
      <dgm:prSet presAssocID="{F3D749F7-CD03-4E53-8010-8B72A0B45ED1}" presName="spaceRect" presStyleCnt="0"/>
      <dgm:spPr/>
    </dgm:pt>
    <dgm:pt modelId="{FB17B55E-0034-4953-B0AD-4F49F06CE355}" type="pres">
      <dgm:prSet presAssocID="{F3D749F7-CD03-4E53-8010-8B72A0B45ED1}" presName="textRect" presStyleLbl="revTx" presStyleIdx="2" presStyleCnt="4">
        <dgm:presLayoutVars>
          <dgm:chMax val="1"/>
          <dgm:chPref val="1"/>
        </dgm:presLayoutVars>
      </dgm:prSet>
      <dgm:spPr/>
    </dgm:pt>
    <dgm:pt modelId="{438A00B5-4C36-4A90-A15E-9BB8714A8897}" type="pres">
      <dgm:prSet presAssocID="{91DE57B5-1433-415D-A7F0-7BC75A79DF3B}" presName="sibTrans" presStyleLbl="sibTrans2D1" presStyleIdx="0" presStyleCnt="0"/>
      <dgm:spPr/>
    </dgm:pt>
    <dgm:pt modelId="{4BF98617-AACC-4401-B22D-939907C9F6B9}" type="pres">
      <dgm:prSet presAssocID="{806A80B5-96A9-4553-959D-6F5E3A47E042}" presName="compNode" presStyleCnt="0"/>
      <dgm:spPr/>
    </dgm:pt>
    <dgm:pt modelId="{7EF1A3FB-3725-4AEB-8A7A-B65751E37F19}" type="pres">
      <dgm:prSet presAssocID="{806A80B5-96A9-4553-959D-6F5E3A47E042}" presName="iconBgRect" presStyleLbl="bgShp" presStyleIdx="3" presStyleCnt="4"/>
      <dgm:spPr/>
    </dgm:pt>
    <dgm:pt modelId="{B12A751F-0689-4F98-8C5B-FDC65A63E01D}" type="pres">
      <dgm:prSet presAssocID="{806A80B5-96A9-4553-959D-6F5E3A47E0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824AFEBF-F85D-4E2C-8B73-310F4815E4BB}" type="pres">
      <dgm:prSet presAssocID="{806A80B5-96A9-4553-959D-6F5E3A47E042}" presName="spaceRect" presStyleCnt="0"/>
      <dgm:spPr/>
    </dgm:pt>
    <dgm:pt modelId="{28D03CE7-25F9-468D-86EE-1BC17E062986}" type="pres">
      <dgm:prSet presAssocID="{806A80B5-96A9-4553-959D-6F5E3A47E042}" presName="textRect" presStyleLbl="revTx" presStyleIdx="3" presStyleCnt="4">
        <dgm:presLayoutVars>
          <dgm:chMax val="1"/>
          <dgm:chPref val="1"/>
        </dgm:presLayoutVars>
      </dgm:prSet>
      <dgm:spPr/>
    </dgm:pt>
  </dgm:ptLst>
  <dgm:cxnLst>
    <dgm:cxn modelId="{7943031F-E149-4A7F-A05D-DCDF3423EA66}" type="presOf" srcId="{FC1D9BF8-E39C-419A-9615-7F0C83F166DF}" destId="{8F512BEE-39DB-4EA3-9D57-EB87A4E8FC3A}" srcOrd="0" destOrd="0" presId="urn:microsoft.com/office/officeart/2018/2/layout/IconCircleList"/>
    <dgm:cxn modelId="{60DAD42D-43FE-41B4-94BF-FD1CEC4EE2FF}" type="presOf" srcId="{4944396A-408C-4E66-A7AA-39B24A103A36}" destId="{9D064D7D-9895-4D2E-8C14-C08792597437}" srcOrd="0" destOrd="0" presId="urn:microsoft.com/office/officeart/2018/2/layout/IconCircleList"/>
    <dgm:cxn modelId="{8FF92F30-B35C-4177-8CDB-C7A9D8B4113A}" srcId="{4944396A-408C-4E66-A7AA-39B24A103A36}" destId="{9F3841EA-6C76-4601-AE1F-647534B2387B}" srcOrd="1" destOrd="0" parTransId="{BA148919-D3DA-493B-AD27-B32D586B20A0}" sibTransId="{3BC79ACA-4D1E-4A58-8074-06C8EF59EEE6}"/>
    <dgm:cxn modelId="{4BE6A83C-5045-4528-8E6E-0F299EF283E2}" type="presOf" srcId="{806A80B5-96A9-4553-959D-6F5E3A47E042}" destId="{28D03CE7-25F9-468D-86EE-1BC17E062986}" srcOrd="0" destOrd="0" presId="urn:microsoft.com/office/officeart/2018/2/layout/IconCircleList"/>
    <dgm:cxn modelId="{0792BC68-5FA2-4A8A-9D96-C14E11A08F1E}" srcId="{4944396A-408C-4E66-A7AA-39B24A103A36}" destId="{806A80B5-96A9-4553-959D-6F5E3A47E042}" srcOrd="3" destOrd="0" parTransId="{1FBA7C6D-37FE-4F45-9881-285870A35AC0}" sibTransId="{834CD65C-7B20-42D4-BDF0-2E606F036209}"/>
    <dgm:cxn modelId="{46071849-9C63-448F-9602-F72223D00BC4}" type="presOf" srcId="{19E02BBD-43FD-401B-9B42-BD98261064F4}" destId="{50D729A0-7751-4CF2-B8A6-F0B3444BBD28}" srcOrd="0" destOrd="0" presId="urn:microsoft.com/office/officeart/2018/2/layout/IconCircleList"/>
    <dgm:cxn modelId="{1E92C7AA-8A90-49FC-BCC7-15E1B11571EB}" type="presOf" srcId="{3BC79ACA-4D1E-4A58-8074-06C8EF59EEE6}" destId="{6E25FACC-6E52-46E9-9B92-1F221CEE1A42}" srcOrd="0" destOrd="0" presId="urn:microsoft.com/office/officeart/2018/2/layout/IconCircleList"/>
    <dgm:cxn modelId="{9A1642B7-0E07-4168-8E2E-8EA8267E081A}" srcId="{4944396A-408C-4E66-A7AA-39B24A103A36}" destId="{F3D749F7-CD03-4E53-8010-8B72A0B45ED1}" srcOrd="2" destOrd="0" parTransId="{CE336825-CD93-49A5-9F97-0F250A88F8B7}" sibTransId="{91DE57B5-1433-415D-A7F0-7BC75A79DF3B}"/>
    <dgm:cxn modelId="{7E8EC1CA-4393-43F2-BC89-376F9208A8B5}" srcId="{4944396A-408C-4E66-A7AA-39B24A103A36}" destId="{19E02BBD-43FD-401B-9B42-BD98261064F4}" srcOrd="0" destOrd="0" parTransId="{7BB75F09-8179-4BF5-9421-A39ECA5D1CF2}" sibTransId="{FC1D9BF8-E39C-419A-9615-7F0C83F166DF}"/>
    <dgm:cxn modelId="{6F2665CC-B0C0-4C8B-93DE-645767776E97}" type="presOf" srcId="{9F3841EA-6C76-4601-AE1F-647534B2387B}" destId="{4DBE91B0-FBDB-4F27-8E1B-7502C76598FF}" srcOrd="0" destOrd="0" presId="urn:microsoft.com/office/officeart/2018/2/layout/IconCircleList"/>
    <dgm:cxn modelId="{818258EF-E85A-4E43-B242-94C0F22D43DE}" type="presOf" srcId="{91DE57B5-1433-415D-A7F0-7BC75A79DF3B}" destId="{438A00B5-4C36-4A90-A15E-9BB8714A8897}" srcOrd="0" destOrd="0" presId="urn:microsoft.com/office/officeart/2018/2/layout/IconCircleList"/>
    <dgm:cxn modelId="{0B40CAF2-7216-4309-8E29-8AACE4C70899}" type="presOf" srcId="{F3D749F7-CD03-4E53-8010-8B72A0B45ED1}" destId="{FB17B55E-0034-4953-B0AD-4F49F06CE355}" srcOrd="0" destOrd="0" presId="urn:microsoft.com/office/officeart/2018/2/layout/IconCircleList"/>
    <dgm:cxn modelId="{5EB76BAA-E67E-473D-9546-A2376F50EFAC}" type="presParOf" srcId="{9D064D7D-9895-4D2E-8C14-C08792597437}" destId="{2B2FB60A-3FB7-47CA-BEB4-B55BEA16C616}" srcOrd="0" destOrd="0" presId="urn:microsoft.com/office/officeart/2018/2/layout/IconCircleList"/>
    <dgm:cxn modelId="{87F1ED3A-CBE4-49D1-A4B3-6DFA03A2BB3E}" type="presParOf" srcId="{2B2FB60A-3FB7-47CA-BEB4-B55BEA16C616}" destId="{E14FF13B-2727-4F59-AA91-25C141F31CA8}" srcOrd="0" destOrd="0" presId="urn:microsoft.com/office/officeart/2018/2/layout/IconCircleList"/>
    <dgm:cxn modelId="{22F4B985-9F7C-437E-94E4-9AF8AEACF0D2}" type="presParOf" srcId="{E14FF13B-2727-4F59-AA91-25C141F31CA8}" destId="{3CCC30EA-07C2-4B83-880A-CDC06C3D5D82}" srcOrd="0" destOrd="0" presId="urn:microsoft.com/office/officeart/2018/2/layout/IconCircleList"/>
    <dgm:cxn modelId="{6EC10991-2116-4F18-BAF9-6FC72E7B1F77}" type="presParOf" srcId="{E14FF13B-2727-4F59-AA91-25C141F31CA8}" destId="{8BA1C83F-B4FB-4E5D-AEAA-0781B6D9877A}" srcOrd="1" destOrd="0" presId="urn:microsoft.com/office/officeart/2018/2/layout/IconCircleList"/>
    <dgm:cxn modelId="{416157BB-66FC-4569-8C31-DDF0EAFA9F52}" type="presParOf" srcId="{E14FF13B-2727-4F59-AA91-25C141F31CA8}" destId="{1F890241-6E77-4DC6-8D67-93EF700E27D0}" srcOrd="2" destOrd="0" presId="urn:microsoft.com/office/officeart/2018/2/layout/IconCircleList"/>
    <dgm:cxn modelId="{723B8F9C-6BFE-416F-B1F1-F60402B57E89}" type="presParOf" srcId="{E14FF13B-2727-4F59-AA91-25C141F31CA8}" destId="{50D729A0-7751-4CF2-B8A6-F0B3444BBD28}" srcOrd="3" destOrd="0" presId="urn:microsoft.com/office/officeart/2018/2/layout/IconCircleList"/>
    <dgm:cxn modelId="{7BC9597B-EA0D-4D00-A721-9DDB7FA68707}" type="presParOf" srcId="{2B2FB60A-3FB7-47CA-BEB4-B55BEA16C616}" destId="{8F512BEE-39DB-4EA3-9D57-EB87A4E8FC3A}" srcOrd="1" destOrd="0" presId="urn:microsoft.com/office/officeart/2018/2/layout/IconCircleList"/>
    <dgm:cxn modelId="{E0DC21E8-E3A4-4B14-AED6-B5826D024C6F}" type="presParOf" srcId="{2B2FB60A-3FB7-47CA-BEB4-B55BEA16C616}" destId="{0AD8A17B-1FA4-420E-B17F-59C1FF8D562A}" srcOrd="2" destOrd="0" presId="urn:microsoft.com/office/officeart/2018/2/layout/IconCircleList"/>
    <dgm:cxn modelId="{CB46E8FF-D4D3-4F1E-B071-7581AF5D802E}" type="presParOf" srcId="{0AD8A17B-1FA4-420E-B17F-59C1FF8D562A}" destId="{8975C2E9-EA5C-41E7-992B-0829DD0611ED}" srcOrd="0" destOrd="0" presId="urn:microsoft.com/office/officeart/2018/2/layout/IconCircleList"/>
    <dgm:cxn modelId="{FF4B91B4-629E-4A3C-9B6D-9813D2DF04E1}" type="presParOf" srcId="{0AD8A17B-1FA4-420E-B17F-59C1FF8D562A}" destId="{E415C391-BAC9-439B-B1F8-436FC1F9F5D8}" srcOrd="1" destOrd="0" presId="urn:microsoft.com/office/officeart/2018/2/layout/IconCircleList"/>
    <dgm:cxn modelId="{163CB63F-D541-4C9C-B4C9-567772F138D9}" type="presParOf" srcId="{0AD8A17B-1FA4-420E-B17F-59C1FF8D562A}" destId="{A65BAF74-C041-4EFB-BDC4-1CDBC24CAD4D}" srcOrd="2" destOrd="0" presId="urn:microsoft.com/office/officeart/2018/2/layout/IconCircleList"/>
    <dgm:cxn modelId="{57CA4A0D-49AD-41C2-8FCD-4309AF26720E}" type="presParOf" srcId="{0AD8A17B-1FA4-420E-B17F-59C1FF8D562A}" destId="{4DBE91B0-FBDB-4F27-8E1B-7502C76598FF}" srcOrd="3" destOrd="0" presId="urn:microsoft.com/office/officeart/2018/2/layout/IconCircleList"/>
    <dgm:cxn modelId="{EE1987C4-C424-41AA-B43A-1332188502E0}" type="presParOf" srcId="{2B2FB60A-3FB7-47CA-BEB4-B55BEA16C616}" destId="{6E25FACC-6E52-46E9-9B92-1F221CEE1A42}" srcOrd="3" destOrd="0" presId="urn:microsoft.com/office/officeart/2018/2/layout/IconCircleList"/>
    <dgm:cxn modelId="{D725AB1E-C7F5-4DBD-B091-35DEAD92EA98}" type="presParOf" srcId="{2B2FB60A-3FB7-47CA-BEB4-B55BEA16C616}" destId="{4534EA28-35C5-431A-95D4-906CCB096DA4}" srcOrd="4" destOrd="0" presId="urn:microsoft.com/office/officeart/2018/2/layout/IconCircleList"/>
    <dgm:cxn modelId="{D23306D7-A096-426F-9A3A-3C68B566BB5F}" type="presParOf" srcId="{4534EA28-35C5-431A-95D4-906CCB096DA4}" destId="{36F0F80E-297C-4CE5-8A6E-0BDE95F9B282}" srcOrd="0" destOrd="0" presId="urn:microsoft.com/office/officeart/2018/2/layout/IconCircleList"/>
    <dgm:cxn modelId="{20C86F39-BF6B-43BD-90D9-75F92E656868}" type="presParOf" srcId="{4534EA28-35C5-431A-95D4-906CCB096DA4}" destId="{C6C0B355-242F-437C-9C8F-BDCF44C83CC3}" srcOrd="1" destOrd="0" presId="urn:microsoft.com/office/officeart/2018/2/layout/IconCircleList"/>
    <dgm:cxn modelId="{BC3CCB73-F4C0-4815-9E34-E1E64539A27A}" type="presParOf" srcId="{4534EA28-35C5-431A-95D4-906CCB096DA4}" destId="{CEE5E136-5562-4A22-980B-6783C3FA4154}" srcOrd="2" destOrd="0" presId="urn:microsoft.com/office/officeart/2018/2/layout/IconCircleList"/>
    <dgm:cxn modelId="{A89667B1-486F-47BE-BFBB-778CB9E4F03D}" type="presParOf" srcId="{4534EA28-35C5-431A-95D4-906CCB096DA4}" destId="{FB17B55E-0034-4953-B0AD-4F49F06CE355}" srcOrd="3" destOrd="0" presId="urn:microsoft.com/office/officeart/2018/2/layout/IconCircleList"/>
    <dgm:cxn modelId="{CEBB9AF1-FDCC-49FD-BE77-A6693EF40B66}" type="presParOf" srcId="{2B2FB60A-3FB7-47CA-BEB4-B55BEA16C616}" destId="{438A00B5-4C36-4A90-A15E-9BB8714A8897}" srcOrd="5" destOrd="0" presId="urn:microsoft.com/office/officeart/2018/2/layout/IconCircleList"/>
    <dgm:cxn modelId="{26FEF816-EA4B-4465-8E8C-0C0A1435A034}" type="presParOf" srcId="{2B2FB60A-3FB7-47CA-BEB4-B55BEA16C616}" destId="{4BF98617-AACC-4401-B22D-939907C9F6B9}" srcOrd="6" destOrd="0" presId="urn:microsoft.com/office/officeart/2018/2/layout/IconCircleList"/>
    <dgm:cxn modelId="{AFEB9FDE-6CCC-4D15-A591-D90A6F4F610C}" type="presParOf" srcId="{4BF98617-AACC-4401-B22D-939907C9F6B9}" destId="{7EF1A3FB-3725-4AEB-8A7A-B65751E37F19}" srcOrd="0" destOrd="0" presId="urn:microsoft.com/office/officeart/2018/2/layout/IconCircleList"/>
    <dgm:cxn modelId="{BECC6C12-F9A1-4476-A53C-6E48A9E8D525}" type="presParOf" srcId="{4BF98617-AACC-4401-B22D-939907C9F6B9}" destId="{B12A751F-0689-4F98-8C5B-FDC65A63E01D}" srcOrd="1" destOrd="0" presId="urn:microsoft.com/office/officeart/2018/2/layout/IconCircleList"/>
    <dgm:cxn modelId="{13675B7B-4EEF-44E4-913E-870197821817}" type="presParOf" srcId="{4BF98617-AACC-4401-B22D-939907C9F6B9}" destId="{824AFEBF-F85D-4E2C-8B73-310F4815E4BB}" srcOrd="2" destOrd="0" presId="urn:microsoft.com/office/officeart/2018/2/layout/IconCircleList"/>
    <dgm:cxn modelId="{C1EEE3AA-7F94-481A-A58C-C2AA7D1DC005}" type="presParOf" srcId="{4BF98617-AACC-4401-B22D-939907C9F6B9}" destId="{28D03CE7-25F9-468D-86EE-1BC17E06298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7F9CF6-CF8F-4D2B-8E11-C07F4EE91E5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F2F857-F9EF-4704-9C5A-0A45974112FA}">
      <dgm:prSet/>
      <dgm:spPr/>
      <dgm:t>
        <a:bodyPr/>
        <a:lstStyle/>
        <a:p>
          <a:pPr>
            <a:lnSpc>
              <a:spcPct val="100000"/>
            </a:lnSpc>
          </a:pPr>
          <a:r>
            <a:rPr lang="en-IN"/>
            <a:t>Logging API (Log4j)</a:t>
          </a:r>
          <a:endParaRPr lang="en-US"/>
        </a:p>
      </dgm:t>
    </dgm:pt>
    <dgm:pt modelId="{8B8D2AB2-3099-46CA-AAAE-3626F75832B0}" type="parTrans" cxnId="{7E87C2E2-B132-44A3-838B-44BDFA1A04EC}">
      <dgm:prSet/>
      <dgm:spPr/>
      <dgm:t>
        <a:bodyPr/>
        <a:lstStyle/>
        <a:p>
          <a:endParaRPr lang="en-US"/>
        </a:p>
      </dgm:t>
    </dgm:pt>
    <dgm:pt modelId="{D39B5506-D11A-4189-BFB8-0FB115CDC4C5}" type="sibTrans" cxnId="{7E87C2E2-B132-44A3-838B-44BDFA1A04EC}">
      <dgm:prSet/>
      <dgm:spPr/>
      <dgm:t>
        <a:bodyPr/>
        <a:lstStyle/>
        <a:p>
          <a:endParaRPr lang="en-US"/>
        </a:p>
      </dgm:t>
    </dgm:pt>
    <dgm:pt modelId="{D39CA532-AFC8-47DF-8DA1-1FA8A7DDDDB8}">
      <dgm:prSet/>
      <dgm:spPr/>
      <dgm:t>
        <a:bodyPr/>
        <a:lstStyle/>
        <a:p>
          <a:pPr>
            <a:lnSpc>
              <a:spcPct val="100000"/>
            </a:lnSpc>
          </a:pPr>
          <a:r>
            <a:rPr lang="en-IN" dirty="0"/>
            <a:t>Junit Testcase or Mockito (TDD)</a:t>
          </a:r>
          <a:endParaRPr lang="en-US" dirty="0"/>
        </a:p>
      </dgm:t>
    </dgm:pt>
    <dgm:pt modelId="{CB3730FF-4B5C-42E8-8633-2B20201A38E5}" type="parTrans" cxnId="{3C398AD0-C28C-4FC2-AA46-4DC1D241C807}">
      <dgm:prSet/>
      <dgm:spPr/>
      <dgm:t>
        <a:bodyPr/>
        <a:lstStyle/>
        <a:p>
          <a:endParaRPr lang="en-US"/>
        </a:p>
      </dgm:t>
    </dgm:pt>
    <dgm:pt modelId="{1DAADADF-8A42-464B-84EB-5AE094BC2A0C}" type="sibTrans" cxnId="{3C398AD0-C28C-4FC2-AA46-4DC1D241C807}">
      <dgm:prSet/>
      <dgm:spPr/>
      <dgm:t>
        <a:bodyPr/>
        <a:lstStyle/>
        <a:p>
          <a:endParaRPr lang="en-US"/>
        </a:p>
      </dgm:t>
    </dgm:pt>
    <dgm:pt modelId="{7C2B6B59-2534-4EFB-B9B6-0DFC387A2A5C}">
      <dgm:prSet/>
      <dgm:spPr/>
      <dgm:t>
        <a:bodyPr/>
        <a:lstStyle/>
        <a:p>
          <a:pPr>
            <a:lnSpc>
              <a:spcPct val="100000"/>
            </a:lnSpc>
          </a:pPr>
          <a:r>
            <a:rPr lang="en-IN" dirty="0"/>
            <a:t>Mailing services</a:t>
          </a:r>
          <a:endParaRPr lang="en-US" dirty="0"/>
        </a:p>
      </dgm:t>
    </dgm:pt>
    <dgm:pt modelId="{0F212DF5-3E75-4CFF-9FCC-6C3E74E80CED}" type="parTrans" cxnId="{4D75952F-C09B-4152-8E91-8586D50607B2}">
      <dgm:prSet/>
      <dgm:spPr/>
      <dgm:t>
        <a:bodyPr/>
        <a:lstStyle/>
        <a:p>
          <a:endParaRPr lang="en-US"/>
        </a:p>
      </dgm:t>
    </dgm:pt>
    <dgm:pt modelId="{9B94B7EF-FB48-4923-A050-DF4FF72555C7}" type="sibTrans" cxnId="{4D75952F-C09B-4152-8E91-8586D50607B2}">
      <dgm:prSet/>
      <dgm:spPr/>
      <dgm:t>
        <a:bodyPr/>
        <a:lstStyle/>
        <a:p>
          <a:endParaRPr lang="en-US"/>
        </a:p>
      </dgm:t>
    </dgm:pt>
    <dgm:pt modelId="{29055235-74BB-4CC5-8971-54B5F6D1D3C3}">
      <dgm:prSet/>
      <dgm:spPr/>
      <dgm:t>
        <a:bodyPr/>
        <a:lstStyle/>
        <a:p>
          <a:pPr>
            <a:lnSpc>
              <a:spcPct val="100000"/>
            </a:lnSpc>
          </a:pPr>
          <a:r>
            <a:rPr lang="en-IN" dirty="0"/>
            <a:t>Any Third party API like Weather ,News ,Business etc.</a:t>
          </a:r>
          <a:endParaRPr lang="en-US" dirty="0"/>
        </a:p>
      </dgm:t>
    </dgm:pt>
    <dgm:pt modelId="{B6FD9362-68DA-45B5-8D2D-F472A5C340DC}" type="parTrans" cxnId="{0E799E2C-5F28-4D20-AD20-B13069673C90}">
      <dgm:prSet/>
      <dgm:spPr/>
      <dgm:t>
        <a:bodyPr/>
        <a:lstStyle/>
        <a:p>
          <a:endParaRPr lang="en-US"/>
        </a:p>
      </dgm:t>
    </dgm:pt>
    <dgm:pt modelId="{892FA97A-41A1-4C10-A3B1-24405A805100}" type="sibTrans" cxnId="{0E799E2C-5F28-4D20-AD20-B13069673C90}">
      <dgm:prSet/>
      <dgm:spPr/>
      <dgm:t>
        <a:bodyPr/>
        <a:lstStyle/>
        <a:p>
          <a:endParaRPr lang="en-US"/>
        </a:p>
      </dgm:t>
    </dgm:pt>
    <dgm:pt modelId="{15A91FA7-5E6A-4AB7-B912-23BF46018869}" type="pres">
      <dgm:prSet presAssocID="{D97F9CF6-CF8F-4D2B-8E11-C07F4EE91E5B}" presName="root" presStyleCnt="0">
        <dgm:presLayoutVars>
          <dgm:dir/>
          <dgm:resizeHandles val="exact"/>
        </dgm:presLayoutVars>
      </dgm:prSet>
      <dgm:spPr/>
    </dgm:pt>
    <dgm:pt modelId="{FBEBBDEE-B84A-4EB4-9CD0-67099BBBBE81}" type="pres">
      <dgm:prSet presAssocID="{71F2F857-F9EF-4704-9C5A-0A45974112FA}" presName="compNode" presStyleCnt="0"/>
      <dgm:spPr/>
    </dgm:pt>
    <dgm:pt modelId="{1A43A5E1-96E5-4009-A581-550DAFD7ADEE}" type="pres">
      <dgm:prSet presAssocID="{71F2F857-F9EF-4704-9C5A-0A45974112FA}" presName="bgRect" presStyleLbl="bgShp" presStyleIdx="0" presStyleCnt="4"/>
      <dgm:spPr/>
    </dgm:pt>
    <dgm:pt modelId="{D69AB1AB-FCD4-41DF-BFB4-CCC9A0B7E2CA}" type="pres">
      <dgm:prSet presAssocID="{71F2F857-F9EF-4704-9C5A-0A45974112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78E6CAA-F0E8-4572-AB22-29AB7B0DB2B2}" type="pres">
      <dgm:prSet presAssocID="{71F2F857-F9EF-4704-9C5A-0A45974112FA}" presName="spaceRect" presStyleCnt="0"/>
      <dgm:spPr/>
    </dgm:pt>
    <dgm:pt modelId="{BDA9D930-E76D-4FF0-9697-6DE039E5A17D}" type="pres">
      <dgm:prSet presAssocID="{71F2F857-F9EF-4704-9C5A-0A45974112FA}" presName="parTx" presStyleLbl="revTx" presStyleIdx="0" presStyleCnt="4">
        <dgm:presLayoutVars>
          <dgm:chMax val="0"/>
          <dgm:chPref val="0"/>
        </dgm:presLayoutVars>
      </dgm:prSet>
      <dgm:spPr/>
    </dgm:pt>
    <dgm:pt modelId="{8D696663-0870-48CA-A629-BD1BF4605EAC}" type="pres">
      <dgm:prSet presAssocID="{D39B5506-D11A-4189-BFB8-0FB115CDC4C5}" presName="sibTrans" presStyleCnt="0"/>
      <dgm:spPr/>
    </dgm:pt>
    <dgm:pt modelId="{BA4044B5-3C0D-46EF-ABF5-8540D68A7609}" type="pres">
      <dgm:prSet presAssocID="{D39CA532-AFC8-47DF-8DA1-1FA8A7DDDDB8}" presName="compNode" presStyleCnt="0"/>
      <dgm:spPr/>
    </dgm:pt>
    <dgm:pt modelId="{D424EF70-ECB0-45A8-B5DE-A16926BE3B0E}" type="pres">
      <dgm:prSet presAssocID="{D39CA532-AFC8-47DF-8DA1-1FA8A7DDDDB8}" presName="bgRect" presStyleLbl="bgShp" presStyleIdx="1" presStyleCnt="4"/>
      <dgm:spPr/>
    </dgm:pt>
    <dgm:pt modelId="{01DE3BA4-C34E-49BB-A684-A9F98696BD4E}" type="pres">
      <dgm:prSet presAssocID="{D39CA532-AFC8-47DF-8DA1-1FA8A7DDDD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0626913-4E03-4CD9-90DC-233EC3731DAF}" type="pres">
      <dgm:prSet presAssocID="{D39CA532-AFC8-47DF-8DA1-1FA8A7DDDDB8}" presName="spaceRect" presStyleCnt="0"/>
      <dgm:spPr/>
    </dgm:pt>
    <dgm:pt modelId="{9565F28C-E8C8-4A0C-85A8-3FD7891A2718}" type="pres">
      <dgm:prSet presAssocID="{D39CA532-AFC8-47DF-8DA1-1FA8A7DDDDB8}" presName="parTx" presStyleLbl="revTx" presStyleIdx="1" presStyleCnt="4">
        <dgm:presLayoutVars>
          <dgm:chMax val="0"/>
          <dgm:chPref val="0"/>
        </dgm:presLayoutVars>
      </dgm:prSet>
      <dgm:spPr/>
    </dgm:pt>
    <dgm:pt modelId="{42D4EE9C-BC02-45F7-87E7-D6892113FC34}" type="pres">
      <dgm:prSet presAssocID="{1DAADADF-8A42-464B-84EB-5AE094BC2A0C}" presName="sibTrans" presStyleCnt="0"/>
      <dgm:spPr/>
    </dgm:pt>
    <dgm:pt modelId="{A33A0DA3-8B6F-40B0-8300-31BA56A46BCB}" type="pres">
      <dgm:prSet presAssocID="{7C2B6B59-2534-4EFB-B9B6-0DFC387A2A5C}" presName="compNode" presStyleCnt="0"/>
      <dgm:spPr/>
    </dgm:pt>
    <dgm:pt modelId="{70E9649E-D332-46CB-B6C9-7DE5E50CBE6A}" type="pres">
      <dgm:prSet presAssocID="{7C2B6B59-2534-4EFB-B9B6-0DFC387A2A5C}" presName="bgRect" presStyleLbl="bgShp" presStyleIdx="2" presStyleCnt="4"/>
      <dgm:spPr/>
    </dgm:pt>
    <dgm:pt modelId="{2C059787-E599-4591-9357-318ADEAC318C}" type="pres">
      <dgm:prSet presAssocID="{7C2B6B59-2534-4EFB-B9B6-0DFC387A2A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8874B4A2-4A15-4A7F-B2B6-1EF38FCF48DC}" type="pres">
      <dgm:prSet presAssocID="{7C2B6B59-2534-4EFB-B9B6-0DFC387A2A5C}" presName="spaceRect" presStyleCnt="0"/>
      <dgm:spPr/>
    </dgm:pt>
    <dgm:pt modelId="{E718026C-A6E4-418B-BAE7-52043F90DC26}" type="pres">
      <dgm:prSet presAssocID="{7C2B6B59-2534-4EFB-B9B6-0DFC387A2A5C}" presName="parTx" presStyleLbl="revTx" presStyleIdx="2" presStyleCnt="4">
        <dgm:presLayoutVars>
          <dgm:chMax val="0"/>
          <dgm:chPref val="0"/>
        </dgm:presLayoutVars>
      </dgm:prSet>
      <dgm:spPr/>
    </dgm:pt>
    <dgm:pt modelId="{570F1C34-D080-48CE-B6D2-F9C0CF62054B}" type="pres">
      <dgm:prSet presAssocID="{9B94B7EF-FB48-4923-A050-DF4FF72555C7}" presName="sibTrans" presStyleCnt="0"/>
      <dgm:spPr/>
    </dgm:pt>
    <dgm:pt modelId="{9B2F890F-505A-4D71-AFCB-5A157F808C9C}" type="pres">
      <dgm:prSet presAssocID="{29055235-74BB-4CC5-8971-54B5F6D1D3C3}" presName="compNode" presStyleCnt="0"/>
      <dgm:spPr/>
    </dgm:pt>
    <dgm:pt modelId="{54CC7891-A6D8-47D3-9FBC-8A829EE7AF1A}" type="pres">
      <dgm:prSet presAssocID="{29055235-74BB-4CC5-8971-54B5F6D1D3C3}" presName="bgRect" presStyleLbl="bgShp" presStyleIdx="3" presStyleCnt="4"/>
      <dgm:spPr/>
    </dgm:pt>
    <dgm:pt modelId="{280F0A75-9D47-48EE-83CF-115F1A753486}" type="pres">
      <dgm:prSet presAssocID="{29055235-74BB-4CC5-8971-54B5F6D1D3C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a:ext>
      </dgm:extLst>
    </dgm:pt>
    <dgm:pt modelId="{90FA0782-8CBA-474D-AEF2-67987BE7459A}" type="pres">
      <dgm:prSet presAssocID="{29055235-74BB-4CC5-8971-54B5F6D1D3C3}" presName="spaceRect" presStyleCnt="0"/>
      <dgm:spPr/>
    </dgm:pt>
    <dgm:pt modelId="{16F3CBDB-9CC9-4D0F-BA96-AEF56E8FDB2A}" type="pres">
      <dgm:prSet presAssocID="{29055235-74BB-4CC5-8971-54B5F6D1D3C3}" presName="parTx" presStyleLbl="revTx" presStyleIdx="3" presStyleCnt="4">
        <dgm:presLayoutVars>
          <dgm:chMax val="0"/>
          <dgm:chPref val="0"/>
        </dgm:presLayoutVars>
      </dgm:prSet>
      <dgm:spPr/>
    </dgm:pt>
  </dgm:ptLst>
  <dgm:cxnLst>
    <dgm:cxn modelId="{0E799E2C-5F28-4D20-AD20-B13069673C90}" srcId="{D97F9CF6-CF8F-4D2B-8E11-C07F4EE91E5B}" destId="{29055235-74BB-4CC5-8971-54B5F6D1D3C3}" srcOrd="3" destOrd="0" parTransId="{B6FD9362-68DA-45B5-8D2D-F472A5C340DC}" sibTransId="{892FA97A-41A1-4C10-A3B1-24405A805100}"/>
    <dgm:cxn modelId="{4D75952F-C09B-4152-8E91-8586D50607B2}" srcId="{D97F9CF6-CF8F-4D2B-8E11-C07F4EE91E5B}" destId="{7C2B6B59-2534-4EFB-B9B6-0DFC387A2A5C}" srcOrd="2" destOrd="0" parTransId="{0F212DF5-3E75-4CFF-9FCC-6C3E74E80CED}" sibTransId="{9B94B7EF-FB48-4923-A050-DF4FF72555C7}"/>
    <dgm:cxn modelId="{2DCB2751-D8DE-4CFA-9921-FD53AD439F45}" type="presOf" srcId="{D97F9CF6-CF8F-4D2B-8E11-C07F4EE91E5B}" destId="{15A91FA7-5E6A-4AB7-B912-23BF46018869}" srcOrd="0" destOrd="0" presId="urn:microsoft.com/office/officeart/2018/2/layout/IconVerticalSolidList"/>
    <dgm:cxn modelId="{0BF81492-0498-4C8A-9A89-F963B4904CA6}" type="presOf" srcId="{71F2F857-F9EF-4704-9C5A-0A45974112FA}" destId="{BDA9D930-E76D-4FF0-9697-6DE039E5A17D}" srcOrd="0" destOrd="0" presId="urn:microsoft.com/office/officeart/2018/2/layout/IconVerticalSolidList"/>
    <dgm:cxn modelId="{DC74B29B-4EDE-44C1-A2C2-5DF63AB147EF}" type="presOf" srcId="{7C2B6B59-2534-4EFB-B9B6-0DFC387A2A5C}" destId="{E718026C-A6E4-418B-BAE7-52043F90DC26}" srcOrd="0" destOrd="0" presId="urn:microsoft.com/office/officeart/2018/2/layout/IconVerticalSolidList"/>
    <dgm:cxn modelId="{554F6CA8-EDDD-4C2E-8A7D-F6ACB8811C21}" type="presOf" srcId="{29055235-74BB-4CC5-8971-54B5F6D1D3C3}" destId="{16F3CBDB-9CC9-4D0F-BA96-AEF56E8FDB2A}" srcOrd="0" destOrd="0" presId="urn:microsoft.com/office/officeart/2018/2/layout/IconVerticalSolidList"/>
    <dgm:cxn modelId="{9BF01AC1-B9FD-4E26-BB9A-125A2ED8E0BC}" type="presOf" srcId="{D39CA532-AFC8-47DF-8DA1-1FA8A7DDDDB8}" destId="{9565F28C-E8C8-4A0C-85A8-3FD7891A2718}" srcOrd="0" destOrd="0" presId="urn:microsoft.com/office/officeart/2018/2/layout/IconVerticalSolidList"/>
    <dgm:cxn modelId="{3C398AD0-C28C-4FC2-AA46-4DC1D241C807}" srcId="{D97F9CF6-CF8F-4D2B-8E11-C07F4EE91E5B}" destId="{D39CA532-AFC8-47DF-8DA1-1FA8A7DDDDB8}" srcOrd="1" destOrd="0" parTransId="{CB3730FF-4B5C-42E8-8633-2B20201A38E5}" sibTransId="{1DAADADF-8A42-464B-84EB-5AE094BC2A0C}"/>
    <dgm:cxn modelId="{7E87C2E2-B132-44A3-838B-44BDFA1A04EC}" srcId="{D97F9CF6-CF8F-4D2B-8E11-C07F4EE91E5B}" destId="{71F2F857-F9EF-4704-9C5A-0A45974112FA}" srcOrd="0" destOrd="0" parTransId="{8B8D2AB2-3099-46CA-AAAE-3626F75832B0}" sibTransId="{D39B5506-D11A-4189-BFB8-0FB115CDC4C5}"/>
    <dgm:cxn modelId="{7071FB59-B9C6-4246-BE6C-B5392062C90B}" type="presParOf" srcId="{15A91FA7-5E6A-4AB7-B912-23BF46018869}" destId="{FBEBBDEE-B84A-4EB4-9CD0-67099BBBBE81}" srcOrd="0" destOrd="0" presId="urn:microsoft.com/office/officeart/2018/2/layout/IconVerticalSolidList"/>
    <dgm:cxn modelId="{FC3DAB08-D71C-4624-9872-D3277800BA17}" type="presParOf" srcId="{FBEBBDEE-B84A-4EB4-9CD0-67099BBBBE81}" destId="{1A43A5E1-96E5-4009-A581-550DAFD7ADEE}" srcOrd="0" destOrd="0" presId="urn:microsoft.com/office/officeart/2018/2/layout/IconVerticalSolidList"/>
    <dgm:cxn modelId="{5C6AEA17-176C-468F-8A49-EBBEA78D7897}" type="presParOf" srcId="{FBEBBDEE-B84A-4EB4-9CD0-67099BBBBE81}" destId="{D69AB1AB-FCD4-41DF-BFB4-CCC9A0B7E2CA}" srcOrd="1" destOrd="0" presId="urn:microsoft.com/office/officeart/2018/2/layout/IconVerticalSolidList"/>
    <dgm:cxn modelId="{B7452A16-3E59-4D18-B797-C563BA4003ED}" type="presParOf" srcId="{FBEBBDEE-B84A-4EB4-9CD0-67099BBBBE81}" destId="{978E6CAA-F0E8-4572-AB22-29AB7B0DB2B2}" srcOrd="2" destOrd="0" presId="urn:microsoft.com/office/officeart/2018/2/layout/IconVerticalSolidList"/>
    <dgm:cxn modelId="{6B31BD6E-2506-49AE-B9A6-075FD0B83E3C}" type="presParOf" srcId="{FBEBBDEE-B84A-4EB4-9CD0-67099BBBBE81}" destId="{BDA9D930-E76D-4FF0-9697-6DE039E5A17D}" srcOrd="3" destOrd="0" presId="urn:microsoft.com/office/officeart/2018/2/layout/IconVerticalSolidList"/>
    <dgm:cxn modelId="{E7DB988F-5EE8-41FD-8B34-9F37D2A71EA5}" type="presParOf" srcId="{15A91FA7-5E6A-4AB7-B912-23BF46018869}" destId="{8D696663-0870-48CA-A629-BD1BF4605EAC}" srcOrd="1" destOrd="0" presId="urn:microsoft.com/office/officeart/2018/2/layout/IconVerticalSolidList"/>
    <dgm:cxn modelId="{61838217-5809-4DEA-8ED4-0B35B3CF0189}" type="presParOf" srcId="{15A91FA7-5E6A-4AB7-B912-23BF46018869}" destId="{BA4044B5-3C0D-46EF-ABF5-8540D68A7609}" srcOrd="2" destOrd="0" presId="urn:microsoft.com/office/officeart/2018/2/layout/IconVerticalSolidList"/>
    <dgm:cxn modelId="{9F5C55B0-5DB2-4CC5-9B14-CBBC0092A4F4}" type="presParOf" srcId="{BA4044B5-3C0D-46EF-ABF5-8540D68A7609}" destId="{D424EF70-ECB0-45A8-B5DE-A16926BE3B0E}" srcOrd="0" destOrd="0" presId="urn:microsoft.com/office/officeart/2018/2/layout/IconVerticalSolidList"/>
    <dgm:cxn modelId="{DE4CE83C-F92F-45AB-9AE7-888F9064D0EF}" type="presParOf" srcId="{BA4044B5-3C0D-46EF-ABF5-8540D68A7609}" destId="{01DE3BA4-C34E-49BB-A684-A9F98696BD4E}" srcOrd="1" destOrd="0" presId="urn:microsoft.com/office/officeart/2018/2/layout/IconVerticalSolidList"/>
    <dgm:cxn modelId="{7FC2BF69-6B69-4D36-83DD-F64BAB83ABF1}" type="presParOf" srcId="{BA4044B5-3C0D-46EF-ABF5-8540D68A7609}" destId="{00626913-4E03-4CD9-90DC-233EC3731DAF}" srcOrd="2" destOrd="0" presId="urn:microsoft.com/office/officeart/2018/2/layout/IconVerticalSolidList"/>
    <dgm:cxn modelId="{77D5BC33-B93B-4AE2-B23A-174A2EF6ACFB}" type="presParOf" srcId="{BA4044B5-3C0D-46EF-ABF5-8540D68A7609}" destId="{9565F28C-E8C8-4A0C-85A8-3FD7891A2718}" srcOrd="3" destOrd="0" presId="urn:microsoft.com/office/officeart/2018/2/layout/IconVerticalSolidList"/>
    <dgm:cxn modelId="{0833573E-EFB7-40F2-9552-BAB14837C05E}" type="presParOf" srcId="{15A91FA7-5E6A-4AB7-B912-23BF46018869}" destId="{42D4EE9C-BC02-45F7-87E7-D6892113FC34}" srcOrd="3" destOrd="0" presId="urn:microsoft.com/office/officeart/2018/2/layout/IconVerticalSolidList"/>
    <dgm:cxn modelId="{464F9297-4BA7-4230-B3B9-0012B70EC420}" type="presParOf" srcId="{15A91FA7-5E6A-4AB7-B912-23BF46018869}" destId="{A33A0DA3-8B6F-40B0-8300-31BA56A46BCB}" srcOrd="4" destOrd="0" presId="urn:microsoft.com/office/officeart/2018/2/layout/IconVerticalSolidList"/>
    <dgm:cxn modelId="{924C3AE2-0A49-4D34-AA0D-AB27B652A6A2}" type="presParOf" srcId="{A33A0DA3-8B6F-40B0-8300-31BA56A46BCB}" destId="{70E9649E-D332-46CB-B6C9-7DE5E50CBE6A}" srcOrd="0" destOrd="0" presId="urn:microsoft.com/office/officeart/2018/2/layout/IconVerticalSolidList"/>
    <dgm:cxn modelId="{D32E52EF-0A6B-49F9-AEB5-52A7651C14D4}" type="presParOf" srcId="{A33A0DA3-8B6F-40B0-8300-31BA56A46BCB}" destId="{2C059787-E599-4591-9357-318ADEAC318C}" srcOrd="1" destOrd="0" presId="urn:microsoft.com/office/officeart/2018/2/layout/IconVerticalSolidList"/>
    <dgm:cxn modelId="{44F77037-6041-4FEB-BDEB-AA62B52220CD}" type="presParOf" srcId="{A33A0DA3-8B6F-40B0-8300-31BA56A46BCB}" destId="{8874B4A2-4A15-4A7F-B2B6-1EF38FCF48DC}" srcOrd="2" destOrd="0" presId="urn:microsoft.com/office/officeart/2018/2/layout/IconVerticalSolidList"/>
    <dgm:cxn modelId="{3F68ADCC-770F-4EEF-9936-149E288A879A}" type="presParOf" srcId="{A33A0DA3-8B6F-40B0-8300-31BA56A46BCB}" destId="{E718026C-A6E4-418B-BAE7-52043F90DC26}" srcOrd="3" destOrd="0" presId="urn:microsoft.com/office/officeart/2018/2/layout/IconVerticalSolidList"/>
    <dgm:cxn modelId="{BBB857C4-2D60-4172-83D8-9598D179FE35}" type="presParOf" srcId="{15A91FA7-5E6A-4AB7-B912-23BF46018869}" destId="{570F1C34-D080-48CE-B6D2-F9C0CF62054B}" srcOrd="5" destOrd="0" presId="urn:microsoft.com/office/officeart/2018/2/layout/IconVerticalSolidList"/>
    <dgm:cxn modelId="{1EF58DB4-A2C9-4728-AC65-060D7A3FBE56}" type="presParOf" srcId="{15A91FA7-5E6A-4AB7-B912-23BF46018869}" destId="{9B2F890F-505A-4D71-AFCB-5A157F808C9C}" srcOrd="6" destOrd="0" presId="urn:microsoft.com/office/officeart/2018/2/layout/IconVerticalSolidList"/>
    <dgm:cxn modelId="{2ADE6FB6-8D68-4DBF-93DD-F85859034C77}" type="presParOf" srcId="{9B2F890F-505A-4D71-AFCB-5A157F808C9C}" destId="{54CC7891-A6D8-47D3-9FBC-8A829EE7AF1A}" srcOrd="0" destOrd="0" presId="urn:microsoft.com/office/officeart/2018/2/layout/IconVerticalSolidList"/>
    <dgm:cxn modelId="{5BE04EA0-599C-4C9E-8A7A-181679425C62}" type="presParOf" srcId="{9B2F890F-505A-4D71-AFCB-5A157F808C9C}" destId="{280F0A75-9D47-48EE-83CF-115F1A753486}" srcOrd="1" destOrd="0" presId="urn:microsoft.com/office/officeart/2018/2/layout/IconVerticalSolidList"/>
    <dgm:cxn modelId="{550456AB-89C1-4D9F-AD94-0D3AB8FD6A18}" type="presParOf" srcId="{9B2F890F-505A-4D71-AFCB-5A157F808C9C}" destId="{90FA0782-8CBA-474D-AEF2-67987BE7459A}" srcOrd="2" destOrd="0" presId="urn:microsoft.com/office/officeart/2018/2/layout/IconVerticalSolidList"/>
    <dgm:cxn modelId="{2FFE52BC-4EC1-440C-9129-1D27AAAFB58B}" type="presParOf" srcId="{9B2F890F-505A-4D71-AFCB-5A157F808C9C}" destId="{16F3CBDB-9CC9-4D0F-BA96-AEF56E8FDB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51072-A17B-48B5-93DC-9CFB51E4B8E1}">
      <dsp:nvSpPr>
        <dsp:cNvPr id="0" name=""/>
        <dsp:cNvSpPr/>
      </dsp:nvSpPr>
      <dsp:spPr>
        <a:xfrm>
          <a:off x="0" y="0"/>
          <a:ext cx="8938260" cy="14722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This system </a:t>
          </a:r>
          <a:r>
            <a:rPr lang="en-US" sz="1600" b="1" i="0" kern="1200" dirty="0"/>
            <a:t>“</a:t>
          </a:r>
          <a:r>
            <a:rPr lang="en-US" sz="1600" b="1" kern="1200" dirty="0">
              <a:solidFill>
                <a:srgbClr val="FFFFFF"/>
              </a:solidFill>
              <a:latin typeface="+mj-lt"/>
              <a:ea typeface="+mj-ea"/>
              <a:cs typeface="+mj-cs"/>
            </a:rPr>
            <a:t>VehicleMaintenanceSystem</a:t>
          </a:r>
          <a:r>
            <a:rPr lang="en-US" sz="1600" b="1" i="0" kern="1200" dirty="0"/>
            <a:t>”</a:t>
          </a:r>
          <a:r>
            <a:rPr lang="en-US" sz="1500" b="0" i="0" kern="1200" dirty="0"/>
            <a:t> allows providing vehicle for service. If customer got any problem with his vehicle based on guarantee card they are providing services. </a:t>
          </a:r>
        </a:p>
        <a:p>
          <a:pPr marL="0" lvl="0" indent="0" algn="l" defTabSz="666750">
            <a:lnSpc>
              <a:spcPct val="90000"/>
            </a:lnSpc>
            <a:spcBef>
              <a:spcPct val="0"/>
            </a:spcBef>
            <a:spcAft>
              <a:spcPct val="35000"/>
            </a:spcAft>
            <a:buNone/>
          </a:pPr>
          <a:r>
            <a:rPr lang="en-US" sz="1500" b="0" i="0" kern="1200" dirty="0"/>
            <a:t>The real power of this project lies not in direct selling of products, but in the creation of tighter relationships with customers and delivering of a high level of service and support, which in turn improves organization sales and its goodwill.</a:t>
          </a:r>
          <a:endParaRPr lang="en-IN" sz="1500" kern="1200" dirty="0"/>
        </a:p>
      </dsp:txBody>
      <dsp:txXfrm>
        <a:off x="43120" y="43120"/>
        <a:ext cx="7349602" cy="1385996"/>
      </dsp:txXfrm>
    </dsp:sp>
    <dsp:sp modelId="{7EC56418-BC55-44E2-9888-39253BE43CF1}">
      <dsp:nvSpPr>
        <dsp:cNvPr id="0" name=""/>
        <dsp:cNvSpPr/>
      </dsp:nvSpPr>
      <dsp:spPr>
        <a:xfrm>
          <a:off x="788669" y="1717609"/>
          <a:ext cx="8938260" cy="1472236"/>
        </a:xfrm>
        <a:prstGeom prst="roundRect">
          <a:avLst>
            <a:gd name="adj" fmla="val 10000"/>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 service organization is a business entity that takes care of servicing a customer instrument in the after sales domain.</a:t>
          </a:r>
          <a:endParaRPr lang="en-US" sz="2100" kern="1200" dirty="0"/>
        </a:p>
      </dsp:txBody>
      <dsp:txXfrm>
        <a:off x="831789" y="1760729"/>
        <a:ext cx="7106396" cy="1385996"/>
      </dsp:txXfrm>
    </dsp:sp>
    <dsp:sp modelId="{52BE21E1-E70F-4E52-B01B-345BB4DBA04C}">
      <dsp:nvSpPr>
        <dsp:cNvPr id="0" name=""/>
        <dsp:cNvSpPr/>
      </dsp:nvSpPr>
      <dsp:spPr>
        <a:xfrm>
          <a:off x="1577339" y="3435219"/>
          <a:ext cx="8938260" cy="1472236"/>
        </a:xfrm>
        <a:prstGeom prst="roundRect">
          <a:avLst>
            <a:gd name="adj" fmla="val 10000"/>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As the number of customers and size of operations increases, the organization divides the geographical area into service areas and branch locations, to allow Engineers to be more responsive to the customer-needs.</a:t>
          </a:r>
          <a:endParaRPr lang="en-US" sz="2100" kern="1200" dirty="0"/>
        </a:p>
      </dsp:txBody>
      <dsp:txXfrm>
        <a:off x="1620459" y="3478339"/>
        <a:ext cx="7106396" cy="1385996"/>
      </dsp:txXfrm>
    </dsp:sp>
    <dsp:sp modelId="{D1DD96CF-DFC0-43D2-B7A6-A756389DA7BE}">
      <dsp:nvSpPr>
        <dsp:cNvPr id="0" name=""/>
        <dsp:cNvSpPr/>
      </dsp:nvSpPr>
      <dsp:spPr>
        <a:xfrm>
          <a:off x="7981306" y="1116446"/>
          <a:ext cx="956953" cy="95695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96620" y="1116446"/>
        <a:ext cx="526325" cy="720107"/>
      </dsp:txXfrm>
    </dsp:sp>
    <dsp:sp modelId="{FC7FE959-F027-47C6-8DF9-642B9BA7915B}">
      <dsp:nvSpPr>
        <dsp:cNvPr id="0" name=""/>
        <dsp:cNvSpPr/>
      </dsp:nvSpPr>
      <dsp:spPr>
        <a:xfrm>
          <a:off x="8769976" y="2824240"/>
          <a:ext cx="956953" cy="956953"/>
        </a:xfrm>
        <a:prstGeom prst="downArrow">
          <a:avLst>
            <a:gd name="adj1" fmla="val 55000"/>
            <a:gd name="adj2" fmla="val 45000"/>
          </a:avLst>
        </a:prstGeom>
        <a:solidFill>
          <a:schemeClr val="accent5">
            <a:tint val="40000"/>
            <a:alpha val="90000"/>
            <a:hueOff val="2605351"/>
            <a:satOff val="4796"/>
            <a:lumOff val="212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985290" y="2824240"/>
        <a:ext cx="526325" cy="720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1654-63FC-4D93-976C-51F16D6210BD}">
      <dsp:nvSpPr>
        <dsp:cNvPr id="0" name=""/>
        <dsp:cNvSpPr/>
      </dsp:nvSpPr>
      <dsp:spPr>
        <a:xfrm>
          <a:off x="0" y="3376"/>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C3784-751F-40F9-96D0-6335D17BBFB4}">
      <dsp:nvSpPr>
        <dsp:cNvPr id="0" name=""/>
        <dsp:cNvSpPr/>
      </dsp:nvSpPr>
      <dsp:spPr>
        <a:xfrm>
          <a:off x="159399" y="121937"/>
          <a:ext cx="290100" cy="2898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9422F-7265-4DC6-BF78-340C06BD21C1}">
      <dsp:nvSpPr>
        <dsp:cNvPr id="0" name=""/>
        <dsp:cNvSpPr/>
      </dsp:nvSpPr>
      <dsp:spPr>
        <a:xfrm>
          <a:off x="608898" y="3376"/>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800100">
            <a:lnSpc>
              <a:spcPct val="100000"/>
            </a:lnSpc>
            <a:spcBef>
              <a:spcPct val="0"/>
            </a:spcBef>
            <a:spcAft>
              <a:spcPct val="35000"/>
            </a:spcAft>
            <a:buNone/>
          </a:pPr>
          <a:r>
            <a:rPr lang="en-US" sz="1800" b="1" kern="1200">
              <a:latin typeface="+mj-lt"/>
              <a:ea typeface="+mj-ea"/>
              <a:cs typeface="+mj-cs"/>
            </a:rPr>
            <a:t>“VehicleMaintenanceSystem “</a:t>
          </a:r>
          <a:r>
            <a:rPr lang="en-US" sz="1400" b="0" i="0" kern="1200"/>
            <a:t>web application satisfies all the needs of admin, customer, sales manager, and vehicle by providing fast and accurate information about vehicles.</a:t>
          </a:r>
          <a:endParaRPr lang="en-US" sz="1400" kern="1200" dirty="0"/>
        </a:p>
      </dsp:txBody>
      <dsp:txXfrm>
        <a:off x="608898" y="3376"/>
        <a:ext cx="5813737" cy="691608"/>
      </dsp:txXfrm>
    </dsp:sp>
    <dsp:sp modelId="{DD70E23F-1390-4786-ADAC-7A123431922F}">
      <dsp:nvSpPr>
        <dsp:cNvPr id="0" name=""/>
        <dsp:cNvSpPr/>
      </dsp:nvSpPr>
      <dsp:spPr>
        <a:xfrm>
          <a:off x="0" y="867886"/>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536F0-DE3B-459D-B0F4-0CDF240B4395}">
      <dsp:nvSpPr>
        <dsp:cNvPr id="0" name=""/>
        <dsp:cNvSpPr/>
      </dsp:nvSpPr>
      <dsp:spPr>
        <a:xfrm>
          <a:off x="159399" y="986448"/>
          <a:ext cx="290100" cy="289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61801-5C6C-4967-95B1-518DF335AD49}">
      <dsp:nvSpPr>
        <dsp:cNvPr id="0" name=""/>
        <dsp:cNvSpPr/>
      </dsp:nvSpPr>
      <dsp:spPr>
        <a:xfrm>
          <a:off x="608898" y="867886"/>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US" sz="1400" b="0" i="0" kern="1200"/>
            <a:t>It is very easy to record the information of online sales and purchases in the databases.</a:t>
          </a:r>
        </a:p>
        <a:p>
          <a:pPr marL="0" lvl="0" indent="0" algn="l" defTabSz="622300">
            <a:lnSpc>
              <a:spcPct val="100000"/>
            </a:lnSpc>
            <a:spcBef>
              <a:spcPct val="0"/>
            </a:spcBef>
            <a:spcAft>
              <a:spcPct val="35000"/>
            </a:spcAft>
            <a:buNone/>
          </a:pPr>
          <a:r>
            <a:rPr lang="en-IN" sz="1400" kern="1200"/>
            <a:t> </a:t>
          </a:r>
          <a:endParaRPr lang="en-US" sz="1400" kern="1200" dirty="0"/>
        </a:p>
      </dsp:txBody>
      <dsp:txXfrm>
        <a:off x="608898" y="867886"/>
        <a:ext cx="5813737" cy="691608"/>
      </dsp:txXfrm>
    </dsp:sp>
    <dsp:sp modelId="{F2D3ACAA-D1CB-40FA-9C83-29677187491B}">
      <dsp:nvSpPr>
        <dsp:cNvPr id="0" name=""/>
        <dsp:cNvSpPr/>
      </dsp:nvSpPr>
      <dsp:spPr>
        <a:xfrm>
          <a:off x="0" y="1732397"/>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0EF39-F469-4358-AF0C-C3994E7512A9}">
      <dsp:nvSpPr>
        <dsp:cNvPr id="0" name=""/>
        <dsp:cNvSpPr/>
      </dsp:nvSpPr>
      <dsp:spPr>
        <a:xfrm>
          <a:off x="159399" y="1850959"/>
          <a:ext cx="290100" cy="289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C0981B-7270-41B1-B107-EA5192E67A7F}">
      <dsp:nvSpPr>
        <dsp:cNvPr id="0" name=""/>
        <dsp:cNvSpPr/>
      </dsp:nvSpPr>
      <dsp:spPr>
        <a:xfrm>
          <a:off x="608898" y="1732397"/>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US" sz="1400" b="0" i="0" kern="1200"/>
            <a:t>The objective of the Vehicle Services  is to provide better information for the users of this system for better results for their maintainence in the product details that is sales, purchases and stock.</a:t>
          </a:r>
          <a:endParaRPr lang="en-US" sz="1400" kern="1200" dirty="0"/>
        </a:p>
      </dsp:txBody>
      <dsp:txXfrm>
        <a:off x="608898" y="1732397"/>
        <a:ext cx="5813737" cy="691608"/>
      </dsp:txXfrm>
    </dsp:sp>
    <dsp:sp modelId="{34757C6C-7834-4256-B5AC-8F082B7BDFB3}">
      <dsp:nvSpPr>
        <dsp:cNvPr id="0" name=""/>
        <dsp:cNvSpPr/>
      </dsp:nvSpPr>
      <dsp:spPr>
        <a:xfrm>
          <a:off x="0" y="2596908"/>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228B6-FDB1-464F-826A-A398A5A7BC6A}">
      <dsp:nvSpPr>
        <dsp:cNvPr id="0" name=""/>
        <dsp:cNvSpPr/>
      </dsp:nvSpPr>
      <dsp:spPr>
        <a:xfrm>
          <a:off x="159399" y="2715470"/>
          <a:ext cx="290100" cy="289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CE834-5EE9-4268-B4BA-B26A1318E493}">
      <dsp:nvSpPr>
        <dsp:cNvPr id="0" name=""/>
        <dsp:cNvSpPr/>
      </dsp:nvSpPr>
      <dsp:spPr>
        <a:xfrm>
          <a:off x="608898" y="2596908"/>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US" sz="1400" b="0" i="0" kern="1200"/>
            <a:t>The </a:t>
          </a:r>
          <a:r>
            <a:rPr lang="en-US" sz="1400" b="1" kern="1200">
              <a:latin typeface="+mj-lt"/>
              <a:ea typeface="+mj-ea"/>
              <a:cs typeface="+mj-cs"/>
            </a:rPr>
            <a:t>VehicleMaintenanceSystem</a:t>
          </a:r>
          <a:r>
            <a:rPr lang="en-US" sz="1400" b="0" i="0" kern="1200"/>
            <a:t> is a software application which avoids more manual hours that need to spend in record keeping and generating reports.</a:t>
          </a:r>
          <a:endParaRPr lang="en-US" sz="1400" kern="1200" dirty="0"/>
        </a:p>
      </dsp:txBody>
      <dsp:txXfrm>
        <a:off x="608898" y="2596908"/>
        <a:ext cx="5813737" cy="691608"/>
      </dsp:txXfrm>
    </dsp:sp>
    <dsp:sp modelId="{E7060167-164E-4858-A66B-F0E8C89510C3}">
      <dsp:nvSpPr>
        <dsp:cNvPr id="0" name=""/>
        <dsp:cNvSpPr/>
      </dsp:nvSpPr>
      <dsp:spPr>
        <a:xfrm>
          <a:off x="0" y="3461419"/>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A1992-8127-44A4-A57C-165D437556D9}">
      <dsp:nvSpPr>
        <dsp:cNvPr id="0" name=""/>
        <dsp:cNvSpPr/>
      </dsp:nvSpPr>
      <dsp:spPr>
        <a:xfrm>
          <a:off x="159399" y="3579980"/>
          <a:ext cx="290100" cy="289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EFD0F-6D3E-4156-AF83-4A5FE3012BB2}">
      <dsp:nvSpPr>
        <dsp:cNvPr id="0" name=""/>
        <dsp:cNvSpPr/>
      </dsp:nvSpPr>
      <dsp:spPr>
        <a:xfrm>
          <a:off x="608898" y="3461419"/>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US" sz="1400" b="0" i="0" kern="1200"/>
            <a:t>This application keeps the data in a centralized way which is available to all the users simultaneously. It is very easy to manage historical data in database.</a:t>
          </a:r>
          <a:endParaRPr lang="en-US" sz="1400" kern="1200"/>
        </a:p>
      </dsp:txBody>
      <dsp:txXfrm>
        <a:off x="608898" y="3461419"/>
        <a:ext cx="5813737" cy="691608"/>
      </dsp:txXfrm>
    </dsp:sp>
    <dsp:sp modelId="{DCCA1F83-C598-44D9-B232-8F1705060536}">
      <dsp:nvSpPr>
        <dsp:cNvPr id="0" name=""/>
        <dsp:cNvSpPr/>
      </dsp:nvSpPr>
      <dsp:spPr>
        <a:xfrm>
          <a:off x="0" y="4325930"/>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F80FB-99F4-483C-ADBC-FCE42036A06A}">
      <dsp:nvSpPr>
        <dsp:cNvPr id="0" name=""/>
        <dsp:cNvSpPr/>
      </dsp:nvSpPr>
      <dsp:spPr>
        <a:xfrm>
          <a:off x="159399" y="4444491"/>
          <a:ext cx="290100" cy="2898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BCA46C-FD5B-40C3-8B9E-B4B564B1BF9B}">
      <dsp:nvSpPr>
        <dsp:cNvPr id="0" name=""/>
        <dsp:cNvSpPr/>
      </dsp:nvSpPr>
      <dsp:spPr>
        <a:xfrm>
          <a:off x="608898" y="4325930"/>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US" sz="1400" b="0" i="0" kern="1200"/>
            <a:t>No specific training is required for the distributors to use this application. They can easily use the tool that decreases manual hours spending for normal things and hence increases the performance.</a:t>
          </a:r>
          <a:endParaRPr lang="en-US" sz="1400" kern="1200"/>
        </a:p>
      </dsp:txBody>
      <dsp:txXfrm>
        <a:off x="608898" y="4325930"/>
        <a:ext cx="5813737" cy="691608"/>
      </dsp:txXfrm>
    </dsp:sp>
    <dsp:sp modelId="{6C775FF1-83F7-4A9E-A726-A773ACC39843}">
      <dsp:nvSpPr>
        <dsp:cNvPr id="0" name=""/>
        <dsp:cNvSpPr/>
      </dsp:nvSpPr>
      <dsp:spPr>
        <a:xfrm>
          <a:off x="0" y="5190441"/>
          <a:ext cx="6513603" cy="52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FE832-6D7E-432F-8F43-944EC8A0062F}">
      <dsp:nvSpPr>
        <dsp:cNvPr id="0" name=""/>
        <dsp:cNvSpPr/>
      </dsp:nvSpPr>
      <dsp:spPr>
        <a:xfrm>
          <a:off x="159399" y="5309002"/>
          <a:ext cx="290100" cy="2898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F5EA5A-261B-4D3A-AD22-78208883784A}">
      <dsp:nvSpPr>
        <dsp:cNvPr id="0" name=""/>
        <dsp:cNvSpPr/>
      </dsp:nvSpPr>
      <dsp:spPr>
        <a:xfrm>
          <a:off x="608898" y="5190441"/>
          <a:ext cx="5813737"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100000"/>
            </a:lnSpc>
            <a:spcBef>
              <a:spcPct val="0"/>
            </a:spcBef>
            <a:spcAft>
              <a:spcPct val="35000"/>
            </a:spcAft>
            <a:buNone/>
          </a:pPr>
          <a:r>
            <a:rPr lang="en-IN" sz="1400" kern="1200"/>
            <a:t>The user interface module is classified in to four types </a:t>
          </a:r>
          <a:r>
            <a:rPr lang="en-IN" sz="1400" b="1" kern="1200"/>
            <a:t>Admin, Customer, TransportBranch and Employee. </a:t>
          </a:r>
          <a:endParaRPr lang="en-US" sz="1400" kern="1200"/>
        </a:p>
      </dsp:txBody>
      <dsp:txXfrm>
        <a:off x="608898" y="5190441"/>
        <a:ext cx="5813737" cy="691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C30EA-07C2-4B83-880A-CDC06C3D5D82}">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1C83F-B4FB-4E5D-AEAA-0781B6D9877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729A0-7751-4CF2-B8A6-F0B3444BBD28}">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Administrator(Owner)</a:t>
          </a:r>
          <a:endParaRPr lang="en-US" sz="2400" b="1" kern="1200"/>
        </a:p>
      </dsp:txBody>
      <dsp:txXfrm>
        <a:off x="1834517" y="469890"/>
        <a:ext cx="3148942" cy="1335915"/>
      </dsp:txXfrm>
    </dsp:sp>
    <dsp:sp modelId="{8975C2E9-EA5C-41E7-992B-0829DD0611ED}">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5C391-BAC9-439B-B1F8-436FC1F9F5D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E91B0-FBDB-4F27-8E1B-7502C76598F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ServiceCentre</a:t>
          </a:r>
        </a:p>
      </dsp:txBody>
      <dsp:txXfrm>
        <a:off x="7154322" y="469890"/>
        <a:ext cx="3148942" cy="1335915"/>
      </dsp:txXfrm>
    </dsp:sp>
    <dsp:sp modelId="{36F0F80E-297C-4CE5-8A6E-0BDE95F9B282}">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0B355-242F-437C-9C8F-BDCF44C83CC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7B55E-0034-4953-B0AD-4F49F06CE35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Employee</a:t>
          </a:r>
          <a:endParaRPr lang="en-US" sz="2400" b="1" kern="1200"/>
        </a:p>
      </dsp:txBody>
      <dsp:txXfrm>
        <a:off x="1834517" y="2545532"/>
        <a:ext cx="3148942" cy="1335915"/>
      </dsp:txXfrm>
    </dsp:sp>
    <dsp:sp modelId="{7EF1A3FB-3725-4AEB-8A7A-B65751E37F19}">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A751F-0689-4F98-8C5B-FDC65A63E01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03CE7-25F9-468D-86EE-1BC17E06298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a:t>Customer</a:t>
          </a:r>
          <a:endParaRPr lang="en-US" sz="2400" b="1" kern="1200"/>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3A5E1-96E5-4009-A581-550DAFD7ADEE}">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AB1AB-FCD4-41DF-BFB4-CCC9A0B7E2C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A9D930-E76D-4FF0-9697-6DE039E5A17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IN" sz="2200" kern="1200"/>
            <a:t>Logging API (Log4j)</a:t>
          </a:r>
          <a:endParaRPr lang="en-US" sz="2200" kern="1200"/>
        </a:p>
      </dsp:txBody>
      <dsp:txXfrm>
        <a:off x="1429899" y="2442"/>
        <a:ext cx="5083704" cy="1238008"/>
      </dsp:txXfrm>
    </dsp:sp>
    <dsp:sp modelId="{D424EF70-ECB0-45A8-B5DE-A16926BE3B0E}">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3BA4-C34E-49BB-A684-A9F98696BD4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65F28C-E8C8-4A0C-85A8-3FD7891A271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IN" sz="2200" kern="1200" dirty="0"/>
            <a:t>Junit Testcase or Mockito (TDD)</a:t>
          </a:r>
          <a:endParaRPr lang="en-US" sz="2200" kern="1200" dirty="0"/>
        </a:p>
      </dsp:txBody>
      <dsp:txXfrm>
        <a:off x="1429899" y="1549953"/>
        <a:ext cx="5083704" cy="1238008"/>
      </dsp:txXfrm>
    </dsp:sp>
    <dsp:sp modelId="{70E9649E-D332-46CB-B6C9-7DE5E50CBE6A}">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59787-E599-4591-9357-318ADEAC318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8026C-A6E4-418B-BAE7-52043F90DC2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IN" sz="2200" kern="1200" dirty="0"/>
            <a:t>Mailing services</a:t>
          </a:r>
          <a:endParaRPr lang="en-US" sz="2200" kern="1200" dirty="0"/>
        </a:p>
      </dsp:txBody>
      <dsp:txXfrm>
        <a:off x="1429899" y="3097464"/>
        <a:ext cx="5083704" cy="1238008"/>
      </dsp:txXfrm>
    </dsp:sp>
    <dsp:sp modelId="{54CC7891-A6D8-47D3-9FBC-8A829EE7AF1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F0A75-9D47-48EE-83CF-115F1A753486}">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3CBDB-9CC9-4D0F-BA96-AEF56E8FDB2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IN" sz="2200" kern="1200" dirty="0"/>
            <a:t>Any Third party API like Weather ,News ,Business etc.</a:t>
          </a:r>
          <a:endParaRPr lang="en-US" sz="2200" kern="1200" dirty="0"/>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636-9ECA-49D8-AE99-63080E77A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0F432F-BDAC-487D-8173-816072424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F71DED-72C9-4FEB-8699-7B39B897D420}"/>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6DEE6479-7364-465E-B9F8-2A5C34DB6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A64DA-06A4-4771-9E59-30BB6B3DA804}"/>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199605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0B12-1868-492A-96AD-7ABC2857D1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AC6571-D40F-47FF-8D60-F41BD2077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ED63B-A9E7-4FE8-BEB6-21BAACC5C312}"/>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DACC38C6-A7C8-4E96-8CB6-42EAA62AD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D7FF5-4376-4A67-B0E3-1DDFDF5E760B}"/>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209139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F7BB0-938E-4C1F-A72E-4966A276A1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F7C86-CCD6-4C9D-ADED-9F495DE3A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9E0BF-B128-42BC-A291-AD618478AD24}"/>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73020F4B-AA9D-45D8-AB6F-5D2CD74C2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966DA-AE9E-4339-9BBD-C44A71027634}"/>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133509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8D90-EF47-432B-997A-DAEF7354E8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028479-C43E-41D1-82B5-BAF7BF1D2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448EF-4FCD-4621-9273-86F01DF2DB4D}"/>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8590098B-024A-41F2-B5CD-73B078589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91ACC-4A36-4E76-8973-4762B4D7208A}"/>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558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AAE3-AD98-45E1-8FDC-D00856D21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6AD5CC-FCCA-4132-B653-BFA5D6759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D7E50-4B68-4917-95BF-C0524278134B}"/>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1ED18327-A83E-4B73-9B7F-25357F1F1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FA159-AF91-4912-A829-E7EEC7173381}"/>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35523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6F6D-A0AF-4F33-808C-73EA80B0D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2920A-1E0A-43D7-9F63-8C9C0AA7C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9D8789-B346-4CD1-9AD7-1DCF8DB47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696330-6D25-44A6-9693-4A167FC385A9}"/>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6" name="Footer Placeholder 5">
            <a:extLst>
              <a:ext uri="{FF2B5EF4-FFF2-40B4-BE49-F238E27FC236}">
                <a16:creationId xmlns:a16="http://schemas.microsoft.com/office/drawing/2014/main" id="{1D63143D-7A6B-4EA4-8085-7E0FD1615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6C525-64B6-4CAE-8CE7-CFCFC585D1DD}"/>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420887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567E-6FCD-4102-940C-873564B9CF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F727D-B6B3-4CE6-BDAC-AC2AD0501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86C0D-51D8-4550-B741-9495DA822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B165CD-B31E-42FE-806A-B48C4B1C8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201CD-1393-4CC2-9BB9-3FF94ABE6C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05F6A4-B706-401B-BB0E-F2D6D0A1FF8E}"/>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8" name="Footer Placeholder 7">
            <a:extLst>
              <a:ext uri="{FF2B5EF4-FFF2-40B4-BE49-F238E27FC236}">
                <a16:creationId xmlns:a16="http://schemas.microsoft.com/office/drawing/2014/main" id="{F1596FAA-5870-4632-9D8D-F3F76D2656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4993F9-E3A1-44E1-8C21-807DA9897598}"/>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21619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A45A-65E1-41B4-9137-13BCCC8AC3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846DC9-C07B-45A5-906C-9B314901F326}"/>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4" name="Footer Placeholder 3">
            <a:extLst>
              <a:ext uri="{FF2B5EF4-FFF2-40B4-BE49-F238E27FC236}">
                <a16:creationId xmlns:a16="http://schemas.microsoft.com/office/drawing/2014/main" id="{FAE3F35C-70FA-4C11-BA12-02E53E567E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E48DF3-80E5-47E4-A747-4915ECD245D5}"/>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276074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55374-B92A-48EE-A8B2-B0050F8D4320}"/>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3" name="Footer Placeholder 2">
            <a:extLst>
              <a:ext uri="{FF2B5EF4-FFF2-40B4-BE49-F238E27FC236}">
                <a16:creationId xmlns:a16="http://schemas.microsoft.com/office/drawing/2014/main" id="{19853046-E812-4C8A-A30E-94A133582B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935593-4D6E-4D8B-AD39-93C7E72DED33}"/>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20972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2896-1DFC-447C-AD6C-0DD6111A3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A45288-1D5E-4827-A274-2C59B057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56ECB0-5CC1-48C6-8BCF-06959379E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F55E5-E992-490F-8B30-26AB78BF991C}"/>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6" name="Footer Placeholder 5">
            <a:extLst>
              <a:ext uri="{FF2B5EF4-FFF2-40B4-BE49-F238E27FC236}">
                <a16:creationId xmlns:a16="http://schemas.microsoft.com/office/drawing/2014/main" id="{FE3DA1FD-A330-428D-ABF7-E2B253FBA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DA535-3256-4B35-B780-0A4450B41F15}"/>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91298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635-4312-490D-8C33-C17DE7A25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16C879-26AF-4BF2-8612-6A9BB3364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9CCA0B-238C-42E2-BE26-8DC809C1A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52CD1-ED76-4372-86DB-2F6E52979890}"/>
              </a:ext>
            </a:extLst>
          </p:cNvPr>
          <p:cNvSpPr>
            <a:spLocks noGrp="1"/>
          </p:cNvSpPr>
          <p:nvPr>
            <p:ph type="dt" sz="half" idx="10"/>
          </p:nvPr>
        </p:nvSpPr>
        <p:spPr/>
        <p:txBody>
          <a:bodyPr/>
          <a:lstStyle/>
          <a:p>
            <a:fld id="{84988477-E778-4FAB-8CC7-35F5D9EFF7CA}" type="datetimeFigureOut">
              <a:rPr lang="en-IN" smtClean="0"/>
              <a:t>04-10-2019</a:t>
            </a:fld>
            <a:endParaRPr lang="en-IN"/>
          </a:p>
        </p:txBody>
      </p:sp>
      <p:sp>
        <p:nvSpPr>
          <p:cNvPr id="6" name="Footer Placeholder 5">
            <a:extLst>
              <a:ext uri="{FF2B5EF4-FFF2-40B4-BE49-F238E27FC236}">
                <a16:creationId xmlns:a16="http://schemas.microsoft.com/office/drawing/2014/main" id="{17F4A34F-3C7C-4614-8A47-A70FD0FCA3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E25A8E-20E4-48ED-8D80-765593B43EEB}"/>
              </a:ext>
            </a:extLst>
          </p:cNvPr>
          <p:cNvSpPr>
            <a:spLocks noGrp="1"/>
          </p:cNvSpPr>
          <p:nvPr>
            <p:ph type="sldNum" sz="quarter" idx="12"/>
          </p:nvPr>
        </p:nvSpPr>
        <p:spPr/>
        <p:txBody>
          <a:bodyPr/>
          <a:lstStyle/>
          <a:p>
            <a:fld id="{22C9F8D7-E455-4538-94A5-C2645C07F8FA}" type="slidenum">
              <a:rPr lang="en-IN" smtClean="0"/>
              <a:t>‹#›</a:t>
            </a:fld>
            <a:endParaRPr lang="en-IN"/>
          </a:p>
        </p:txBody>
      </p:sp>
    </p:spTree>
    <p:extLst>
      <p:ext uri="{BB962C8B-B14F-4D97-AF65-F5344CB8AC3E}">
        <p14:creationId xmlns:p14="http://schemas.microsoft.com/office/powerpoint/2010/main" val="389326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70DED-500A-4DE4-9079-39F27B5FA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BE6004-860E-437F-A643-A796EC04C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D5D0D-3398-49CF-A045-6F38784A7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8477-E778-4FAB-8CC7-35F5D9EFF7CA}" type="datetimeFigureOut">
              <a:rPr lang="en-IN" smtClean="0"/>
              <a:t>04-10-2019</a:t>
            </a:fld>
            <a:endParaRPr lang="en-IN"/>
          </a:p>
        </p:txBody>
      </p:sp>
      <p:sp>
        <p:nvSpPr>
          <p:cNvPr id="5" name="Footer Placeholder 4">
            <a:extLst>
              <a:ext uri="{FF2B5EF4-FFF2-40B4-BE49-F238E27FC236}">
                <a16:creationId xmlns:a16="http://schemas.microsoft.com/office/drawing/2014/main" id="{A23FC194-0744-4266-AB44-33A42DCE6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27C683-09A7-4498-A452-F2ED52BFD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9F8D7-E455-4538-94A5-C2645C07F8FA}" type="slidenum">
              <a:rPr lang="en-IN" smtClean="0"/>
              <a:t>‹#›</a:t>
            </a:fld>
            <a:endParaRPr lang="en-IN"/>
          </a:p>
        </p:txBody>
      </p:sp>
    </p:spTree>
    <p:extLst>
      <p:ext uri="{BB962C8B-B14F-4D97-AF65-F5344CB8AC3E}">
        <p14:creationId xmlns:p14="http://schemas.microsoft.com/office/powerpoint/2010/main" val="2152506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7D2109-047E-41BD-99DF-52B480D9CEA5}"/>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r"/>
            <a:r>
              <a:rPr lang="en-US" sz="5400" b="1" kern="1200" dirty="0">
                <a:solidFill>
                  <a:srgbClr val="FFFFFF"/>
                </a:solidFill>
                <a:latin typeface="+mj-lt"/>
                <a:ea typeface="+mj-ea"/>
                <a:cs typeface="+mj-cs"/>
              </a:rPr>
              <a:t>VehicleMaintenanceSystem</a:t>
            </a:r>
            <a:br>
              <a:rPr lang="en-US" sz="5400" b="1" kern="1200" dirty="0">
                <a:solidFill>
                  <a:srgbClr val="FFFFFF"/>
                </a:solidFill>
                <a:latin typeface="+mj-lt"/>
                <a:ea typeface="+mj-ea"/>
                <a:cs typeface="+mj-cs"/>
              </a:rPr>
            </a:br>
            <a:r>
              <a:rPr lang="en-US" sz="5400" b="1" kern="1200" dirty="0">
                <a:solidFill>
                  <a:srgbClr val="FFFFFF"/>
                </a:solidFill>
                <a:latin typeface="+mj-lt"/>
                <a:ea typeface="+mj-ea"/>
                <a:cs typeface="+mj-cs"/>
              </a:rPr>
              <a:t>               </a:t>
            </a:r>
            <a:r>
              <a:rPr lang="en-US" sz="2400" b="1" kern="1200" dirty="0">
                <a:solidFill>
                  <a:srgbClr val="FFFFFF"/>
                </a:solidFill>
                <a:latin typeface="+mj-lt"/>
                <a:ea typeface="+mj-ea"/>
                <a:cs typeface="+mj-cs"/>
              </a:rPr>
              <a:t>(Domain Manufacturing)</a:t>
            </a:r>
            <a:r>
              <a:rPr lang="en-US" sz="2400" kern="1200" dirty="0">
                <a:solidFill>
                  <a:srgbClr val="FFFFFF"/>
                </a:solidFill>
                <a:latin typeface="+mj-lt"/>
                <a:ea typeface="+mj-ea"/>
                <a:cs typeface="+mj-cs"/>
              </a:rPr>
              <a:t> </a:t>
            </a:r>
            <a:endParaRPr lang="en-US" sz="5400" kern="1200" dirty="0">
              <a:solidFill>
                <a:srgbClr val="FFFFFF"/>
              </a:solidFill>
              <a:latin typeface="+mj-lt"/>
              <a:ea typeface="+mj-ea"/>
              <a:cs typeface="+mj-cs"/>
            </a:endParaRPr>
          </a:p>
        </p:txBody>
      </p:sp>
      <p:pic>
        <p:nvPicPr>
          <p:cNvPr id="9" name="Content Placeholder 5" descr="A close up of a logo&#10;&#10;Description automatically generated">
            <a:extLst>
              <a:ext uri="{FF2B5EF4-FFF2-40B4-BE49-F238E27FC236}">
                <a16:creationId xmlns:a16="http://schemas.microsoft.com/office/drawing/2014/main" id="{240548DC-85F2-4D4E-BEE5-848223427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14" y="5953895"/>
            <a:ext cx="4076699" cy="904105"/>
          </a:xfrm>
          <a:prstGeom prst="rect">
            <a:avLst/>
          </a:prstGeom>
          <a:solidFill>
            <a:srgbClr val="FFFFFF">
              <a:shade val="85000"/>
            </a:srgbClr>
          </a:solidFill>
        </p:spPr>
      </p:pic>
    </p:spTree>
    <p:extLst>
      <p:ext uri="{BB962C8B-B14F-4D97-AF65-F5344CB8AC3E}">
        <p14:creationId xmlns:p14="http://schemas.microsoft.com/office/powerpoint/2010/main" val="211895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F95DA-8FAF-45F5-897D-D5B939FAA40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6000" b="1" dirty="0"/>
              <a:t>Module Functionality</a:t>
            </a:r>
            <a:endParaRPr lang="en-US" sz="5800" b="1" kern="1200" dirty="0"/>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657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2F98-03AB-44B4-9CC7-B38471AD002E}"/>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Administrator</a:t>
            </a:r>
          </a:p>
        </p:txBody>
      </p:sp>
      <p:cxnSp>
        <p:nvCxnSpPr>
          <p:cNvPr id="6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7B1671-98D1-4F98-B540-7E59989B4FA6}"/>
              </a:ext>
            </a:extLst>
          </p:cNvPr>
          <p:cNvSpPr>
            <a:spLocks noGrp="1"/>
          </p:cNvSpPr>
          <p:nvPr>
            <p:ph idx="1"/>
          </p:nvPr>
        </p:nvSpPr>
        <p:spPr>
          <a:xfrm>
            <a:off x="4976031" y="963877"/>
            <a:ext cx="6377769" cy="4930246"/>
          </a:xfrm>
        </p:spPr>
        <p:txBody>
          <a:bodyPr anchor="ctr">
            <a:normAutofit/>
          </a:bodyPr>
          <a:lstStyle/>
          <a:p>
            <a:r>
              <a:rPr lang="en-IN" sz="2000" b="1" dirty="0"/>
              <a:t>Manage Customer</a:t>
            </a:r>
            <a:r>
              <a:rPr lang="en-IN" sz="2000" dirty="0"/>
              <a:t> :-Admin will manage customer using CURD operation.</a:t>
            </a:r>
          </a:p>
          <a:p>
            <a:r>
              <a:rPr lang="en-IN" sz="2000" b="1" dirty="0"/>
              <a:t>Manage ServiceCentre</a:t>
            </a:r>
            <a:r>
              <a:rPr lang="en-IN" sz="2000" dirty="0"/>
              <a:t>:- Admin will  manage ServiceCentre office using CURD Operations.</a:t>
            </a:r>
          </a:p>
          <a:p>
            <a:r>
              <a:rPr lang="en-IN" sz="2000" b="1" dirty="0"/>
              <a:t>Manage Vehicle </a:t>
            </a:r>
            <a:r>
              <a:rPr lang="en-IN" sz="2000" dirty="0"/>
              <a:t>:- Admin register all vehicle with their service warranty period &amp; do CURD operation.</a:t>
            </a:r>
          </a:p>
          <a:p>
            <a:r>
              <a:rPr lang="en-IN" sz="2000" b="1" dirty="0"/>
              <a:t>Manage Employee</a:t>
            </a:r>
            <a:r>
              <a:rPr lang="en-IN" sz="2000" dirty="0"/>
              <a:t>:- Admin will manage Employee using CURD operation.</a:t>
            </a:r>
          </a:p>
          <a:p>
            <a:r>
              <a:rPr lang="en-IN" sz="2000" b="1" dirty="0"/>
              <a:t>Transaction</a:t>
            </a:r>
            <a:r>
              <a:rPr lang="en-IN" sz="2000" dirty="0"/>
              <a:t>  :- Admin will check all income or expense .</a:t>
            </a:r>
          </a:p>
          <a:p>
            <a:r>
              <a:rPr lang="en-IN" sz="2000" b="1" dirty="0"/>
              <a:t>Reports</a:t>
            </a:r>
          </a:p>
        </p:txBody>
      </p:sp>
    </p:spTree>
    <p:extLst>
      <p:ext uri="{BB962C8B-B14F-4D97-AF65-F5344CB8AC3E}">
        <p14:creationId xmlns:p14="http://schemas.microsoft.com/office/powerpoint/2010/main" val="86162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2F98-03AB-44B4-9CC7-B38471AD002E}"/>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rPr>
              <a:t>ServiceCentre</a:t>
            </a:r>
          </a:p>
        </p:txBody>
      </p:sp>
      <p:cxnSp>
        <p:nvCxnSpPr>
          <p:cNvPr id="27"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7B1671-98D1-4F98-B540-7E59989B4FA6}"/>
              </a:ext>
            </a:extLst>
          </p:cNvPr>
          <p:cNvSpPr>
            <a:spLocks noGrp="1"/>
          </p:cNvSpPr>
          <p:nvPr>
            <p:ph idx="1"/>
          </p:nvPr>
        </p:nvSpPr>
        <p:spPr>
          <a:xfrm>
            <a:off x="4976031" y="963877"/>
            <a:ext cx="6377769" cy="4930246"/>
          </a:xfrm>
        </p:spPr>
        <p:txBody>
          <a:bodyPr anchor="ctr">
            <a:normAutofit/>
          </a:bodyPr>
          <a:lstStyle/>
          <a:p>
            <a:r>
              <a:rPr lang="en-IN" sz="2000" b="1" dirty="0"/>
              <a:t>View Maintenance request</a:t>
            </a:r>
            <a:r>
              <a:rPr lang="en-IN" sz="2000" dirty="0"/>
              <a:t>:-ServiceCentre admin will view all incoming customer request on date wise &amp; check validate warranty period .</a:t>
            </a:r>
          </a:p>
          <a:p>
            <a:r>
              <a:rPr lang="en-IN" sz="2000" b="1" dirty="0"/>
              <a:t>Assign Request to Worker </a:t>
            </a:r>
            <a:r>
              <a:rPr lang="en-IN" sz="2000" dirty="0"/>
              <a:t>:-validated request assign request to worker(employee) by ServiceCentre admin .</a:t>
            </a:r>
          </a:p>
          <a:p>
            <a:r>
              <a:rPr lang="en-IN" sz="2000" b="1" dirty="0"/>
              <a:t>Payment </a:t>
            </a:r>
            <a:r>
              <a:rPr lang="en-IN" sz="2000" dirty="0"/>
              <a:t>:- Based on worker repairing sheet (vehicle parts ) generate bill &amp; handle payment.</a:t>
            </a:r>
          </a:p>
          <a:p>
            <a:r>
              <a:rPr lang="en-IN" sz="2000" b="1" dirty="0"/>
              <a:t>Check pending/complete request</a:t>
            </a:r>
            <a:r>
              <a:rPr lang="en-IN" sz="2000" dirty="0"/>
              <a:t>:- Service Centre admin will check all pending complete request if required take action against assign worker if request not done or get complain.</a:t>
            </a:r>
          </a:p>
        </p:txBody>
      </p:sp>
    </p:spTree>
    <p:extLst>
      <p:ext uri="{BB962C8B-B14F-4D97-AF65-F5344CB8AC3E}">
        <p14:creationId xmlns:p14="http://schemas.microsoft.com/office/powerpoint/2010/main" val="49361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2F98-03AB-44B4-9CC7-B38471AD002E}"/>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rPr>
              <a:t>Customer</a:t>
            </a:r>
          </a:p>
        </p:txBody>
      </p:sp>
      <p:cxnSp>
        <p:nvCxnSpPr>
          <p:cNvPr id="27"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7B1671-98D1-4F98-B540-7E59989B4FA6}"/>
              </a:ext>
            </a:extLst>
          </p:cNvPr>
          <p:cNvSpPr>
            <a:spLocks noGrp="1"/>
          </p:cNvSpPr>
          <p:nvPr>
            <p:ph idx="1"/>
          </p:nvPr>
        </p:nvSpPr>
        <p:spPr>
          <a:xfrm>
            <a:off x="4976031" y="963877"/>
            <a:ext cx="6377769" cy="4930246"/>
          </a:xfrm>
        </p:spPr>
        <p:txBody>
          <a:bodyPr anchor="ctr">
            <a:normAutofit/>
          </a:bodyPr>
          <a:lstStyle/>
          <a:p>
            <a:r>
              <a:rPr lang="en-IN" sz="2000" b="1" dirty="0"/>
              <a:t>Vehicle Maintenance request </a:t>
            </a:r>
            <a:r>
              <a:rPr lang="en-IN" sz="2000" dirty="0"/>
              <a:t>:-Customer will send maintenance request to particular service centre.</a:t>
            </a:r>
          </a:p>
          <a:p>
            <a:r>
              <a:rPr lang="en-IN" sz="2000" b="1" dirty="0" err="1"/>
              <a:t>ViewVehicle</a:t>
            </a:r>
            <a:r>
              <a:rPr lang="en-IN" sz="2000" dirty="0"/>
              <a:t>:- Customer view his Vehicle details with warranty period .</a:t>
            </a:r>
          </a:p>
          <a:p>
            <a:r>
              <a:rPr lang="en-IN" sz="2000" b="1" dirty="0"/>
              <a:t>View Profile</a:t>
            </a:r>
            <a:r>
              <a:rPr lang="en-IN" sz="2000" dirty="0"/>
              <a:t>:- can view his/her own profile and modify some information .</a:t>
            </a:r>
          </a:p>
          <a:p>
            <a:r>
              <a:rPr lang="en-IN" sz="2000" b="1" dirty="0"/>
              <a:t>Feedback</a:t>
            </a:r>
            <a:r>
              <a:rPr lang="en-IN" sz="2000" dirty="0"/>
              <a:t>:- can send feedback about assigned worker to his ServiceCentre admin or direct administrator.</a:t>
            </a:r>
          </a:p>
          <a:p>
            <a:r>
              <a:rPr lang="en-IN" sz="2000" b="1" dirty="0"/>
              <a:t>Logout</a:t>
            </a:r>
            <a:r>
              <a:rPr lang="en-IN" sz="2000" dirty="0"/>
              <a:t>  </a:t>
            </a:r>
          </a:p>
        </p:txBody>
      </p:sp>
    </p:spTree>
    <p:extLst>
      <p:ext uri="{BB962C8B-B14F-4D97-AF65-F5344CB8AC3E}">
        <p14:creationId xmlns:p14="http://schemas.microsoft.com/office/powerpoint/2010/main" val="6875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2F98-03AB-44B4-9CC7-B38471AD002E}"/>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rPr>
              <a:t>Employee</a:t>
            </a:r>
          </a:p>
        </p:txBody>
      </p:sp>
      <p:cxnSp>
        <p:nvCxnSpPr>
          <p:cNvPr id="27"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7B1671-98D1-4F98-B540-7E59989B4FA6}"/>
              </a:ext>
            </a:extLst>
          </p:cNvPr>
          <p:cNvSpPr>
            <a:spLocks noGrp="1"/>
          </p:cNvSpPr>
          <p:nvPr>
            <p:ph idx="1"/>
          </p:nvPr>
        </p:nvSpPr>
        <p:spPr>
          <a:xfrm>
            <a:off x="4976031" y="963877"/>
            <a:ext cx="6377769" cy="4930246"/>
          </a:xfrm>
        </p:spPr>
        <p:txBody>
          <a:bodyPr anchor="ctr">
            <a:normAutofit/>
          </a:bodyPr>
          <a:lstStyle/>
          <a:p>
            <a:r>
              <a:rPr lang="en-IN" sz="2000" b="1" dirty="0"/>
              <a:t>View Assign Request</a:t>
            </a:r>
            <a:r>
              <a:rPr lang="en-IN" sz="2000" dirty="0"/>
              <a:t>:-Employee can view assign request &amp; update the status of request with proper repairing sheet which is done in servicing .</a:t>
            </a:r>
          </a:p>
          <a:p>
            <a:r>
              <a:rPr lang="en-IN" sz="2000" b="1" dirty="0"/>
              <a:t>View Profile</a:t>
            </a:r>
            <a:r>
              <a:rPr lang="en-IN" sz="2000" dirty="0"/>
              <a:t>:- can view his/her own profile and modify some information .</a:t>
            </a:r>
          </a:p>
          <a:p>
            <a:r>
              <a:rPr lang="en-IN" sz="2000" b="1" dirty="0"/>
              <a:t>ViewcompletedTask</a:t>
            </a:r>
            <a:r>
              <a:rPr lang="en-IN" sz="2000" dirty="0"/>
              <a:t>:- Employee can view his all completed task &amp; their details too.</a:t>
            </a:r>
          </a:p>
          <a:p>
            <a:r>
              <a:rPr lang="en-IN" sz="2000" b="1" dirty="0"/>
              <a:t>complain</a:t>
            </a:r>
            <a:r>
              <a:rPr lang="en-IN" sz="2000" dirty="0"/>
              <a:t>:- can do complain/suggestion to administrator .</a:t>
            </a:r>
          </a:p>
          <a:p>
            <a:r>
              <a:rPr lang="en-IN" sz="2000" b="1" dirty="0"/>
              <a:t>Logout</a:t>
            </a:r>
            <a:r>
              <a:rPr lang="en-IN" sz="2000" dirty="0"/>
              <a:t>  </a:t>
            </a:r>
          </a:p>
        </p:txBody>
      </p:sp>
    </p:spTree>
    <p:extLst>
      <p:ext uri="{BB962C8B-B14F-4D97-AF65-F5344CB8AC3E}">
        <p14:creationId xmlns:p14="http://schemas.microsoft.com/office/powerpoint/2010/main" val="26305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1ED1E-FF2F-4B30-AD83-EC174B6F62C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Technologies</a:t>
            </a: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5">
            <a:extLst>
              <a:ext uri="{FF2B5EF4-FFF2-40B4-BE49-F238E27FC236}">
                <a16:creationId xmlns:a16="http://schemas.microsoft.com/office/drawing/2014/main" id="{0C5D4F80-08BF-4346-A0E3-102A399DEEA8}"/>
              </a:ext>
            </a:extLst>
          </p:cNvPr>
          <p:cNvPicPr>
            <a:picLocks noGrp="1" noChangeAspect="1"/>
          </p:cNvPicPr>
          <p:nvPr>
            <p:ph idx="1"/>
          </p:nvPr>
        </p:nvPicPr>
        <p:blipFill>
          <a:blip r:embed="rId2"/>
          <a:stretch>
            <a:fillRect/>
          </a:stretch>
        </p:blipFill>
        <p:spPr>
          <a:xfrm>
            <a:off x="4885899" y="321176"/>
            <a:ext cx="7192370" cy="6325283"/>
          </a:xfrm>
          <a:prstGeom prst="rect">
            <a:avLst/>
          </a:prstGeom>
        </p:spPr>
      </p:pic>
    </p:spTree>
    <p:extLst>
      <p:ext uri="{BB962C8B-B14F-4D97-AF65-F5344CB8AC3E}">
        <p14:creationId xmlns:p14="http://schemas.microsoft.com/office/powerpoint/2010/main" val="188912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F38B7E-E75E-4C8A-81FC-FD1E8717B7D3}"/>
              </a:ext>
            </a:extLst>
          </p:cNvPr>
          <p:cNvSpPr>
            <a:spLocks noGrp="1"/>
          </p:cNvSpPr>
          <p:nvPr>
            <p:ph type="title"/>
          </p:nvPr>
        </p:nvSpPr>
        <p:spPr>
          <a:xfrm>
            <a:off x="863029" y="1012004"/>
            <a:ext cx="3416158" cy="4795408"/>
          </a:xfrm>
        </p:spPr>
        <p:txBody>
          <a:bodyPr>
            <a:normAutofit/>
          </a:bodyPr>
          <a:lstStyle/>
          <a:p>
            <a:r>
              <a:rPr lang="en-IN" dirty="0">
                <a:solidFill>
                  <a:srgbClr val="FFFFFF"/>
                </a:solidFill>
              </a:rPr>
              <a:t>Important API  implements</a:t>
            </a:r>
          </a:p>
        </p:txBody>
      </p:sp>
      <p:graphicFrame>
        <p:nvGraphicFramePr>
          <p:cNvPr id="5" name="Content Placeholder 2">
            <a:extLst>
              <a:ext uri="{FF2B5EF4-FFF2-40B4-BE49-F238E27FC236}">
                <a16:creationId xmlns:a16="http://schemas.microsoft.com/office/drawing/2014/main" id="{D04BD15B-39B6-483C-AF46-F02EFF963D41}"/>
              </a:ext>
            </a:extLst>
          </p:cNvPr>
          <p:cNvGraphicFramePr>
            <a:graphicFrameLocks noGrp="1"/>
          </p:cNvGraphicFramePr>
          <p:nvPr>
            <p:ph idx="1"/>
            <p:extLst>
              <p:ext uri="{D42A27DB-BD31-4B8C-83A1-F6EECF244321}">
                <p14:modId xmlns:p14="http://schemas.microsoft.com/office/powerpoint/2010/main" val="22782904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58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4A41-8793-426B-82BB-0F173F886261}"/>
              </a:ext>
            </a:extLst>
          </p:cNvPr>
          <p:cNvSpPr>
            <a:spLocks noGrp="1"/>
          </p:cNvSpPr>
          <p:nvPr>
            <p:ph type="title"/>
          </p:nvPr>
        </p:nvSpPr>
        <p:spPr>
          <a:xfrm>
            <a:off x="838200" y="18255"/>
            <a:ext cx="10515600" cy="1325563"/>
          </a:xfrm>
        </p:spPr>
        <p:txBody>
          <a:bodyPr>
            <a:normAutofit/>
          </a:bodyPr>
          <a:lstStyle/>
          <a:p>
            <a:r>
              <a:rPr lang="en-IN" b="1" dirty="0"/>
              <a:t>Project Info </a:t>
            </a:r>
            <a:endParaRPr lang="en-IN" dirty="0"/>
          </a:p>
        </p:txBody>
      </p:sp>
      <p:graphicFrame>
        <p:nvGraphicFramePr>
          <p:cNvPr id="5" name="Content Placeholder 2">
            <a:extLst>
              <a:ext uri="{FF2B5EF4-FFF2-40B4-BE49-F238E27FC236}">
                <a16:creationId xmlns:a16="http://schemas.microsoft.com/office/drawing/2014/main" id="{11E71954-26F2-4F06-B9B1-666666668167}"/>
              </a:ext>
            </a:extLst>
          </p:cNvPr>
          <p:cNvGraphicFramePr>
            <a:graphicFrameLocks noGrp="1"/>
          </p:cNvGraphicFramePr>
          <p:nvPr>
            <p:ph idx="1"/>
            <p:extLst>
              <p:ext uri="{D42A27DB-BD31-4B8C-83A1-F6EECF244321}">
                <p14:modId xmlns:p14="http://schemas.microsoft.com/office/powerpoint/2010/main" val="1142341259"/>
              </p:ext>
            </p:extLst>
          </p:nvPr>
        </p:nvGraphicFramePr>
        <p:xfrm>
          <a:off x="838200" y="1269507"/>
          <a:ext cx="10515600" cy="4907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AC755A-F5EA-4FB1-BC2F-9F1235102291}"/>
              </a:ext>
            </a:extLst>
          </p:cNvPr>
          <p:cNvSpPr>
            <a:spLocks noGrp="1"/>
          </p:cNvSpPr>
          <p:nvPr>
            <p:ph type="title"/>
          </p:nvPr>
        </p:nvSpPr>
        <p:spPr>
          <a:xfrm>
            <a:off x="863029" y="1012004"/>
            <a:ext cx="3416158" cy="4795408"/>
          </a:xfrm>
        </p:spPr>
        <p:txBody>
          <a:bodyPr>
            <a:normAutofit/>
          </a:bodyPr>
          <a:lstStyle/>
          <a:p>
            <a:r>
              <a:rPr lang="en-IN">
                <a:solidFill>
                  <a:srgbClr val="FFFFFF"/>
                </a:solidFill>
              </a:rPr>
              <a:t>In-Depth Project Description</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1C30170C-6849-4EA5-8FBF-E4468AD34012}"/>
              </a:ext>
            </a:extLst>
          </p:cNvPr>
          <p:cNvGraphicFramePr>
            <a:graphicFrameLocks noGrp="1"/>
          </p:cNvGraphicFramePr>
          <p:nvPr>
            <p:ph idx="1"/>
            <p:extLst>
              <p:ext uri="{D42A27DB-BD31-4B8C-83A1-F6EECF244321}">
                <p14:modId xmlns:p14="http://schemas.microsoft.com/office/powerpoint/2010/main" val="41736089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00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F03E-4DC2-496A-9649-39DF63541CCD}"/>
              </a:ext>
            </a:extLst>
          </p:cNvPr>
          <p:cNvSpPr>
            <a:spLocks noGrp="1"/>
          </p:cNvSpPr>
          <p:nvPr>
            <p:ph type="title"/>
          </p:nvPr>
        </p:nvSpPr>
        <p:spPr>
          <a:xfrm>
            <a:off x="838200" y="365125"/>
            <a:ext cx="10515600" cy="1325563"/>
          </a:xfrm>
        </p:spPr>
        <p:txBody>
          <a:bodyPr>
            <a:normAutofit/>
          </a:bodyPr>
          <a:lstStyle/>
          <a:p>
            <a:r>
              <a:rPr lang="en-IN"/>
              <a:t>Module of Project</a:t>
            </a:r>
          </a:p>
        </p:txBody>
      </p:sp>
      <p:graphicFrame>
        <p:nvGraphicFramePr>
          <p:cNvPr id="5" name="Content Placeholder 2">
            <a:extLst>
              <a:ext uri="{FF2B5EF4-FFF2-40B4-BE49-F238E27FC236}">
                <a16:creationId xmlns:a16="http://schemas.microsoft.com/office/drawing/2014/main" id="{AD57DA7E-A461-4A4C-9725-7BDCF4043E59}"/>
              </a:ext>
            </a:extLst>
          </p:cNvPr>
          <p:cNvGraphicFramePr>
            <a:graphicFrameLocks noGrp="1"/>
          </p:cNvGraphicFramePr>
          <p:nvPr>
            <p:ph idx="1"/>
            <p:extLst>
              <p:ext uri="{D42A27DB-BD31-4B8C-83A1-F6EECF244321}">
                <p14:modId xmlns:p14="http://schemas.microsoft.com/office/powerpoint/2010/main" val="30797744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43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3F95DA-8FAF-45F5-897D-D5B939FAA404}"/>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UML use case Design</a:t>
            </a: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4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3B6FA4-4FC8-4BA1-B3A6-CB5B74777718}"/>
              </a:ext>
            </a:extLst>
          </p:cNvPr>
          <p:cNvPicPr>
            <a:picLocks noChangeAspect="1"/>
          </p:cNvPicPr>
          <p:nvPr/>
        </p:nvPicPr>
        <p:blipFill rotWithShape="1">
          <a:blip r:embed="rId2"/>
          <a:srcRect t="3173" b="9618"/>
          <a:stretch/>
        </p:blipFill>
        <p:spPr>
          <a:xfrm>
            <a:off x="20" y="10"/>
            <a:ext cx="12191980" cy="6857990"/>
          </a:xfrm>
          <a:prstGeom prst="rect">
            <a:avLst/>
          </a:prstGeom>
        </p:spPr>
      </p:pic>
    </p:spTree>
    <p:extLst>
      <p:ext uri="{BB962C8B-B14F-4D97-AF65-F5344CB8AC3E}">
        <p14:creationId xmlns:p14="http://schemas.microsoft.com/office/powerpoint/2010/main" val="72332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AC0929-02E2-45AF-A6D1-2266F45B39A7}"/>
              </a:ext>
            </a:extLst>
          </p:cNvPr>
          <p:cNvPicPr>
            <a:picLocks noChangeAspect="1"/>
          </p:cNvPicPr>
          <p:nvPr/>
        </p:nvPicPr>
        <p:blipFill rotWithShape="1">
          <a:blip r:embed="rId2"/>
          <a:srcRect t="2628" b="10499"/>
          <a:stretch/>
        </p:blipFill>
        <p:spPr>
          <a:xfrm>
            <a:off x="20" y="10"/>
            <a:ext cx="12191980" cy="6857990"/>
          </a:xfrm>
          <a:prstGeom prst="rect">
            <a:avLst/>
          </a:prstGeom>
        </p:spPr>
      </p:pic>
    </p:spTree>
    <p:extLst>
      <p:ext uri="{BB962C8B-B14F-4D97-AF65-F5344CB8AC3E}">
        <p14:creationId xmlns:p14="http://schemas.microsoft.com/office/powerpoint/2010/main" val="402375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CF097-F663-405E-A9AE-B03FDC5D419C}"/>
              </a:ext>
            </a:extLst>
          </p:cNvPr>
          <p:cNvPicPr>
            <a:picLocks noChangeAspect="1"/>
          </p:cNvPicPr>
          <p:nvPr/>
        </p:nvPicPr>
        <p:blipFill rotWithShape="1">
          <a:blip r:embed="rId2"/>
          <a:srcRect t="3311" b="9480"/>
          <a:stretch/>
        </p:blipFill>
        <p:spPr>
          <a:xfrm>
            <a:off x="20" y="10"/>
            <a:ext cx="12191980" cy="6857990"/>
          </a:xfrm>
          <a:prstGeom prst="rect">
            <a:avLst/>
          </a:prstGeom>
        </p:spPr>
      </p:pic>
    </p:spTree>
    <p:extLst>
      <p:ext uri="{BB962C8B-B14F-4D97-AF65-F5344CB8AC3E}">
        <p14:creationId xmlns:p14="http://schemas.microsoft.com/office/powerpoint/2010/main" val="9634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CE79-324F-4890-831D-B76E1DEB8D3D}"/>
              </a:ext>
            </a:extLst>
          </p:cNvPr>
          <p:cNvPicPr>
            <a:picLocks noChangeAspect="1"/>
          </p:cNvPicPr>
          <p:nvPr/>
        </p:nvPicPr>
        <p:blipFill rotWithShape="1">
          <a:blip r:embed="rId2"/>
          <a:srcRect b="13128"/>
          <a:stretch/>
        </p:blipFill>
        <p:spPr>
          <a:xfrm>
            <a:off x="20" y="10"/>
            <a:ext cx="12191980" cy="6857990"/>
          </a:xfrm>
          <a:prstGeom prst="rect">
            <a:avLst/>
          </a:prstGeom>
        </p:spPr>
      </p:pic>
    </p:spTree>
    <p:extLst>
      <p:ext uri="{BB962C8B-B14F-4D97-AF65-F5344CB8AC3E}">
        <p14:creationId xmlns:p14="http://schemas.microsoft.com/office/powerpoint/2010/main" val="167836251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538</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VehicleMaintenanceSystem                (Domain Manufacturing) </vt:lpstr>
      <vt:lpstr>Project Info </vt:lpstr>
      <vt:lpstr>In-Depth Project Description</vt:lpstr>
      <vt:lpstr>Module of Project</vt:lpstr>
      <vt:lpstr>UML use case Design</vt:lpstr>
      <vt:lpstr>PowerPoint Presentation</vt:lpstr>
      <vt:lpstr>PowerPoint Presentation</vt:lpstr>
      <vt:lpstr>PowerPoint Presentation</vt:lpstr>
      <vt:lpstr>PowerPoint Presentation</vt:lpstr>
      <vt:lpstr>Module Functionality</vt:lpstr>
      <vt:lpstr>Administrator</vt:lpstr>
      <vt:lpstr>ServiceCentre</vt:lpstr>
      <vt:lpstr>Customer</vt:lpstr>
      <vt:lpstr>Employee</vt:lpstr>
      <vt:lpstr>Technologies</vt:lpstr>
      <vt:lpstr>Important API  implements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VehicleMaintenanceSystem                (Domain Manufacturing) </dc:title>
  <dc:creator>Purshottam kumar</dc:creator>
  <cp:lastModifiedBy>Purshottam kumar</cp:lastModifiedBy>
  <cp:revision>3</cp:revision>
  <dcterms:created xsi:type="dcterms:W3CDTF">2019-10-04T21:04:26Z</dcterms:created>
  <dcterms:modified xsi:type="dcterms:W3CDTF">2019-10-04T21:22:40Z</dcterms:modified>
</cp:coreProperties>
</file>