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3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6870-0AAD-4EC7-B3A2-DD8D4CEBC142}" type="datetimeFigureOut">
              <a:rPr lang="es-CL" smtClean="0"/>
              <a:t>15-08-2022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0F7F-5C4B-4959-A75C-657D1755438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528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6870-0AAD-4EC7-B3A2-DD8D4CEBC142}" type="datetimeFigureOut">
              <a:rPr lang="es-CL" smtClean="0"/>
              <a:t>15-08-2022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0F7F-5C4B-4959-A75C-657D1755438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223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6870-0AAD-4EC7-B3A2-DD8D4CEBC142}" type="datetimeFigureOut">
              <a:rPr lang="es-CL" smtClean="0"/>
              <a:t>15-08-2022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0F7F-5C4B-4959-A75C-657D1755438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918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6870-0AAD-4EC7-B3A2-DD8D4CEBC142}" type="datetimeFigureOut">
              <a:rPr lang="es-CL" smtClean="0"/>
              <a:t>15-08-2022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0F7F-5C4B-4959-A75C-657D1755438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955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6870-0AAD-4EC7-B3A2-DD8D4CEBC142}" type="datetimeFigureOut">
              <a:rPr lang="es-CL" smtClean="0"/>
              <a:t>15-08-2022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0F7F-5C4B-4959-A75C-657D1755438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073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6870-0AAD-4EC7-B3A2-DD8D4CEBC142}" type="datetimeFigureOut">
              <a:rPr lang="es-CL" smtClean="0"/>
              <a:t>15-08-2022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0F7F-5C4B-4959-A75C-657D1755438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37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6870-0AAD-4EC7-B3A2-DD8D4CEBC142}" type="datetimeFigureOut">
              <a:rPr lang="es-CL" smtClean="0"/>
              <a:t>15-08-2022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0F7F-5C4B-4959-A75C-657D1755438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309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6870-0AAD-4EC7-B3A2-DD8D4CEBC142}" type="datetimeFigureOut">
              <a:rPr lang="es-CL" smtClean="0"/>
              <a:t>15-08-2022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0F7F-5C4B-4959-A75C-657D1755438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444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6870-0AAD-4EC7-B3A2-DD8D4CEBC142}" type="datetimeFigureOut">
              <a:rPr lang="es-CL" smtClean="0"/>
              <a:t>15-08-2022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0F7F-5C4B-4959-A75C-657D1755438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793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6870-0AAD-4EC7-B3A2-DD8D4CEBC142}" type="datetimeFigureOut">
              <a:rPr lang="es-CL" smtClean="0"/>
              <a:t>15-08-2022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0F7F-5C4B-4959-A75C-657D1755438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006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6870-0AAD-4EC7-B3A2-DD8D4CEBC142}" type="datetimeFigureOut">
              <a:rPr lang="es-CL" smtClean="0"/>
              <a:t>15-08-2022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0F7F-5C4B-4959-A75C-657D1755438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27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E6870-0AAD-4EC7-B3A2-DD8D4CEBC142}" type="datetimeFigureOut">
              <a:rPr lang="es-CL" smtClean="0"/>
              <a:t>15-08-2022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0F7F-5C4B-4959-A75C-657D1755438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162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Radiografía a la Incineración de residuos en Chile.	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205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Notas	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En cuanto a la calidad de los datos, la información correspondiente a Residuos No peligrosos  de origen Municipal concuerda con los datos abiertos del sitio web RETC. –TERMINAR IDEA-.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7163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DATOS	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Los datos corresponden a las bases de datos RETC de los años ‘17, ‘18, ‘19, ’20.</a:t>
            </a:r>
          </a:p>
          <a:p>
            <a:r>
              <a:rPr lang="es-CL" dirty="0" smtClean="0"/>
              <a:t>Datos año 2021 </a:t>
            </a:r>
            <a:r>
              <a:rPr lang="es-CL" dirty="0" smtClean="0"/>
              <a:t>no disponibles aun. Al consultar por transparencia – junio 2022-  los datos estaban en procesos de consolidación.</a:t>
            </a:r>
            <a:endParaRPr lang="es-CL" dirty="0" smtClean="0"/>
          </a:p>
          <a:p>
            <a:r>
              <a:rPr lang="es-CL" dirty="0" smtClean="0"/>
              <a:t>Los datos corresponden a la generación de residuos NO peligrosos y provienen de dos fuentes: Municipios e Industrias</a:t>
            </a:r>
            <a:r>
              <a:rPr lang="es-CL" dirty="0" smtClean="0"/>
              <a:t>. </a:t>
            </a:r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0072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ASPECTOS LEGALES	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¿Quiénes tienen el deber de registrar sus emisiones?</a:t>
            </a:r>
          </a:p>
          <a:p>
            <a:endParaRPr lang="es-CL" dirty="0"/>
          </a:p>
          <a:p>
            <a:r>
              <a:rPr lang="es-CL" dirty="0" smtClean="0"/>
              <a:t>¿Qué tipo de residuos generan estas fuentes?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7626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 general	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8345"/>
          </a:xfrm>
        </p:spPr>
        <p:txBody>
          <a:bodyPr/>
          <a:lstStyle/>
          <a:p>
            <a:pPr marL="0" indent="0">
              <a:buNone/>
            </a:pPr>
            <a:endParaRPr lang="es-CL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2998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Objetivo especifico	</a:t>
            </a:r>
            <a:endParaRPr lang="es-CL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79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800" dirty="0" smtClean="0"/>
              <a:t>Levantar datos relativos a la valorización energética: Co-Procesamiento e Incineración de residuos 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077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Tratamiento de residuos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9683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Idea	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Generar un material breve y actual que aporte a comprender las lógicas de los residuos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337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" y="1270671"/>
            <a:ext cx="7881676" cy="4729005"/>
          </a:xfrm>
          <a:prstGeom prst="rect">
            <a:avLst/>
          </a:prstGeom>
        </p:spPr>
      </p:pic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124555"/>
              </p:ext>
            </p:extLst>
          </p:nvPr>
        </p:nvGraphicFramePr>
        <p:xfrm>
          <a:off x="7391400" y="4632748"/>
          <a:ext cx="3962400" cy="1463040"/>
        </p:xfrm>
        <a:graphic>
          <a:graphicData uri="http://schemas.openxmlformats.org/drawingml/2006/table">
            <a:tbl>
              <a:tblPr/>
              <a:tblGrid>
                <a:gridCol w="2387600"/>
                <a:gridCol w="787400"/>
                <a:gridCol w="787400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Tratamiento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Depósito de Cenizas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569.786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Co-procesamiento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232.260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Incineración con recuperación de energía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105.905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Reciclaje de cenizas volantes de carbón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41.565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Incineración sin recuperación de energía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Co-incineración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949.672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4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212</Words>
  <Application>Microsoft Office PowerPoint</Application>
  <PresentationFormat>Panorámica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Radiografía a la Incineración de residuos en Chile. </vt:lpstr>
      <vt:lpstr>Notas </vt:lpstr>
      <vt:lpstr>DATOS </vt:lpstr>
      <vt:lpstr>ASPECTOS LEGALES </vt:lpstr>
      <vt:lpstr>Objetivo general </vt:lpstr>
      <vt:lpstr>Tratamiento de residuos</vt:lpstr>
      <vt:lpstr>Idea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DATOS RETC</dc:title>
  <dc:creator>Microsoft account</dc:creator>
  <cp:lastModifiedBy>Microsoft account</cp:lastModifiedBy>
  <cp:revision>10</cp:revision>
  <dcterms:created xsi:type="dcterms:W3CDTF">2022-08-01T15:50:32Z</dcterms:created>
  <dcterms:modified xsi:type="dcterms:W3CDTF">2022-08-16T02:44:36Z</dcterms:modified>
</cp:coreProperties>
</file>