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07/12/2021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67AD4FC-8FE5-4537-BD29-DD9A187FC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0CCAED-4C37-44F6-B41D-716E07C1433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94712C-70EA-4514-9041-7EC012A8F0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5999-7C25-4409-9DD2-695E44BCCC8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8BFA71-6577-4160-A438-02B5E04CD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20CBF6-A941-4AC0-A717-AFD71AAEA543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349EE3-D891-416B-9BEB-0A0DA48DF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2AC81-1BB6-4349-92F6-6FC978536C5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07/12/2021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9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39F3-F1AF-48DE-94C4-E7F8FDDF6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E51F-6CDC-471B-AC96-8B9ED5D0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728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Vidonne</dc:creator>
  <cp:lastModifiedBy>Cedric Vidonne</cp:lastModifiedBy>
  <cp:revision>13</cp:revision>
  <dcterms:created xsi:type="dcterms:W3CDTF">2021-12-03T10:33:10Z</dcterms:created>
  <dcterms:modified xsi:type="dcterms:W3CDTF">2021-12-07T13:58:34Z</dcterms:modified>
</cp:coreProperties>
</file>