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39F3-F1AF-48DE-94C4-E7F8FDDF6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E51F-6CDC-471B-AC96-8B9ED5D00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728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Vidonne</dc:creator>
  <cp:lastModifiedBy>Matheus Soldi Hardt</cp:lastModifiedBy>
  <cp:revision>15</cp:revision>
  <dcterms:created xsi:type="dcterms:W3CDTF">2021-12-03T10:33:10Z</dcterms:created>
  <dcterms:modified xsi:type="dcterms:W3CDTF">2022-09-16T14:18:08Z</dcterms:modified>
</cp:coreProperties>
</file>