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1" Type="http://schemas.openxmlformats.org/officeDocument/2006/relationships/officeDocument" Target="ppt/presentation.xml"/>
<Relationship Id="rId2" Type="http://schemas.openxmlformats.org/package/2006/relationships/metadata/core-properties" Target="docProps/core.xml"/>
<Relationship Id="rId3" Type="http://schemas.openxmlformats.org/package/2006/relationships/metadata/extended-properties" Target="docProps/app.xml"/>
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slide" Target="slides/slide10.xml"/>
<Relationship Id="rId12" Type="http://schemas.openxmlformats.org/officeDocument/2006/relationships/slide" Target="slides/slide11.xml"/>
<Relationship Id="rId13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16" Type="http://schemas.openxmlformats.org/officeDocument/2006/relationships/tableStyles" Target="tableStyles.xml"/>
<Relationship Id="rId15" Type="http://schemas.openxmlformats.org/officeDocument/2006/relationships/theme" Target="theme/theme1.xml"/>
<Relationship Id="rId1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United States | Statistical Factsheet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 of End 2021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the trends in terms of Solutions?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share of Forcibly Displaced People among total Migrants?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339,179</a:t>
            </a:r>
            <a:r>
              <a:rPr/>
              <a:t> Refugees</a:t>
            </a:r>
          </a:p>
          <a:p>
            <a:pPr lvl="0" indent="0" marL="0">
              <a:buNone/>
            </a:pPr>
            <a:r>
              <a:rPr b="1"/>
              <a:t>1,303,181</a:t>
            </a:r>
            <a:r>
              <a:rPr/>
              <a:t> Asylum-seekers</a:t>
            </a:r>
          </a:p>
          <a:p>
            <a:pPr lvl="0" indent="0" marL="0">
              <a:buNone/>
            </a:pPr>
            <a:r>
              <a:rPr b="1"/>
              <a:t>0</a:t>
            </a:r>
            <a:r>
              <a:rPr/>
              <a:t> *Others of Concerns</a:t>
            </a:r>
          </a:p>
          <a:p>
            <a:pPr lvl="0" indent="0" marL="0">
              <a:buNone/>
            </a:pPr>
            <a:r>
              <a:rPr b="1"/>
              <a:t>0</a:t>
            </a:r>
            <a:r>
              <a:rPr/>
              <a:t> Venezuelans displaced abroad</a:t>
            </a:r>
          </a:p>
          <a:p>
            <a:pPr lvl="0" indent="0" marL="0">
              <a:buNone/>
            </a:pPr>
            <a:r>
              <a:rPr b="1"/>
              <a:t>0</a:t>
            </a:r>
            <a:r>
              <a:rPr/>
              <a:t> Internally displaced people</a:t>
            </a:r>
          </a:p>
          <a:p>
            <a:pPr lvl="0" indent="0" marL="0">
              <a:buNone/>
            </a:pPr>
            <a:r>
              <a:rPr b="1"/>
              <a:t>47</a:t>
            </a:r>
            <a:r>
              <a:rPr/>
              <a:t> Stateless People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84876" y="4696513"/>
              <a:ext cx="1133656" cy="978367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84876" y="5674880"/>
              <a:ext cx="1133656" cy="607137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304386" y="4213791"/>
              <a:ext cx="1133656" cy="1429567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304386" y="5643358"/>
              <a:ext cx="1133656" cy="6386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923896" y="3986072"/>
              <a:ext cx="1133656" cy="1599217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923896" y="5585289"/>
              <a:ext cx="1133656" cy="696728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543405" y="3636293"/>
              <a:ext cx="1133656" cy="1885291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5543405" y="5521585"/>
              <a:ext cx="1133656" cy="7600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543405" y="6281644"/>
              <a:ext cx="1133656" cy="373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7162915" y="3303995"/>
              <a:ext cx="1133656" cy="2219791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7162915" y="5523787"/>
              <a:ext cx="1133656" cy="75812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7162915" y="6281913"/>
              <a:ext cx="1133656" cy="104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8782424" y="2628896"/>
              <a:ext cx="1133656" cy="2898598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782424" y="5527495"/>
              <a:ext cx="1133656" cy="754418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782424" y="6281913"/>
              <a:ext cx="1133656" cy="104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401934" y="2306059"/>
              <a:ext cx="1133656" cy="320214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401934" y="5508206"/>
              <a:ext cx="1133656" cy="773707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401934" y="6281913"/>
              <a:ext cx="1133656" cy="104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020039" y="5114900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440K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020039" y="5907652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273K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639548" y="4857778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643K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639548" y="5891891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287K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59058" y="4714884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719K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259058" y="5862857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313K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878567" y="4508142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848K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878567" y="5830818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342K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37807" y="6211034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168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498077" y="4343094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998K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498077" y="5832053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341K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614792" y="6216109"/>
              <a:ext cx="229901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9213835" y="4012339"/>
              <a:ext cx="270836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1M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9117587" y="5833907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339K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9234302" y="6216109"/>
              <a:ext cx="229901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0833344" y="3841276"/>
              <a:ext cx="270836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1M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0737096" y="5824263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348K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853812" y="6216109"/>
              <a:ext cx="229901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47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020039" y="4494003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713K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639548" y="4011281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930K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55306" y="3788503"/>
              <a:ext cx="270836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1M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974816" y="3438724"/>
              <a:ext cx="270836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1M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94325" y="3106426"/>
              <a:ext cx="270836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1M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9213835" y="2428944"/>
              <a:ext cx="270836" cy="134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2M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0833344" y="2106108"/>
              <a:ext cx="270836" cy="134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2M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142341" y="6282018"/>
              <a:ext cx="11935785" cy="0"/>
            </a:xfrm>
            <a:custGeom>
              <a:avLst/>
              <a:pathLst>
                <a:path w="11935785" h="0">
                  <a:moveTo>
                    <a:pt x="0" y="0"/>
                  </a:moveTo>
                  <a:lnTo>
                    <a:pt x="1193578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989803" y="6332178"/>
              <a:ext cx="523804" cy="165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2016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609312" y="6332291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228822" y="6332178"/>
              <a:ext cx="523804" cy="165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848331" y="6332291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467841" y="6332291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9087351" y="6332291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0706860" y="6332291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151341" y="939590"/>
              <a:ext cx="270000" cy="270000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51341" y="1227590"/>
              <a:ext cx="270000" cy="27000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51341" y="1515590"/>
              <a:ext cx="270000" cy="270000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6866" y="950469"/>
              <a:ext cx="1539691" cy="2050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Asylum seekers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56866" y="1238130"/>
              <a:ext cx="919254" cy="205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Refugees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6866" y="1563384"/>
              <a:ext cx="1728103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Stateless Persons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13872" y="379686"/>
              <a:ext cx="3108909" cy="228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 (thousand)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13872" y="59104"/>
              <a:ext cx="6614896" cy="265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United States of America: Population type per year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3872" y="6562269"/>
              <a:ext cx="2713335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 Refugee Data Finder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538169" y="5790036"/>
              <a:ext cx="7763597" cy="4335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538169" y="912456"/>
              <a:ext cx="4075595" cy="4335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38169" y="1454409"/>
              <a:ext cx="1714260" cy="4335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538169" y="1996362"/>
              <a:ext cx="1370415" cy="4335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538169" y="2538316"/>
              <a:ext cx="1107624" cy="4335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538169" y="3080269"/>
              <a:ext cx="1013858" cy="4335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538169" y="3622222"/>
              <a:ext cx="868777" cy="4335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38169" y="4164176"/>
              <a:ext cx="842350" cy="4335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538169" y="4706129"/>
              <a:ext cx="745274" cy="4335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538169" y="5248082"/>
              <a:ext cx="550708" cy="4335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7648604" y="1058440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69K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87268" y="1600393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29K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943423" y="2142347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23K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680632" y="2684300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19K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86867" y="3231194"/>
              <a:ext cx="348381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17K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441785" y="3770589"/>
              <a:ext cx="348381" cy="134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15K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15358" y="4315100"/>
              <a:ext cx="348381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14K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318282" y="4852113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112221" y="5394067"/>
              <a:ext cx="23343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9K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0792101" y="5936020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131K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280612" y="1614553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5.5%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936767" y="2156506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5.5%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673976" y="2698459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8.8%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80210" y="3240413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7.7%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11625" y="4866273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4.4%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17060" y="5408226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7.7%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662174" y="1072599"/>
              <a:ext cx="419363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-7.7%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55355" y="3782366"/>
              <a:ext cx="419363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-3.3%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428929" y="4324319"/>
              <a:ext cx="419363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-1.1%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186153" y="1569728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42307" y="2111681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79516" y="2653635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85751" y="3195588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17166" y="4821448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22600" y="5363401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547488" y="1027775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▼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40669" y="3737541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▼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314242" y="4279495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▼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538169" y="804065"/>
              <a:ext cx="0" cy="5527924"/>
            </a:xfrm>
            <a:custGeom>
              <a:avLst/>
              <a:pathLst>
                <a:path w="0" h="5527924">
                  <a:moveTo>
                    <a:pt x="0" y="552792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638437" y="5919610"/>
              <a:ext cx="1845959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 nationalities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002360" y="5377657"/>
              <a:ext cx="482035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India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753102" y="4837510"/>
              <a:ext cx="731294" cy="166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912727" y="4258868"/>
              <a:ext cx="571669" cy="202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Egypt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010488" y="3753377"/>
              <a:ext cx="473907" cy="166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13552" y="3209844"/>
              <a:ext cx="970844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Honduras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13872" y="2622170"/>
              <a:ext cx="3370523" cy="213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 (Bolivarian Republic of)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17822" y="2125937"/>
              <a:ext cx="1066574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Guatemala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89600" y="1583984"/>
              <a:ext cx="1094796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El Salvador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915210" y="1042030"/>
              <a:ext cx="569185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China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13872" y="389097"/>
              <a:ext cx="1931606" cy="219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13872" y="46397"/>
              <a:ext cx="5409399" cy="278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Refugees: Main Countries of origin | 2021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13872" y="6383961"/>
              <a:ext cx="2713335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 Refugee Data Finder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3872" y="6562269"/>
              <a:ext cx="2649689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?? UNHCR, The UN Refugee Agency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538169" y="5790036"/>
              <a:ext cx="7763597" cy="43356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538169" y="912456"/>
              <a:ext cx="5708803" cy="43356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38169" y="1454409"/>
              <a:ext cx="3534879" cy="43356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538169" y="1996362"/>
              <a:ext cx="3036520" cy="43356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538169" y="2538316"/>
              <a:ext cx="2630915" cy="43356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538169" y="3080269"/>
              <a:ext cx="2575387" cy="43356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538169" y="3622222"/>
              <a:ext cx="2052712" cy="43356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38169" y="4164176"/>
              <a:ext cx="1078204" cy="43356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538169" y="4706129"/>
              <a:ext cx="886889" cy="43356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538169" y="5248082"/>
              <a:ext cx="883071" cy="43356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7119382" y="1600393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153K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621023" y="2142347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131K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6215418" y="2689240"/>
              <a:ext cx="463332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114K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159890" y="3231194"/>
              <a:ext cx="463332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111K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625720" y="3768207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89K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51212" y="4315100"/>
              <a:ext cx="348381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47K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59897" y="4852113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38K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456080" y="5394067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0792101" y="5936020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336K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8737307" y="1060999"/>
              <a:ext cx="463332" cy="134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247K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0532644" y="1072599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90.2%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101231" y="1614553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9.9%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602871" y="2156506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4.4%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454756" y="2698459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12.1%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141739" y="3240413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6.6%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76553" y="3782366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16.5%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02046" y="4324319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23.1%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710731" y="4866273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51.7%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964403" y="5408226"/>
              <a:ext cx="551129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126.5%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0180695" y="1027775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006771" y="1569728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508412" y="2111681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102807" y="2653635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047280" y="3195588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524604" y="3737541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50097" y="4279495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58782" y="4821448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354964" y="5363401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538169" y="804065"/>
              <a:ext cx="0" cy="5527924"/>
            </a:xfrm>
            <a:custGeom>
              <a:avLst/>
              <a:pathLst>
                <a:path w="0" h="5527924">
                  <a:moveTo>
                    <a:pt x="0" y="552792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638437" y="5919610"/>
              <a:ext cx="1845959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 nationalities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545725" y="5377657"/>
              <a:ext cx="938671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010488" y="4837284"/>
              <a:ext cx="473907" cy="166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002360" y="4293750"/>
              <a:ext cx="482035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India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915210" y="3751797"/>
              <a:ext cx="569185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China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753102" y="3211650"/>
              <a:ext cx="731294" cy="166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513552" y="2667890"/>
              <a:ext cx="970844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Honduras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89600" y="2125937"/>
              <a:ext cx="1094796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El Salvador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17822" y="1583984"/>
              <a:ext cx="1066574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Guatemala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13872" y="996310"/>
              <a:ext cx="3370523" cy="213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 (Bolivarian Republic of)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13872" y="389097"/>
              <a:ext cx="1931606" cy="219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13872" y="46397"/>
              <a:ext cx="6267589" cy="278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Asylum-seekers: Main Countries of origin | 2021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13872" y="6383961"/>
              <a:ext cx="2713335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 Refugee Data Finder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3872" y="6562269"/>
              <a:ext cx="2649689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?? UNHCR, The UN Refugee Agency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88327" y="819882"/>
              <a:ext cx="2983946" cy="5101911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618260" y="5921794"/>
              <a:ext cx="2983946" cy="0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8348193" y="5921794"/>
              <a:ext cx="2983946" cy="27867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6052758" y="5719284"/>
              <a:ext cx="11495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938204" y="5521715"/>
              <a:ext cx="344058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2148634" y="1038854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305K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79511" y="841285"/>
              <a:ext cx="401578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9690854" y="5973622"/>
              <a:ext cx="298625" cy="134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-2K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9668137" y="6168633"/>
              <a:ext cx="344058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142341" y="5921794"/>
              <a:ext cx="11935785" cy="0"/>
            </a:xfrm>
            <a:custGeom>
              <a:avLst/>
              <a:pathLst>
                <a:path w="11935785" h="0">
                  <a:moveTo>
                    <a:pt x="0" y="0"/>
                  </a:moveTo>
                  <a:lnTo>
                    <a:pt x="11935785" y="0"/>
                  </a:lnTo>
                  <a:lnTo>
                    <a:pt x="119357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2341" y="6206151"/>
              <a:ext cx="11935785" cy="0"/>
            </a:xfrm>
            <a:custGeom>
              <a:avLst/>
              <a:pathLst>
                <a:path w="11935785" h="0">
                  <a:moveTo>
                    <a:pt x="0" y="0"/>
                  </a:moveTo>
                  <a:lnTo>
                    <a:pt x="11935785" y="0"/>
                  </a:lnTo>
                </a:path>
              </a:pathLst>
            </a:custGeom>
            <a:ln w="13550" cap="sq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1947262" y="6235603"/>
              <a:ext cx="866076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Asylum seekers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17842" y="6235603"/>
              <a:ext cx="1184783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 people in need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359378" y="6372763"/>
              <a:ext cx="1501711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 of international protection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9581626" y="6235413"/>
              <a:ext cx="517080" cy="115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Refugees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13872" y="285661"/>
              <a:ext cx="1720386" cy="10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 and percentage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13872" y="79963"/>
              <a:ext cx="5783503" cy="144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United States of America: Increases and Decreases in Population Groups | 2020-2021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13872" y="6550191"/>
              <a:ext cx="1461027" cy="81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 Refugee Data Finder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13872" y="6646203"/>
              <a:ext cx="1426756" cy="81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?? UNHCR, The UN Refugee Agency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979170" y="496748"/>
              <a:ext cx="11143240" cy="566360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855863" y="496748"/>
              <a:ext cx="0" cy="5663606"/>
            </a:xfrm>
            <a:custGeom>
              <a:avLst/>
              <a:pathLst>
                <a:path w="0" h="5663606">
                  <a:moveTo>
                    <a:pt x="0" y="56636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96229" y="496748"/>
              <a:ext cx="0" cy="5663606"/>
            </a:xfrm>
            <a:custGeom>
              <a:avLst/>
              <a:pathLst>
                <a:path w="0" h="5663606">
                  <a:moveTo>
                    <a:pt x="0" y="56636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336595" y="496748"/>
              <a:ext cx="0" cy="5663606"/>
            </a:xfrm>
            <a:custGeom>
              <a:avLst/>
              <a:pathLst>
                <a:path w="0" h="5663606">
                  <a:moveTo>
                    <a:pt x="0" y="56636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076961" y="496748"/>
              <a:ext cx="0" cy="5663606"/>
            </a:xfrm>
            <a:custGeom>
              <a:avLst/>
              <a:pathLst>
                <a:path w="0" h="5663606">
                  <a:moveTo>
                    <a:pt x="0" y="56636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85680" y="496748"/>
              <a:ext cx="0" cy="5663606"/>
            </a:xfrm>
            <a:custGeom>
              <a:avLst/>
              <a:pathLst>
                <a:path w="0" h="5663606">
                  <a:moveTo>
                    <a:pt x="0" y="56636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26046" y="496748"/>
              <a:ext cx="0" cy="5663606"/>
            </a:xfrm>
            <a:custGeom>
              <a:avLst/>
              <a:pathLst>
                <a:path w="0" h="5663606">
                  <a:moveTo>
                    <a:pt x="0" y="56636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966412" y="496748"/>
              <a:ext cx="0" cy="5663606"/>
            </a:xfrm>
            <a:custGeom>
              <a:avLst/>
              <a:pathLst>
                <a:path w="0" h="5663606">
                  <a:moveTo>
                    <a:pt x="0" y="56636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706778" y="496748"/>
              <a:ext cx="0" cy="5663606"/>
            </a:xfrm>
            <a:custGeom>
              <a:avLst/>
              <a:pathLst>
                <a:path w="0" h="5663606">
                  <a:moveTo>
                    <a:pt x="0" y="56636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85680" y="580036"/>
              <a:ext cx="10130219" cy="49973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485680" y="1135292"/>
              <a:ext cx="1717295" cy="49973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85680" y="2245803"/>
              <a:ext cx="1351913" cy="49973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85680" y="1690547"/>
              <a:ext cx="1351913" cy="49973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485680" y="2801058"/>
              <a:ext cx="949993" cy="49973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485680" y="3356314"/>
              <a:ext cx="685091" cy="49973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485680" y="3911570"/>
              <a:ext cx="511534" cy="49973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485680" y="4466825"/>
              <a:ext cx="401920" cy="49973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485680" y="5022081"/>
              <a:ext cx="392785" cy="49973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485680" y="5577336"/>
              <a:ext cx="255767" cy="49973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239709" y="1286752"/>
              <a:ext cx="367322" cy="196810"/>
            </a:xfrm>
            <a:custGeom>
              <a:avLst/>
              <a:pathLst>
                <a:path w="367322" h="196810">
                  <a:moveTo>
                    <a:pt x="27431" y="196810"/>
                  </a:moveTo>
                  <a:lnTo>
                    <a:pt x="339890" y="196810"/>
                  </a:lnTo>
                  <a:lnTo>
                    <a:pt x="338785" y="196787"/>
                  </a:lnTo>
                  <a:lnTo>
                    <a:pt x="343196" y="196610"/>
                  </a:lnTo>
                  <a:lnTo>
                    <a:pt x="347522" y="195727"/>
                  </a:lnTo>
                  <a:lnTo>
                    <a:pt x="351650" y="194161"/>
                  </a:lnTo>
                  <a:lnTo>
                    <a:pt x="355473" y="191954"/>
                  </a:lnTo>
                  <a:lnTo>
                    <a:pt x="358893" y="189162"/>
                  </a:lnTo>
                  <a:lnTo>
                    <a:pt x="361820" y="185857"/>
                  </a:lnTo>
                  <a:lnTo>
                    <a:pt x="364180" y="182126"/>
                  </a:lnTo>
                  <a:lnTo>
                    <a:pt x="365910" y="178065"/>
                  </a:lnTo>
                  <a:lnTo>
                    <a:pt x="366967" y="173778"/>
                  </a:lnTo>
                  <a:lnTo>
                    <a:pt x="367322" y="169378"/>
                  </a:lnTo>
                  <a:lnTo>
                    <a:pt x="367322" y="27431"/>
                  </a:lnTo>
                  <a:lnTo>
                    <a:pt x="366967" y="23031"/>
                  </a:lnTo>
                  <a:lnTo>
                    <a:pt x="365910" y="18745"/>
                  </a:lnTo>
                  <a:lnTo>
                    <a:pt x="364180" y="14683"/>
                  </a:lnTo>
                  <a:lnTo>
                    <a:pt x="361820" y="10952"/>
                  </a:lnTo>
                  <a:lnTo>
                    <a:pt x="358893" y="7647"/>
                  </a:lnTo>
                  <a:lnTo>
                    <a:pt x="355473" y="4855"/>
                  </a:lnTo>
                  <a:lnTo>
                    <a:pt x="351650" y="2648"/>
                  </a:lnTo>
                  <a:lnTo>
                    <a:pt x="347522" y="1083"/>
                  </a:lnTo>
                  <a:lnTo>
                    <a:pt x="343196" y="200"/>
                  </a:lnTo>
                  <a:lnTo>
                    <a:pt x="3398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3282599" y="132851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188</a:t>
              </a:r>
            </a:p>
          </p:txBody>
        </p:sp>
        <p:sp>
          <p:nvSpPr>
            <p:cNvPr id="27" name="pg27"/>
            <p:cNvSpPr/>
            <p:nvPr/>
          </p:nvSpPr>
          <p:spPr>
            <a:xfrm>
              <a:off x="2874327" y="2397263"/>
              <a:ext cx="367322" cy="196810"/>
            </a:xfrm>
            <a:custGeom>
              <a:avLst/>
              <a:pathLst>
                <a:path w="367322" h="196810">
                  <a:moveTo>
                    <a:pt x="27431" y="196810"/>
                  </a:moveTo>
                  <a:lnTo>
                    <a:pt x="339890" y="196810"/>
                  </a:lnTo>
                  <a:lnTo>
                    <a:pt x="338785" y="196787"/>
                  </a:lnTo>
                  <a:lnTo>
                    <a:pt x="343196" y="196610"/>
                  </a:lnTo>
                  <a:lnTo>
                    <a:pt x="347522" y="195727"/>
                  </a:lnTo>
                  <a:lnTo>
                    <a:pt x="351650" y="194161"/>
                  </a:lnTo>
                  <a:lnTo>
                    <a:pt x="355473" y="191954"/>
                  </a:lnTo>
                  <a:lnTo>
                    <a:pt x="358893" y="189162"/>
                  </a:lnTo>
                  <a:lnTo>
                    <a:pt x="361820" y="185857"/>
                  </a:lnTo>
                  <a:lnTo>
                    <a:pt x="364180" y="182126"/>
                  </a:lnTo>
                  <a:lnTo>
                    <a:pt x="365910" y="178065"/>
                  </a:lnTo>
                  <a:lnTo>
                    <a:pt x="366967" y="173778"/>
                  </a:lnTo>
                  <a:lnTo>
                    <a:pt x="367322" y="169378"/>
                  </a:lnTo>
                  <a:lnTo>
                    <a:pt x="367322" y="27431"/>
                  </a:lnTo>
                  <a:lnTo>
                    <a:pt x="366967" y="23031"/>
                  </a:lnTo>
                  <a:lnTo>
                    <a:pt x="365910" y="18745"/>
                  </a:lnTo>
                  <a:lnTo>
                    <a:pt x="364180" y="14683"/>
                  </a:lnTo>
                  <a:lnTo>
                    <a:pt x="361820" y="10952"/>
                  </a:lnTo>
                  <a:lnTo>
                    <a:pt x="358893" y="7647"/>
                  </a:lnTo>
                  <a:lnTo>
                    <a:pt x="355473" y="4855"/>
                  </a:lnTo>
                  <a:lnTo>
                    <a:pt x="351650" y="2648"/>
                  </a:lnTo>
                  <a:lnTo>
                    <a:pt x="347522" y="1083"/>
                  </a:lnTo>
                  <a:lnTo>
                    <a:pt x="343196" y="200"/>
                  </a:lnTo>
                  <a:lnTo>
                    <a:pt x="3398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917217" y="2439030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148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2874327" y="1842007"/>
              <a:ext cx="367322" cy="196810"/>
            </a:xfrm>
            <a:custGeom>
              <a:avLst/>
              <a:pathLst>
                <a:path w="367322" h="196810">
                  <a:moveTo>
                    <a:pt x="27431" y="196810"/>
                  </a:moveTo>
                  <a:lnTo>
                    <a:pt x="339890" y="196810"/>
                  </a:lnTo>
                  <a:lnTo>
                    <a:pt x="338785" y="196787"/>
                  </a:lnTo>
                  <a:lnTo>
                    <a:pt x="343196" y="196610"/>
                  </a:lnTo>
                  <a:lnTo>
                    <a:pt x="347522" y="195727"/>
                  </a:lnTo>
                  <a:lnTo>
                    <a:pt x="351650" y="194161"/>
                  </a:lnTo>
                  <a:lnTo>
                    <a:pt x="355473" y="191954"/>
                  </a:lnTo>
                  <a:lnTo>
                    <a:pt x="358893" y="189162"/>
                  </a:lnTo>
                  <a:lnTo>
                    <a:pt x="361820" y="185857"/>
                  </a:lnTo>
                  <a:lnTo>
                    <a:pt x="364180" y="182126"/>
                  </a:lnTo>
                  <a:lnTo>
                    <a:pt x="365910" y="178065"/>
                  </a:lnTo>
                  <a:lnTo>
                    <a:pt x="366967" y="173778"/>
                  </a:lnTo>
                  <a:lnTo>
                    <a:pt x="367322" y="169378"/>
                  </a:lnTo>
                  <a:lnTo>
                    <a:pt x="367322" y="27432"/>
                  </a:lnTo>
                  <a:lnTo>
                    <a:pt x="366967" y="23031"/>
                  </a:lnTo>
                  <a:lnTo>
                    <a:pt x="365910" y="18745"/>
                  </a:lnTo>
                  <a:lnTo>
                    <a:pt x="364180" y="14683"/>
                  </a:lnTo>
                  <a:lnTo>
                    <a:pt x="361820" y="10952"/>
                  </a:lnTo>
                  <a:lnTo>
                    <a:pt x="358893" y="7647"/>
                  </a:lnTo>
                  <a:lnTo>
                    <a:pt x="355473" y="4855"/>
                  </a:lnTo>
                  <a:lnTo>
                    <a:pt x="351650" y="2648"/>
                  </a:lnTo>
                  <a:lnTo>
                    <a:pt x="347522" y="1083"/>
                  </a:lnTo>
                  <a:lnTo>
                    <a:pt x="343196" y="200"/>
                  </a:lnTo>
                  <a:lnTo>
                    <a:pt x="3398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917217" y="188377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148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2472406" y="2952518"/>
              <a:ext cx="367322" cy="196810"/>
            </a:xfrm>
            <a:custGeom>
              <a:avLst/>
              <a:pathLst>
                <a:path w="367322" h="196810">
                  <a:moveTo>
                    <a:pt x="27431" y="196810"/>
                  </a:moveTo>
                  <a:lnTo>
                    <a:pt x="339890" y="196810"/>
                  </a:lnTo>
                  <a:lnTo>
                    <a:pt x="338785" y="196787"/>
                  </a:lnTo>
                  <a:lnTo>
                    <a:pt x="343196" y="196610"/>
                  </a:lnTo>
                  <a:lnTo>
                    <a:pt x="347522" y="195727"/>
                  </a:lnTo>
                  <a:lnTo>
                    <a:pt x="351650" y="194161"/>
                  </a:lnTo>
                  <a:lnTo>
                    <a:pt x="355473" y="191954"/>
                  </a:lnTo>
                  <a:lnTo>
                    <a:pt x="358893" y="189162"/>
                  </a:lnTo>
                  <a:lnTo>
                    <a:pt x="361820" y="185857"/>
                  </a:lnTo>
                  <a:lnTo>
                    <a:pt x="364180" y="182126"/>
                  </a:lnTo>
                  <a:lnTo>
                    <a:pt x="365910" y="178065"/>
                  </a:lnTo>
                  <a:lnTo>
                    <a:pt x="366967" y="173778"/>
                  </a:lnTo>
                  <a:lnTo>
                    <a:pt x="367322" y="169378"/>
                  </a:lnTo>
                  <a:lnTo>
                    <a:pt x="367322" y="27432"/>
                  </a:lnTo>
                  <a:lnTo>
                    <a:pt x="366967" y="23031"/>
                  </a:lnTo>
                  <a:lnTo>
                    <a:pt x="365910" y="18745"/>
                  </a:lnTo>
                  <a:lnTo>
                    <a:pt x="364180" y="14683"/>
                  </a:lnTo>
                  <a:lnTo>
                    <a:pt x="361820" y="10952"/>
                  </a:lnTo>
                  <a:lnTo>
                    <a:pt x="358893" y="7647"/>
                  </a:lnTo>
                  <a:lnTo>
                    <a:pt x="355473" y="4855"/>
                  </a:lnTo>
                  <a:lnTo>
                    <a:pt x="351650" y="2648"/>
                  </a:lnTo>
                  <a:lnTo>
                    <a:pt x="347522" y="1083"/>
                  </a:lnTo>
                  <a:lnTo>
                    <a:pt x="343196" y="200"/>
                  </a:lnTo>
                  <a:lnTo>
                    <a:pt x="3398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515297" y="2994286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104</a:t>
              </a:r>
            </a:p>
          </p:txBody>
        </p:sp>
        <p:sp>
          <p:nvSpPr>
            <p:cNvPr id="33" name="pg33"/>
            <p:cNvSpPr/>
            <p:nvPr/>
          </p:nvSpPr>
          <p:spPr>
            <a:xfrm>
              <a:off x="2198308" y="3507774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2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241198" y="3551447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5" name="pg35"/>
            <p:cNvSpPr/>
            <p:nvPr/>
          </p:nvSpPr>
          <p:spPr>
            <a:xfrm>
              <a:off x="2024752" y="4063029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2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067642" y="410479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1915137" y="4618285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1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958027" y="4664005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39" name="pg39"/>
            <p:cNvSpPr/>
            <p:nvPr/>
          </p:nvSpPr>
          <p:spPr>
            <a:xfrm>
              <a:off x="1906002" y="5173541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1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1948893" y="52153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41" name="pg41"/>
            <p:cNvSpPr/>
            <p:nvPr/>
          </p:nvSpPr>
          <p:spPr>
            <a:xfrm>
              <a:off x="1768984" y="5728796"/>
              <a:ext cx="275361" cy="196810"/>
            </a:xfrm>
            <a:custGeom>
              <a:avLst/>
              <a:pathLst>
                <a:path w="275361" h="196810">
                  <a:moveTo>
                    <a:pt x="27432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2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811874" y="577056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11158200" y="731496"/>
              <a:ext cx="416090" cy="196810"/>
            </a:xfrm>
            <a:custGeom>
              <a:avLst/>
              <a:pathLst>
                <a:path w="416090" h="196810">
                  <a:moveTo>
                    <a:pt x="27431" y="196810"/>
                  </a:moveTo>
                  <a:lnTo>
                    <a:pt x="388658" y="196810"/>
                  </a:lnTo>
                  <a:lnTo>
                    <a:pt x="387553" y="196787"/>
                  </a:lnTo>
                  <a:lnTo>
                    <a:pt x="391964" y="196610"/>
                  </a:lnTo>
                  <a:lnTo>
                    <a:pt x="396290" y="195727"/>
                  </a:lnTo>
                  <a:lnTo>
                    <a:pt x="400418" y="194161"/>
                  </a:lnTo>
                  <a:lnTo>
                    <a:pt x="404241" y="191954"/>
                  </a:lnTo>
                  <a:lnTo>
                    <a:pt x="407661" y="189162"/>
                  </a:lnTo>
                  <a:lnTo>
                    <a:pt x="410588" y="185857"/>
                  </a:lnTo>
                  <a:lnTo>
                    <a:pt x="412948" y="182126"/>
                  </a:lnTo>
                  <a:lnTo>
                    <a:pt x="414678" y="178065"/>
                  </a:lnTo>
                  <a:lnTo>
                    <a:pt x="415735" y="173778"/>
                  </a:lnTo>
                  <a:lnTo>
                    <a:pt x="416090" y="169378"/>
                  </a:lnTo>
                  <a:lnTo>
                    <a:pt x="416090" y="27431"/>
                  </a:lnTo>
                  <a:lnTo>
                    <a:pt x="415735" y="23031"/>
                  </a:lnTo>
                  <a:lnTo>
                    <a:pt x="414678" y="18745"/>
                  </a:lnTo>
                  <a:lnTo>
                    <a:pt x="412948" y="14683"/>
                  </a:lnTo>
                  <a:lnTo>
                    <a:pt x="410588" y="10952"/>
                  </a:lnTo>
                  <a:lnTo>
                    <a:pt x="407661" y="7647"/>
                  </a:lnTo>
                  <a:lnTo>
                    <a:pt x="404241" y="4855"/>
                  </a:lnTo>
                  <a:lnTo>
                    <a:pt x="400418" y="2648"/>
                  </a:lnTo>
                  <a:lnTo>
                    <a:pt x="396290" y="1083"/>
                  </a:lnTo>
                  <a:lnTo>
                    <a:pt x="391964" y="200"/>
                  </a:lnTo>
                  <a:lnTo>
                    <a:pt x="38865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1206750" y="777216"/>
              <a:ext cx="32465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1.1K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485680" y="496748"/>
              <a:ext cx="0" cy="5663606"/>
            </a:xfrm>
            <a:custGeom>
              <a:avLst/>
              <a:pathLst>
                <a:path w="0" h="5663606">
                  <a:moveTo>
                    <a:pt x="0" y="56636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474902" y="5781444"/>
              <a:ext cx="441637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Sweden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35284" y="5226188"/>
              <a:ext cx="681255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Netherlands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25434" y="4670933"/>
              <a:ext cx="591105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Costa Rica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04670" y="4115677"/>
              <a:ext cx="31186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Brazil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22187" y="3560422"/>
              <a:ext cx="49435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Australia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04288" y="2983502"/>
              <a:ext cx="3122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Spain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00904" y="2430211"/>
              <a:ext cx="515634" cy="1061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Germany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4343" y="1894655"/>
              <a:ext cx="392196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Mexico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61451" y="1342837"/>
              <a:ext cx="155088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UK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1273" y="784144"/>
              <a:ext cx="425266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Canada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944375" y="58272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944375" y="52719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944375" y="4716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944375" y="41614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944375" y="36061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944375" y="30509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944375" y="2495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944375" y="1940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944375" y="1385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944375" y="829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485680" y="61603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26046" y="61603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966412" y="61603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9706778" y="61603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450128" y="621992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19389" y="6219929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859754" y="6219929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9600120" y="6219929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79170" y="262902"/>
              <a:ext cx="480211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Top Destination Countries - Data as of 2021 for population from USA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79170" y="29561"/>
              <a:ext cx="5223852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What are the main destinations for Forcibly Displaced People?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177030" y="6536304"/>
              <a:ext cx="4945380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Data: UNHCR Refugee Population Statistics Database; Visualisation: UnhcrDataPackage.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891954" y="6657005"/>
              <a:ext cx="623045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Forced Displacement includes Refugees, Asylym Seekers and Venezuelan Displaced Abroad Population Group.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the Demographics profiles of Forcibly Displaced People in relation with the host population?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the asylum Processing capacity in relation with the demand?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United States | Statistical Factsheet</dc:title>
  <dc:creator/>
  <cp:keywords/>
  <dcterms:created xsi:type="dcterms:W3CDTF">2022-11-01T15:11:24Z</dcterms:created>
  <dcterms:modified xsi:type="dcterms:W3CDTF">2022-11-01T10:11:24Z</dcterms:modified>
  <cp:lastModifiedBy>edouard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unhcrdown::pptx_slides</vt:lpwstr>
  </property>
  <property fmtid="{D5CDD505-2E9C-101B-9397-08002B2CF9AE}" pid="3" name="params">
    <vt:lpwstr/>
  </property>
  <property fmtid="{D5CDD505-2E9C-101B-9397-08002B2CF9AE}" pid="4" name="subtitle">
    <vt:lpwstr>as of End 2021</vt:lpwstr>
  </property>
</Properties>
</file>