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package/2006/relationships/metadata/extended-properties" Target="docProps/app.xml"/>
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slide" Target="slides/slide12.xml"/>
<Relationship Id="rId14" Type="http://schemas.openxmlformats.org/officeDocument/2006/relationships/slide" Target="slides/slide13.xml"/>
<Relationship Id="rId15" Type="http://schemas.openxmlformats.org/officeDocument/2006/relationships/slide" Target="slides/slide14.xml"/>
<Relationship Id="rId16" Type="http://schemas.openxmlformats.org/officeDocument/2006/relationships/slide" Target="slides/slide15.xml"/>
<Relationship Id="rId17" Type="http://schemas.openxmlformats.org/officeDocument/2006/relationships/slide" Target="slides/slide16.xml"/>
<Relationship Id="rId18" Type="http://schemas.openxmlformats.org/officeDocument/2006/relationships/slide" Target="slides/slide17.xml"/>
<Relationship Id="rId19" Type="http://schemas.openxmlformats.org/officeDocument/2006/relationships/slide" Target="slides/slide18.xml"/>
<Relationship Id="rId20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23" Type="http://schemas.openxmlformats.org/officeDocument/2006/relationships/tableStyles" Target="tableStyles.xml"/>
<Relationship Id="rId22" Type="http://schemas.openxmlformats.org/officeDocument/2006/relationships/theme" Target="theme/theme1.xml"/>
<Relationship Id="rId21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5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Statistical Factsheet Argentina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 of 2022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00458" y="5614171"/>
              <a:ext cx="258307" cy="64003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646847" y="3785502"/>
              <a:ext cx="311918" cy="64003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240999" y="2871167"/>
              <a:ext cx="4717766" cy="64003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6399505" y="4699836"/>
              <a:ext cx="559259" cy="64003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6814990" y="1956832"/>
              <a:ext cx="143774" cy="64003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6958765" y="1042498"/>
              <a:ext cx="0" cy="64003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958765" y="5614171"/>
              <a:ext cx="233938" cy="6400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958765" y="3785502"/>
              <a:ext cx="272928" cy="6400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958765" y="2871167"/>
              <a:ext cx="3479839" cy="6400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958765" y="4699836"/>
              <a:ext cx="464222" cy="6400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958765" y="1956832"/>
              <a:ext cx="175454" cy="6400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958765" y="1042498"/>
              <a:ext cx="0" cy="6400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6410836" y="5876959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357225" y="4048290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835225" y="3133955"/>
              <a:ext cx="324618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109883" y="4962624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525369" y="2219620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669143" y="1305286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250629" y="5876959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289618" y="4048290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0519760" y="3133955"/>
              <a:ext cx="324618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480912" y="4962624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192144" y="2219620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016690" y="1305286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92104" y="5896215"/>
              <a:ext cx="155600" cy="74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0-4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3176" y="4982490"/>
              <a:ext cx="214528" cy="73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5-11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74248" y="4068308"/>
              <a:ext cx="273456" cy="73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12-17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4248" y="3153160"/>
              <a:ext cx="273456" cy="744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18-59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0920" y="2238826"/>
              <a:ext cx="176783" cy="744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60+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13872" y="1323221"/>
              <a:ext cx="433832" cy="756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Unknown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667414" y="572393"/>
              <a:ext cx="118647" cy="11864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67414" y="572393"/>
              <a:ext cx="118647" cy="11864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140388" y="572393"/>
              <a:ext cx="118647" cy="118647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140388" y="572393"/>
              <a:ext cx="118647" cy="118647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851998" y="592474"/>
              <a:ext cx="222453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Male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324972" y="592474"/>
              <a:ext cx="322783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Female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3872" y="285661"/>
              <a:ext cx="4636808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 of 2022, gender disaggregation is available for 79% of the 11,026 individuals in Argentina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13872" y="78668"/>
              <a:ext cx="3451555" cy="14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Population Pyramid for Asylum seekers | Argentina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13872" y="6550191"/>
              <a:ext cx="2348115" cy="81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Note: figures do not add up to 100 per cent due to rounding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3872" y="6646203"/>
              <a:ext cx="1515833" cy="81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UNHCR.org/refugee-statistics.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70823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424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4025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0626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57227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08232" y="2414755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08232" y="1846894"/>
              <a:ext cx="2144356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08232" y="2982616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708232" y="711172"/>
              <a:ext cx="986404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708232" y="5821921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08232" y="5254060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08232" y="4686199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08232" y="4118338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08232" y="1279033"/>
              <a:ext cx="986404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708232" y="3550477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685946" y="6033855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897613" y="5465994"/>
              <a:ext cx="25766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66093" y="4879676"/>
              <a:ext cx="989188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Dominican Republic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7883" y="4330272"/>
              <a:ext cx="54739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10740" y="3762411"/>
              <a:ext cx="944541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Russian Federation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70387" y="3174851"/>
              <a:ext cx="384894" cy="1037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Senegal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40339" y="2626689"/>
              <a:ext cx="51494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18328" y="2059618"/>
              <a:ext cx="23695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824630" y="1491757"/>
              <a:ext cx="330651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Eritrea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26525" y="904649"/>
              <a:ext cx="1028756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Syrian Arab Republic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215030" y="6418175"/>
              <a:ext cx="10850444" cy="0"/>
            </a:xfrm>
            <a:custGeom>
              <a:avLst/>
              <a:pathLst>
                <a:path w="10850444" h="0">
                  <a:moveTo>
                    <a:pt x="0" y="0"/>
                  </a:moveTo>
                  <a:lnTo>
                    <a:pt x="1085044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626923" y="6477923"/>
              <a:ext cx="162616" cy="80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092934" y="6477923"/>
              <a:ext cx="162616" cy="80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558944" y="6477923"/>
              <a:ext cx="162616" cy="80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9024954" y="6477923"/>
              <a:ext cx="162616" cy="80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1490964" y="6477923"/>
              <a:ext cx="162616" cy="80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26525" y="312449"/>
              <a:ext cx="4958905" cy="1216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Origin ordered by Total Decision (independently of the outcome)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26525" y="87409"/>
              <a:ext cx="3444917" cy="161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Refugee Recognition Rate | 2022 in Argentina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26525" y="6622670"/>
              <a:ext cx="1686235" cy="907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 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70823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424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4025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0626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572272" y="625993"/>
              <a:ext cx="0" cy="5792181"/>
            </a:xfrm>
            <a:custGeom>
              <a:avLst/>
              <a:pathLst>
                <a:path w="0" h="5792181">
                  <a:moveTo>
                    <a:pt x="0" y="57921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08232" y="1279033"/>
              <a:ext cx="986404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08232" y="2414755"/>
              <a:ext cx="986404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08232" y="2982616"/>
              <a:ext cx="2144356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708232" y="1846894"/>
              <a:ext cx="986404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708232" y="711172"/>
              <a:ext cx="986404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08232" y="5821921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08232" y="5254060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08232" y="4686199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08232" y="4118338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708232" y="3550477"/>
              <a:ext cx="0" cy="5110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685946" y="6033855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897613" y="5465994"/>
              <a:ext cx="25766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66093" y="4879676"/>
              <a:ext cx="989188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Dominican Republic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7883" y="4330272"/>
              <a:ext cx="54739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10740" y="3762411"/>
              <a:ext cx="944541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Russian Federation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18328" y="3195340"/>
              <a:ext cx="23695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24630" y="2627479"/>
              <a:ext cx="330651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Eritrea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6827" y="2058828"/>
              <a:ext cx="868454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State of Palestine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26525" y="1472510"/>
              <a:ext cx="1028756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Syrian Arab Republic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07974" y="918929"/>
              <a:ext cx="947307" cy="882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Various / unknown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215030" y="6418175"/>
              <a:ext cx="10850444" cy="0"/>
            </a:xfrm>
            <a:custGeom>
              <a:avLst/>
              <a:pathLst>
                <a:path w="10850444" h="0">
                  <a:moveTo>
                    <a:pt x="0" y="0"/>
                  </a:moveTo>
                  <a:lnTo>
                    <a:pt x="1085044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626923" y="6477923"/>
              <a:ext cx="162616" cy="80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092934" y="6477923"/>
              <a:ext cx="162616" cy="80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558944" y="6477923"/>
              <a:ext cx="162616" cy="80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9024954" y="6477923"/>
              <a:ext cx="162616" cy="80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1490964" y="6477923"/>
              <a:ext cx="162616" cy="80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26525" y="317402"/>
              <a:ext cx="4457509" cy="1167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Origin ordered by Recognized Refugee Status Decisions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26525" y="87409"/>
              <a:ext cx="3209035" cy="161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Total Recognition Rate | 2022 in Argentina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26525" y="6622670"/>
              <a:ext cx="1686235" cy="907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 </a:t>
              </a:r>
            </a:p>
          </p:txBody>
        </p:sp>
      </p:grp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38598" y="5842858"/>
              <a:ext cx="11376265" cy="0"/>
            </a:xfrm>
            <a:custGeom>
              <a:avLst/>
              <a:pathLst>
                <a:path w="11376265" h="0">
                  <a:moveTo>
                    <a:pt x="0" y="0"/>
                  </a:moveTo>
                  <a:lnTo>
                    <a:pt x="11376265" y="0"/>
                  </a:lnTo>
                  <a:lnTo>
                    <a:pt x="1137626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38598" y="4708042"/>
              <a:ext cx="11376265" cy="0"/>
            </a:xfrm>
            <a:custGeom>
              <a:avLst/>
              <a:pathLst>
                <a:path w="11376265" h="0">
                  <a:moveTo>
                    <a:pt x="0" y="0"/>
                  </a:moveTo>
                  <a:lnTo>
                    <a:pt x="11376265" y="0"/>
                  </a:lnTo>
                  <a:lnTo>
                    <a:pt x="1137626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8598" y="3573226"/>
              <a:ext cx="11376265" cy="0"/>
            </a:xfrm>
            <a:custGeom>
              <a:avLst/>
              <a:pathLst>
                <a:path w="11376265" h="0">
                  <a:moveTo>
                    <a:pt x="0" y="0"/>
                  </a:moveTo>
                  <a:lnTo>
                    <a:pt x="11376265" y="0"/>
                  </a:lnTo>
                  <a:lnTo>
                    <a:pt x="1137626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8598" y="2438410"/>
              <a:ext cx="11376265" cy="0"/>
            </a:xfrm>
            <a:custGeom>
              <a:avLst/>
              <a:pathLst>
                <a:path w="11376265" h="0">
                  <a:moveTo>
                    <a:pt x="0" y="0"/>
                  </a:moveTo>
                  <a:lnTo>
                    <a:pt x="11376265" y="0"/>
                  </a:lnTo>
                  <a:lnTo>
                    <a:pt x="1137626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8598" y="1303594"/>
              <a:ext cx="11376265" cy="0"/>
            </a:xfrm>
            <a:custGeom>
              <a:avLst/>
              <a:pathLst>
                <a:path w="11376265" h="0">
                  <a:moveTo>
                    <a:pt x="0" y="0"/>
                  </a:moveTo>
                  <a:lnTo>
                    <a:pt x="11376265" y="0"/>
                  </a:lnTo>
                  <a:lnTo>
                    <a:pt x="11376265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55701" y="4208723"/>
              <a:ext cx="255359" cy="16341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666420" y="5696467"/>
              <a:ext cx="255359" cy="146391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411061" y="4998555"/>
              <a:ext cx="255359" cy="8443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13299" y="5157429"/>
              <a:ext cx="255359" cy="685428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624018" y="5594333"/>
              <a:ext cx="255359" cy="248524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368659" y="4035096"/>
              <a:ext cx="255359" cy="180776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070898" y="4915713"/>
              <a:ext cx="255359" cy="92714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581617" y="5690793"/>
              <a:ext cx="255359" cy="152065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326257" y="4878264"/>
              <a:ext cx="255359" cy="96459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028496" y="4430012"/>
              <a:ext cx="255359" cy="1412845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539215" y="5723702"/>
              <a:ext cx="255359" cy="119155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283855" y="4673998"/>
              <a:ext cx="255359" cy="116886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986094" y="3708269"/>
              <a:ext cx="255359" cy="2134588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96813" y="5657883"/>
              <a:ext cx="255359" cy="184974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241453" y="4583212"/>
              <a:ext cx="255359" cy="1259645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943692" y="3025110"/>
              <a:ext cx="255359" cy="2817747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454411" y="5748668"/>
              <a:ext cx="255359" cy="94189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199051" y="3147670"/>
              <a:ext cx="255359" cy="269518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01290" y="1782487"/>
              <a:ext cx="255359" cy="4060371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412009" y="5697602"/>
              <a:ext cx="255359" cy="145256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156649" y="4050984"/>
              <a:ext cx="255359" cy="179187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858888" y="1484030"/>
              <a:ext cx="255359" cy="4358827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8369607" y="5354887"/>
              <a:ext cx="255359" cy="487970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114248" y="3626563"/>
              <a:ext cx="255359" cy="2216295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816486" y="3912536"/>
              <a:ext cx="255359" cy="1930321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9327205" y="5702141"/>
              <a:ext cx="255359" cy="140717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9071846" y="5267506"/>
              <a:ext cx="255359" cy="57535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9774084" y="3163558"/>
              <a:ext cx="255359" cy="2679300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284803" y="5731646"/>
              <a:ext cx="255359" cy="111211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0029444" y="5235731"/>
              <a:ext cx="255359" cy="60712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0731682" y="5340135"/>
              <a:ext cx="255359" cy="502723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242401" y="5808813"/>
              <a:ext cx="255359" cy="34044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0987042" y="5655613"/>
              <a:ext cx="255359" cy="1872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463285" y="5783789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8581" y="4651186"/>
              <a:ext cx="196370" cy="1134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1K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8581" y="3515342"/>
              <a:ext cx="196370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2K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8581" y="2379262"/>
              <a:ext cx="196370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3K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58581" y="1246975"/>
              <a:ext cx="196370" cy="1132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4K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638598" y="6060799"/>
              <a:ext cx="11376265" cy="0"/>
            </a:xfrm>
            <a:custGeom>
              <a:avLst/>
              <a:pathLst>
                <a:path w="11376265" h="0">
                  <a:moveTo>
                    <a:pt x="0" y="0"/>
                  </a:moveTo>
                  <a:lnTo>
                    <a:pt x="1137626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355409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13007" y="6141918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70605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228203" y="6141918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185801" y="6141918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2016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143399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100998" y="6141918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058596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9016194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9973792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0931390" y="6141997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36166" y="885390"/>
              <a:ext cx="194562" cy="1945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170170" y="885390"/>
              <a:ext cx="194562" cy="194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419577" y="885390"/>
              <a:ext cx="194562" cy="194562"/>
            </a:xfrm>
            <a:prstGeom prst="rect">
              <a:avLst/>
            </a:prstGeom>
            <a:solidFill>
              <a:srgbClr val="8E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028297" y="895787"/>
              <a:ext cx="2044304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Total Number of Applications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462300" y="921627"/>
              <a:ext cx="1859708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Total Number of Decisions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711708" y="894048"/>
              <a:ext cx="3422610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Refugee Status Recognition Decisions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77135" y="446318"/>
              <a:ext cx="6872681" cy="161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Note that under certain circumstance, one person may have more than one applications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77135" y="122373"/>
              <a:ext cx="6096287" cy="226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 Asylum Applications &amp; Decisions | Argentina 2012 - 2022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77135" y="6528539"/>
              <a:ext cx="2325327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1467206" y="1301343"/>
              <a:ext cx="2657677" cy="3066708"/>
            </a:xfrm>
            <a:custGeom>
              <a:avLst/>
              <a:pathLst>
                <a:path w="2657677" h="3066708">
                  <a:moveTo>
                    <a:pt x="0" y="94215"/>
                  </a:moveTo>
                  <a:lnTo>
                    <a:pt x="39863" y="95119"/>
                  </a:lnTo>
                  <a:lnTo>
                    <a:pt x="78930" y="97805"/>
                  </a:lnTo>
                  <a:lnTo>
                    <a:pt x="117216" y="102238"/>
                  </a:lnTo>
                  <a:lnTo>
                    <a:pt x="154738" y="108380"/>
                  </a:lnTo>
                  <a:lnTo>
                    <a:pt x="191512" y="116195"/>
                  </a:lnTo>
                  <a:lnTo>
                    <a:pt x="227555" y="125646"/>
                  </a:lnTo>
                  <a:lnTo>
                    <a:pt x="262883" y="136696"/>
                  </a:lnTo>
                  <a:lnTo>
                    <a:pt x="297513" y="149308"/>
                  </a:lnTo>
                  <a:lnTo>
                    <a:pt x="331460" y="163446"/>
                  </a:lnTo>
                  <a:lnTo>
                    <a:pt x="364742" y="179073"/>
                  </a:lnTo>
                  <a:lnTo>
                    <a:pt x="397375" y="196152"/>
                  </a:lnTo>
                  <a:lnTo>
                    <a:pt x="429375" y="214646"/>
                  </a:lnTo>
                  <a:lnTo>
                    <a:pt x="460759" y="234519"/>
                  </a:lnTo>
                  <a:lnTo>
                    <a:pt x="491543" y="255734"/>
                  </a:lnTo>
                  <a:lnTo>
                    <a:pt x="521744" y="278253"/>
                  </a:lnTo>
                  <a:lnTo>
                    <a:pt x="551377" y="302041"/>
                  </a:lnTo>
                  <a:lnTo>
                    <a:pt x="580460" y="327061"/>
                  </a:lnTo>
                  <a:lnTo>
                    <a:pt x="609009" y="353275"/>
                  </a:lnTo>
                  <a:lnTo>
                    <a:pt x="637040" y="380647"/>
                  </a:lnTo>
                  <a:lnTo>
                    <a:pt x="664570" y="409141"/>
                  </a:lnTo>
                  <a:lnTo>
                    <a:pt x="691615" y="438719"/>
                  </a:lnTo>
                  <a:lnTo>
                    <a:pt x="718192" y="469344"/>
                  </a:lnTo>
                  <a:lnTo>
                    <a:pt x="744317" y="500981"/>
                  </a:lnTo>
                  <a:lnTo>
                    <a:pt x="770006" y="533592"/>
                  </a:lnTo>
                  <a:lnTo>
                    <a:pt x="795277" y="567140"/>
                  </a:lnTo>
                  <a:lnTo>
                    <a:pt x="820144" y="601589"/>
                  </a:lnTo>
                  <a:lnTo>
                    <a:pt x="844626" y="636901"/>
                  </a:lnTo>
                  <a:lnTo>
                    <a:pt x="868738" y="673041"/>
                  </a:lnTo>
                  <a:lnTo>
                    <a:pt x="892496" y="709972"/>
                  </a:lnTo>
                  <a:lnTo>
                    <a:pt x="915917" y="747655"/>
                  </a:lnTo>
                  <a:lnTo>
                    <a:pt x="939018" y="786056"/>
                  </a:lnTo>
                  <a:lnTo>
                    <a:pt x="961815" y="825137"/>
                  </a:lnTo>
                  <a:lnTo>
                    <a:pt x="984325" y="864861"/>
                  </a:lnTo>
                  <a:lnTo>
                    <a:pt x="1006563" y="905192"/>
                  </a:lnTo>
                  <a:lnTo>
                    <a:pt x="1028546" y="946093"/>
                  </a:lnTo>
                  <a:lnTo>
                    <a:pt x="1050291" y="987526"/>
                  </a:lnTo>
                  <a:lnTo>
                    <a:pt x="1071815" y="1029456"/>
                  </a:lnTo>
                  <a:lnTo>
                    <a:pt x="1093133" y="1071845"/>
                  </a:lnTo>
                  <a:lnTo>
                    <a:pt x="1114261" y="1114658"/>
                  </a:lnTo>
                  <a:lnTo>
                    <a:pt x="1135218" y="1157856"/>
                  </a:lnTo>
                  <a:lnTo>
                    <a:pt x="1156018" y="1201403"/>
                  </a:lnTo>
                  <a:lnTo>
                    <a:pt x="1176678" y="1245263"/>
                  </a:lnTo>
                  <a:lnTo>
                    <a:pt x="1197216" y="1289399"/>
                  </a:lnTo>
                  <a:lnTo>
                    <a:pt x="1217646" y="1333773"/>
                  </a:lnTo>
                  <a:lnTo>
                    <a:pt x="1237986" y="1378350"/>
                  </a:lnTo>
                  <a:lnTo>
                    <a:pt x="1258252" y="1423092"/>
                  </a:lnTo>
                  <a:lnTo>
                    <a:pt x="1278461" y="1467963"/>
                  </a:lnTo>
                  <a:lnTo>
                    <a:pt x="1298628" y="1512925"/>
                  </a:lnTo>
                  <a:lnTo>
                    <a:pt x="1318771" y="1557943"/>
                  </a:lnTo>
                  <a:lnTo>
                    <a:pt x="1338906" y="1602980"/>
                  </a:lnTo>
                  <a:lnTo>
                    <a:pt x="1359048" y="1647997"/>
                  </a:lnTo>
                  <a:lnTo>
                    <a:pt x="1379216" y="1692960"/>
                  </a:lnTo>
                  <a:lnTo>
                    <a:pt x="1399424" y="1737831"/>
                  </a:lnTo>
                  <a:lnTo>
                    <a:pt x="1419691" y="1782573"/>
                  </a:lnTo>
                  <a:lnTo>
                    <a:pt x="1440031" y="1827150"/>
                  </a:lnTo>
                  <a:lnTo>
                    <a:pt x="1460461" y="1871524"/>
                  </a:lnTo>
                  <a:lnTo>
                    <a:pt x="1480998" y="1915660"/>
                  </a:lnTo>
                  <a:lnTo>
                    <a:pt x="1501659" y="1959520"/>
                  </a:lnTo>
                  <a:lnTo>
                    <a:pt x="1522459" y="2003067"/>
                  </a:lnTo>
                  <a:lnTo>
                    <a:pt x="1543415" y="2046265"/>
                  </a:lnTo>
                  <a:lnTo>
                    <a:pt x="1564544" y="2089078"/>
                  </a:lnTo>
                  <a:lnTo>
                    <a:pt x="1585862" y="2131467"/>
                  </a:lnTo>
                  <a:lnTo>
                    <a:pt x="1607385" y="2173397"/>
                  </a:lnTo>
                  <a:lnTo>
                    <a:pt x="1629130" y="2214830"/>
                  </a:lnTo>
                  <a:lnTo>
                    <a:pt x="1651114" y="2255731"/>
                  </a:lnTo>
                  <a:lnTo>
                    <a:pt x="1673352" y="2296062"/>
                  </a:lnTo>
                  <a:lnTo>
                    <a:pt x="1695861" y="2335786"/>
                  </a:lnTo>
                  <a:lnTo>
                    <a:pt x="1718658" y="2374867"/>
                  </a:lnTo>
                  <a:lnTo>
                    <a:pt x="1741759" y="2413267"/>
                  </a:lnTo>
                  <a:lnTo>
                    <a:pt x="1765181" y="2450951"/>
                  </a:lnTo>
                  <a:lnTo>
                    <a:pt x="1788939" y="2487882"/>
                  </a:lnTo>
                  <a:lnTo>
                    <a:pt x="1813051" y="2524022"/>
                  </a:lnTo>
                  <a:lnTo>
                    <a:pt x="1837532" y="2559334"/>
                  </a:lnTo>
                  <a:lnTo>
                    <a:pt x="1862400" y="2593783"/>
                  </a:lnTo>
                  <a:lnTo>
                    <a:pt x="1887670" y="2627331"/>
                  </a:lnTo>
                  <a:lnTo>
                    <a:pt x="1913360" y="2659942"/>
                  </a:lnTo>
                  <a:lnTo>
                    <a:pt x="1939484" y="2691579"/>
                  </a:lnTo>
                  <a:lnTo>
                    <a:pt x="1966061" y="2722204"/>
                  </a:lnTo>
                  <a:lnTo>
                    <a:pt x="1993106" y="2751782"/>
                  </a:lnTo>
                  <a:lnTo>
                    <a:pt x="2020636" y="2780276"/>
                  </a:lnTo>
                  <a:lnTo>
                    <a:pt x="2048668" y="2807648"/>
                  </a:lnTo>
                  <a:lnTo>
                    <a:pt x="2077217" y="2833862"/>
                  </a:lnTo>
                  <a:lnTo>
                    <a:pt x="2106300" y="2858882"/>
                  </a:lnTo>
                  <a:lnTo>
                    <a:pt x="2135933" y="2882669"/>
                  </a:lnTo>
                  <a:lnTo>
                    <a:pt x="2166134" y="2905189"/>
                  </a:lnTo>
                  <a:lnTo>
                    <a:pt x="2196918" y="2926404"/>
                  </a:lnTo>
                  <a:lnTo>
                    <a:pt x="2228301" y="2946277"/>
                  </a:lnTo>
                  <a:lnTo>
                    <a:pt x="2260301" y="2964771"/>
                  </a:lnTo>
                  <a:lnTo>
                    <a:pt x="2292934" y="2981850"/>
                  </a:lnTo>
                  <a:lnTo>
                    <a:pt x="2326216" y="2997477"/>
                  </a:lnTo>
                  <a:lnTo>
                    <a:pt x="2360164" y="3011614"/>
                  </a:lnTo>
                  <a:lnTo>
                    <a:pt x="2394793" y="3024227"/>
                  </a:lnTo>
                  <a:lnTo>
                    <a:pt x="2430121" y="3035277"/>
                  </a:lnTo>
                  <a:lnTo>
                    <a:pt x="2466164" y="3044728"/>
                  </a:lnTo>
                  <a:lnTo>
                    <a:pt x="2502938" y="3052543"/>
                  </a:lnTo>
                  <a:lnTo>
                    <a:pt x="2540460" y="3058685"/>
                  </a:lnTo>
                  <a:lnTo>
                    <a:pt x="2578747" y="3063118"/>
                  </a:lnTo>
                  <a:lnTo>
                    <a:pt x="2617813" y="3065804"/>
                  </a:lnTo>
                  <a:lnTo>
                    <a:pt x="2657677" y="3066708"/>
                  </a:lnTo>
                  <a:lnTo>
                    <a:pt x="2657677" y="2972493"/>
                  </a:lnTo>
                  <a:lnTo>
                    <a:pt x="2617813" y="2971589"/>
                  </a:lnTo>
                  <a:lnTo>
                    <a:pt x="2578747" y="2968902"/>
                  </a:lnTo>
                  <a:lnTo>
                    <a:pt x="2540460" y="2964470"/>
                  </a:lnTo>
                  <a:lnTo>
                    <a:pt x="2502938" y="2958327"/>
                  </a:lnTo>
                  <a:lnTo>
                    <a:pt x="2466164" y="2950512"/>
                  </a:lnTo>
                  <a:lnTo>
                    <a:pt x="2430121" y="2941062"/>
                  </a:lnTo>
                  <a:lnTo>
                    <a:pt x="2394793" y="2930012"/>
                  </a:lnTo>
                  <a:lnTo>
                    <a:pt x="2360164" y="2917399"/>
                  </a:lnTo>
                  <a:lnTo>
                    <a:pt x="2326216" y="2903261"/>
                  </a:lnTo>
                  <a:lnTo>
                    <a:pt x="2292934" y="2887634"/>
                  </a:lnTo>
                  <a:lnTo>
                    <a:pt x="2260301" y="2870555"/>
                  </a:lnTo>
                  <a:lnTo>
                    <a:pt x="2228301" y="2852061"/>
                  </a:lnTo>
                  <a:lnTo>
                    <a:pt x="2196918" y="2832188"/>
                  </a:lnTo>
                  <a:lnTo>
                    <a:pt x="2166134" y="2810974"/>
                  </a:lnTo>
                  <a:lnTo>
                    <a:pt x="2135933" y="2788454"/>
                  </a:lnTo>
                  <a:lnTo>
                    <a:pt x="2106300" y="2764666"/>
                  </a:lnTo>
                  <a:lnTo>
                    <a:pt x="2077217" y="2739647"/>
                  </a:lnTo>
                  <a:lnTo>
                    <a:pt x="2048668" y="2713433"/>
                  </a:lnTo>
                  <a:lnTo>
                    <a:pt x="2020636" y="2686060"/>
                  </a:lnTo>
                  <a:lnTo>
                    <a:pt x="1993106" y="2657567"/>
                  </a:lnTo>
                  <a:lnTo>
                    <a:pt x="1966061" y="2627989"/>
                  </a:lnTo>
                  <a:lnTo>
                    <a:pt x="1939484" y="2597363"/>
                  </a:lnTo>
                  <a:lnTo>
                    <a:pt x="1913360" y="2565727"/>
                  </a:lnTo>
                  <a:lnTo>
                    <a:pt x="1887670" y="2533116"/>
                  </a:lnTo>
                  <a:lnTo>
                    <a:pt x="1862400" y="2499568"/>
                  </a:lnTo>
                  <a:lnTo>
                    <a:pt x="1837532" y="2465119"/>
                  </a:lnTo>
                  <a:lnTo>
                    <a:pt x="1813051" y="2429806"/>
                  </a:lnTo>
                  <a:lnTo>
                    <a:pt x="1788939" y="2393666"/>
                  </a:lnTo>
                  <a:lnTo>
                    <a:pt x="1765181" y="2356736"/>
                  </a:lnTo>
                  <a:lnTo>
                    <a:pt x="1741759" y="2319052"/>
                  </a:lnTo>
                  <a:lnTo>
                    <a:pt x="1718658" y="2280651"/>
                  </a:lnTo>
                  <a:lnTo>
                    <a:pt x="1695861" y="2241571"/>
                  </a:lnTo>
                  <a:lnTo>
                    <a:pt x="1673352" y="2201846"/>
                  </a:lnTo>
                  <a:lnTo>
                    <a:pt x="1651114" y="2161516"/>
                  </a:lnTo>
                  <a:lnTo>
                    <a:pt x="1629130" y="2120615"/>
                  </a:lnTo>
                  <a:lnTo>
                    <a:pt x="1607385" y="2079182"/>
                  </a:lnTo>
                  <a:lnTo>
                    <a:pt x="1585862" y="2037252"/>
                  </a:lnTo>
                  <a:lnTo>
                    <a:pt x="1564544" y="1994862"/>
                  </a:lnTo>
                  <a:lnTo>
                    <a:pt x="1543415" y="1952050"/>
                  </a:lnTo>
                  <a:lnTo>
                    <a:pt x="1522459" y="1908852"/>
                  </a:lnTo>
                  <a:lnTo>
                    <a:pt x="1501659" y="1865305"/>
                  </a:lnTo>
                  <a:lnTo>
                    <a:pt x="1480998" y="1821445"/>
                  </a:lnTo>
                  <a:lnTo>
                    <a:pt x="1460461" y="1777309"/>
                  </a:lnTo>
                  <a:lnTo>
                    <a:pt x="1440031" y="1732935"/>
                  </a:lnTo>
                  <a:lnTo>
                    <a:pt x="1419691" y="1688358"/>
                  </a:lnTo>
                  <a:lnTo>
                    <a:pt x="1399424" y="1643616"/>
                  </a:lnTo>
                  <a:lnTo>
                    <a:pt x="1379216" y="1598745"/>
                  </a:lnTo>
                  <a:lnTo>
                    <a:pt x="1359048" y="1553782"/>
                  </a:lnTo>
                  <a:lnTo>
                    <a:pt x="1338906" y="1508764"/>
                  </a:lnTo>
                  <a:lnTo>
                    <a:pt x="1318771" y="1463728"/>
                  </a:lnTo>
                  <a:lnTo>
                    <a:pt x="1298628" y="1418710"/>
                  </a:lnTo>
                  <a:lnTo>
                    <a:pt x="1278461" y="1373747"/>
                  </a:lnTo>
                  <a:lnTo>
                    <a:pt x="1258252" y="1328877"/>
                  </a:lnTo>
                  <a:lnTo>
                    <a:pt x="1237986" y="1284134"/>
                  </a:lnTo>
                  <a:lnTo>
                    <a:pt x="1217646" y="1239558"/>
                  </a:lnTo>
                  <a:lnTo>
                    <a:pt x="1197216" y="1195183"/>
                  </a:lnTo>
                  <a:lnTo>
                    <a:pt x="1176678" y="1151048"/>
                  </a:lnTo>
                  <a:lnTo>
                    <a:pt x="1156018" y="1107188"/>
                  </a:lnTo>
                  <a:lnTo>
                    <a:pt x="1135218" y="1063640"/>
                  </a:lnTo>
                  <a:lnTo>
                    <a:pt x="1114261" y="1020442"/>
                  </a:lnTo>
                  <a:lnTo>
                    <a:pt x="1093133" y="977630"/>
                  </a:lnTo>
                  <a:lnTo>
                    <a:pt x="1071815" y="935241"/>
                  </a:lnTo>
                  <a:lnTo>
                    <a:pt x="1050291" y="893311"/>
                  </a:lnTo>
                  <a:lnTo>
                    <a:pt x="1028546" y="851877"/>
                  </a:lnTo>
                  <a:lnTo>
                    <a:pt x="1006563" y="810977"/>
                  </a:lnTo>
                  <a:lnTo>
                    <a:pt x="984325" y="770646"/>
                  </a:lnTo>
                  <a:lnTo>
                    <a:pt x="961815" y="730922"/>
                  </a:lnTo>
                  <a:lnTo>
                    <a:pt x="939018" y="691841"/>
                  </a:lnTo>
                  <a:lnTo>
                    <a:pt x="915917" y="653440"/>
                  </a:lnTo>
                  <a:lnTo>
                    <a:pt x="892496" y="615756"/>
                  </a:lnTo>
                  <a:lnTo>
                    <a:pt x="868738" y="578826"/>
                  </a:lnTo>
                  <a:lnTo>
                    <a:pt x="844626" y="542686"/>
                  </a:lnTo>
                  <a:lnTo>
                    <a:pt x="820144" y="507373"/>
                  </a:lnTo>
                  <a:lnTo>
                    <a:pt x="795277" y="472925"/>
                  </a:lnTo>
                  <a:lnTo>
                    <a:pt x="770006" y="439376"/>
                  </a:lnTo>
                  <a:lnTo>
                    <a:pt x="744317" y="406766"/>
                  </a:lnTo>
                  <a:lnTo>
                    <a:pt x="718192" y="375129"/>
                  </a:lnTo>
                  <a:lnTo>
                    <a:pt x="691615" y="344503"/>
                  </a:lnTo>
                  <a:lnTo>
                    <a:pt x="664570" y="314925"/>
                  </a:lnTo>
                  <a:lnTo>
                    <a:pt x="637040" y="286432"/>
                  </a:lnTo>
                  <a:lnTo>
                    <a:pt x="609009" y="259060"/>
                  </a:lnTo>
                  <a:lnTo>
                    <a:pt x="580460" y="232846"/>
                  </a:lnTo>
                  <a:lnTo>
                    <a:pt x="551377" y="207826"/>
                  </a:lnTo>
                  <a:lnTo>
                    <a:pt x="521744" y="184038"/>
                  </a:lnTo>
                  <a:lnTo>
                    <a:pt x="491543" y="161519"/>
                  </a:lnTo>
                  <a:lnTo>
                    <a:pt x="460759" y="140304"/>
                  </a:lnTo>
                  <a:lnTo>
                    <a:pt x="429375" y="120431"/>
                  </a:lnTo>
                  <a:lnTo>
                    <a:pt x="397375" y="101937"/>
                  </a:lnTo>
                  <a:lnTo>
                    <a:pt x="364742" y="84858"/>
                  </a:lnTo>
                  <a:lnTo>
                    <a:pt x="331460" y="69231"/>
                  </a:lnTo>
                  <a:lnTo>
                    <a:pt x="297513" y="55093"/>
                  </a:lnTo>
                  <a:lnTo>
                    <a:pt x="262883" y="42481"/>
                  </a:lnTo>
                  <a:lnTo>
                    <a:pt x="227555" y="31431"/>
                  </a:lnTo>
                  <a:lnTo>
                    <a:pt x="191512" y="21980"/>
                  </a:lnTo>
                  <a:lnTo>
                    <a:pt x="154738" y="14165"/>
                  </a:lnTo>
                  <a:lnTo>
                    <a:pt x="117216" y="8023"/>
                  </a:lnTo>
                  <a:lnTo>
                    <a:pt x="78930" y="3590"/>
                  </a:lnTo>
                  <a:lnTo>
                    <a:pt x="39863" y="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467206" y="1551014"/>
              <a:ext cx="2657677" cy="1554552"/>
            </a:xfrm>
            <a:custGeom>
              <a:avLst/>
              <a:pathLst>
                <a:path w="2657677" h="1554552">
                  <a:moveTo>
                    <a:pt x="0" y="94215"/>
                  </a:moveTo>
                  <a:lnTo>
                    <a:pt x="39863" y="94659"/>
                  </a:lnTo>
                  <a:lnTo>
                    <a:pt x="78930" y="95979"/>
                  </a:lnTo>
                  <a:lnTo>
                    <a:pt x="117216" y="98157"/>
                  </a:lnTo>
                  <a:lnTo>
                    <a:pt x="154738" y="101174"/>
                  </a:lnTo>
                  <a:lnTo>
                    <a:pt x="191512" y="105013"/>
                  </a:lnTo>
                  <a:lnTo>
                    <a:pt x="227555" y="109657"/>
                  </a:lnTo>
                  <a:lnTo>
                    <a:pt x="262883" y="115085"/>
                  </a:lnTo>
                  <a:lnTo>
                    <a:pt x="297513" y="121281"/>
                  </a:lnTo>
                  <a:lnTo>
                    <a:pt x="331460" y="128227"/>
                  </a:lnTo>
                  <a:lnTo>
                    <a:pt x="364742" y="135904"/>
                  </a:lnTo>
                  <a:lnTo>
                    <a:pt x="397375" y="144295"/>
                  </a:lnTo>
                  <a:lnTo>
                    <a:pt x="429375" y="153381"/>
                  </a:lnTo>
                  <a:lnTo>
                    <a:pt x="460759" y="163144"/>
                  </a:lnTo>
                  <a:lnTo>
                    <a:pt x="491543" y="173566"/>
                  </a:lnTo>
                  <a:lnTo>
                    <a:pt x="521744" y="184630"/>
                  </a:lnTo>
                  <a:lnTo>
                    <a:pt x="551377" y="196317"/>
                  </a:lnTo>
                  <a:lnTo>
                    <a:pt x="580460" y="208608"/>
                  </a:lnTo>
                  <a:lnTo>
                    <a:pt x="609009" y="221487"/>
                  </a:lnTo>
                  <a:lnTo>
                    <a:pt x="637040" y="234934"/>
                  </a:lnTo>
                  <a:lnTo>
                    <a:pt x="664570" y="248933"/>
                  </a:lnTo>
                  <a:lnTo>
                    <a:pt x="691615" y="263464"/>
                  </a:lnTo>
                  <a:lnTo>
                    <a:pt x="718192" y="278510"/>
                  </a:lnTo>
                  <a:lnTo>
                    <a:pt x="744317" y="294052"/>
                  </a:lnTo>
                  <a:lnTo>
                    <a:pt x="770006" y="310073"/>
                  </a:lnTo>
                  <a:lnTo>
                    <a:pt x="795277" y="326555"/>
                  </a:lnTo>
                  <a:lnTo>
                    <a:pt x="820144" y="343479"/>
                  </a:lnTo>
                  <a:lnTo>
                    <a:pt x="844626" y="360828"/>
                  </a:lnTo>
                  <a:lnTo>
                    <a:pt x="868738" y="378583"/>
                  </a:lnTo>
                  <a:lnTo>
                    <a:pt x="892496" y="396726"/>
                  </a:lnTo>
                  <a:lnTo>
                    <a:pt x="915917" y="415240"/>
                  </a:lnTo>
                  <a:lnTo>
                    <a:pt x="939018" y="434105"/>
                  </a:lnTo>
                  <a:lnTo>
                    <a:pt x="961815" y="453305"/>
                  </a:lnTo>
                  <a:lnTo>
                    <a:pt x="984325" y="472821"/>
                  </a:lnTo>
                  <a:lnTo>
                    <a:pt x="1006563" y="492635"/>
                  </a:lnTo>
                  <a:lnTo>
                    <a:pt x="1028546" y="512728"/>
                  </a:lnTo>
                  <a:lnTo>
                    <a:pt x="1050291" y="533084"/>
                  </a:lnTo>
                  <a:lnTo>
                    <a:pt x="1071815" y="553684"/>
                  </a:lnTo>
                  <a:lnTo>
                    <a:pt x="1093133" y="574509"/>
                  </a:lnTo>
                  <a:lnTo>
                    <a:pt x="1114261" y="595542"/>
                  </a:lnTo>
                  <a:lnTo>
                    <a:pt x="1135218" y="616764"/>
                  </a:lnTo>
                  <a:lnTo>
                    <a:pt x="1156018" y="638158"/>
                  </a:lnTo>
                  <a:lnTo>
                    <a:pt x="1176678" y="659706"/>
                  </a:lnTo>
                  <a:lnTo>
                    <a:pt x="1197216" y="681389"/>
                  </a:lnTo>
                  <a:lnTo>
                    <a:pt x="1217646" y="703190"/>
                  </a:lnTo>
                  <a:lnTo>
                    <a:pt x="1237986" y="725089"/>
                  </a:lnTo>
                  <a:lnTo>
                    <a:pt x="1258252" y="747070"/>
                  </a:lnTo>
                  <a:lnTo>
                    <a:pt x="1278461" y="769115"/>
                  </a:lnTo>
                  <a:lnTo>
                    <a:pt x="1298628" y="791204"/>
                  </a:lnTo>
                  <a:lnTo>
                    <a:pt x="1318771" y="813321"/>
                  </a:lnTo>
                  <a:lnTo>
                    <a:pt x="1338906" y="835446"/>
                  </a:lnTo>
                  <a:lnTo>
                    <a:pt x="1359048" y="857563"/>
                  </a:lnTo>
                  <a:lnTo>
                    <a:pt x="1379216" y="879652"/>
                  </a:lnTo>
                  <a:lnTo>
                    <a:pt x="1399424" y="901697"/>
                  </a:lnTo>
                  <a:lnTo>
                    <a:pt x="1419691" y="923678"/>
                  </a:lnTo>
                  <a:lnTo>
                    <a:pt x="1440031" y="945578"/>
                  </a:lnTo>
                  <a:lnTo>
                    <a:pt x="1460461" y="967378"/>
                  </a:lnTo>
                  <a:lnTo>
                    <a:pt x="1480998" y="989061"/>
                  </a:lnTo>
                  <a:lnTo>
                    <a:pt x="1501659" y="1010609"/>
                  </a:lnTo>
                  <a:lnTo>
                    <a:pt x="1522459" y="1032003"/>
                  </a:lnTo>
                  <a:lnTo>
                    <a:pt x="1543415" y="1053225"/>
                  </a:lnTo>
                  <a:lnTo>
                    <a:pt x="1564544" y="1074258"/>
                  </a:lnTo>
                  <a:lnTo>
                    <a:pt x="1585862" y="1095084"/>
                  </a:lnTo>
                  <a:lnTo>
                    <a:pt x="1607385" y="1115683"/>
                  </a:lnTo>
                  <a:lnTo>
                    <a:pt x="1629130" y="1136039"/>
                  </a:lnTo>
                  <a:lnTo>
                    <a:pt x="1651114" y="1156132"/>
                  </a:lnTo>
                  <a:lnTo>
                    <a:pt x="1673352" y="1175946"/>
                  </a:lnTo>
                  <a:lnTo>
                    <a:pt x="1695861" y="1195462"/>
                  </a:lnTo>
                  <a:lnTo>
                    <a:pt x="1718658" y="1214662"/>
                  </a:lnTo>
                  <a:lnTo>
                    <a:pt x="1741759" y="1233528"/>
                  </a:lnTo>
                  <a:lnTo>
                    <a:pt x="1765181" y="1252041"/>
                  </a:lnTo>
                  <a:lnTo>
                    <a:pt x="1788939" y="1270184"/>
                  </a:lnTo>
                  <a:lnTo>
                    <a:pt x="1813051" y="1287939"/>
                  </a:lnTo>
                  <a:lnTo>
                    <a:pt x="1837532" y="1305288"/>
                  </a:lnTo>
                  <a:lnTo>
                    <a:pt x="1862400" y="1322212"/>
                  </a:lnTo>
                  <a:lnTo>
                    <a:pt x="1887670" y="1338694"/>
                  </a:lnTo>
                  <a:lnTo>
                    <a:pt x="1913360" y="1354715"/>
                  </a:lnTo>
                  <a:lnTo>
                    <a:pt x="1939484" y="1370257"/>
                  </a:lnTo>
                  <a:lnTo>
                    <a:pt x="1966061" y="1385303"/>
                  </a:lnTo>
                  <a:lnTo>
                    <a:pt x="1993106" y="1399834"/>
                  </a:lnTo>
                  <a:lnTo>
                    <a:pt x="2020636" y="1413833"/>
                  </a:lnTo>
                  <a:lnTo>
                    <a:pt x="2048668" y="1427280"/>
                  </a:lnTo>
                  <a:lnTo>
                    <a:pt x="2077217" y="1440159"/>
                  </a:lnTo>
                  <a:lnTo>
                    <a:pt x="2106300" y="1452450"/>
                  </a:lnTo>
                  <a:lnTo>
                    <a:pt x="2135933" y="1464137"/>
                  </a:lnTo>
                  <a:lnTo>
                    <a:pt x="2166134" y="1475201"/>
                  </a:lnTo>
                  <a:lnTo>
                    <a:pt x="2196918" y="1485623"/>
                  </a:lnTo>
                  <a:lnTo>
                    <a:pt x="2228301" y="1495386"/>
                  </a:lnTo>
                  <a:lnTo>
                    <a:pt x="2260301" y="1504472"/>
                  </a:lnTo>
                  <a:lnTo>
                    <a:pt x="2292934" y="1512863"/>
                  </a:lnTo>
                  <a:lnTo>
                    <a:pt x="2326216" y="1520540"/>
                  </a:lnTo>
                  <a:lnTo>
                    <a:pt x="2360164" y="1527486"/>
                  </a:lnTo>
                  <a:lnTo>
                    <a:pt x="2394793" y="1533682"/>
                  </a:lnTo>
                  <a:lnTo>
                    <a:pt x="2430121" y="1539111"/>
                  </a:lnTo>
                  <a:lnTo>
                    <a:pt x="2466164" y="1543754"/>
                  </a:lnTo>
                  <a:lnTo>
                    <a:pt x="2502938" y="1547593"/>
                  </a:lnTo>
                  <a:lnTo>
                    <a:pt x="2540460" y="1550611"/>
                  </a:lnTo>
                  <a:lnTo>
                    <a:pt x="2578747" y="1552788"/>
                  </a:lnTo>
                  <a:lnTo>
                    <a:pt x="2617813" y="1554108"/>
                  </a:lnTo>
                  <a:lnTo>
                    <a:pt x="2657677" y="1554552"/>
                  </a:lnTo>
                  <a:lnTo>
                    <a:pt x="2657677" y="1460337"/>
                  </a:lnTo>
                  <a:lnTo>
                    <a:pt x="2617813" y="1459893"/>
                  </a:lnTo>
                  <a:lnTo>
                    <a:pt x="2578747" y="1458573"/>
                  </a:lnTo>
                  <a:lnTo>
                    <a:pt x="2540460" y="1456395"/>
                  </a:lnTo>
                  <a:lnTo>
                    <a:pt x="2502938" y="1453378"/>
                  </a:lnTo>
                  <a:lnTo>
                    <a:pt x="2466164" y="1449538"/>
                  </a:lnTo>
                  <a:lnTo>
                    <a:pt x="2430121" y="1444895"/>
                  </a:lnTo>
                  <a:lnTo>
                    <a:pt x="2394793" y="1439467"/>
                  </a:lnTo>
                  <a:lnTo>
                    <a:pt x="2360164" y="1433270"/>
                  </a:lnTo>
                  <a:lnTo>
                    <a:pt x="2326216" y="1426325"/>
                  </a:lnTo>
                  <a:lnTo>
                    <a:pt x="2292934" y="1418647"/>
                  </a:lnTo>
                  <a:lnTo>
                    <a:pt x="2260301" y="1410257"/>
                  </a:lnTo>
                  <a:lnTo>
                    <a:pt x="2228301" y="1401171"/>
                  </a:lnTo>
                  <a:lnTo>
                    <a:pt x="2196918" y="1391408"/>
                  </a:lnTo>
                  <a:lnTo>
                    <a:pt x="2166134" y="1380985"/>
                  </a:lnTo>
                  <a:lnTo>
                    <a:pt x="2135933" y="1369922"/>
                  </a:lnTo>
                  <a:lnTo>
                    <a:pt x="2106300" y="1358235"/>
                  </a:lnTo>
                  <a:lnTo>
                    <a:pt x="2077217" y="1345943"/>
                  </a:lnTo>
                  <a:lnTo>
                    <a:pt x="2048668" y="1333065"/>
                  </a:lnTo>
                  <a:lnTo>
                    <a:pt x="2020636" y="1319617"/>
                  </a:lnTo>
                  <a:lnTo>
                    <a:pt x="1993106" y="1305619"/>
                  </a:lnTo>
                  <a:lnTo>
                    <a:pt x="1966061" y="1291088"/>
                  </a:lnTo>
                  <a:lnTo>
                    <a:pt x="1939484" y="1276042"/>
                  </a:lnTo>
                  <a:lnTo>
                    <a:pt x="1913360" y="1260499"/>
                  </a:lnTo>
                  <a:lnTo>
                    <a:pt x="1887670" y="1244478"/>
                  </a:lnTo>
                  <a:lnTo>
                    <a:pt x="1862400" y="1227997"/>
                  </a:lnTo>
                  <a:lnTo>
                    <a:pt x="1837532" y="1211072"/>
                  </a:lnTo>
                  <a:lnTo>
                    <a:pt x="1813051" y="1193724"/>
                  </a:lnTo>
                  <a:lnTo>
                    <a:pt x="1788939" y="1175969"/>
                  </a:lnTo>
                  <a:lnTo>
                    <a:pt x="1765181" y="1157826"/>
                  </a:lnTo>
                  <a:lnTo>
                    <a:pt x="1741759" y="1139312"/>
                  </a:lnTo>
                  <a:lnTo>
                    <a:pt x="1718658" y="1120447"/>
                  </a:lnTo>
                  <a:lnTo>
                    <a:pt x="1695861" y="1101247"/>
                  </a:lnTo>
                  <a:lnTo>
                    <a:pt x="1673352" y="1081731"/>
                  </a:lnTo>
                  <a:lnTo>
                    <a:pt x="1651114" y="1061917"/>
                  </a:lnTo>
                  <a:lnTo>
                    <a:pt x="1629130" y="1041823"/>
                  </a:lnTo>
                  <a:lnTo>
                    <a:pt x="1607385" y="1021468"/>
                  </a:lnTo>
                  <a:lnTo>
                    <a:pt x="1585862" y="1000868"/>
                  </a:lnTo>
                  <a:lnTo>
                    <a:pt x="1564544" y="980043"/>
                  </a:lnTo>
                  <a:lnTo>
                    <a:pt x="1543415" y="959010"/>
                  </a:lnTo>
                  <a:lnTo>
                    <a:pt x="1522459" y="937788"/>
                  </a:lnTo>
                  <a:lnTo>
                    <a:pt x="1501659" y="916393"/>
                  </a:lnTo>
                  <a:lnTo>
                    <a:pt x="1480998" y="894846"/>
                  </a:lnTo>
                  <a:lnTo>
                    <a:pt x="1460461" y="873163"/>
                  </a:lnTo>
                  <a:lnTo>
                    <a:pt x="1440031" y="851362"/>
                  </a:lnTo>
                  <a:lnTo>
                    <a:pt x="1419691" y="829462"/>
                  </a:lnTo>
                  <a:lnTo>
                    <a:pt x="1399424" y="807481"/>
                  </a:lnTo>
                  <a:lnTo>
                    <a:pt x="1379216" y="785437"/>
                  </a:lnTo>
                  <a:lnTo>
                    <a:pt x="1359048" y="763348"/>
                  </a:lnTo>
                  <a:lnTo>
                    <a:pt x="1338906" y="741231"/>
                  </a:lnTo>
                  <a:lnTo>
                    <a:pt x="1318771" y="719105"/>
                  </a:lnTo>
                  <a:lnTo>
                    <a:pt x="1298628" y="696989"/>
                  </a:lnTo>
                  <a:lnTo>
                    <a:pt x="1278461" y="674899"/>
                  </a:lnTo>
                  <a:lnTo>
                    <a:pt x="1258252" y="652855"/>
                  </a:lnTo>
                  <a:lnTo>
                    <a:pt x="1237986" y="630874"/>
                  </a:lnTo>
                  <a:lnTo>
                    <a:pt x="1217646" y="608974"/>
                  </a:lnTo>
                  <a:lnTo>
                    <a:pt x="1197216" y="587174"/>
                  </a:lnTo>
                  <a:lnTo>
                    <a:pt x="1176678" y="565491"/>
                  </a:lnTo>
                  <a:lnTo>
                    <a:pt x="1156018" y="543943"/>
                  </a:lnTo>
                  <a:lnTo>
                    <a:pt x="1135218" y="522549"/>
                  </a:lnTo>
                  <a:lnTo>
                    <a:pt x="1114261" y="501326"/>
                  </a:lnTo>
                  <a:lnTo>
                    <a:pt x="1093133" y="480293"/>
                  </a:lnTo>
                  <a:lnTo>
                    <a:pt x="1071815" y="459468"/>
                  </a:lnTo>
                  <a:lnTo>
                    <a:pt x="1050291" y="438869"/>
                  </a:lnTo>
                  <a:lnTo>
                    <a:pt x="1028546" y="418513"/>
                  </a:lnTo>
                  <a:lnTo>
                    <a:pt x="1006563" y="398419"/>
                  </a:lnTo>
                  <a:lnTo>
                    <a:pt x="984325" y="378606"/>
                  </a:lnTo>
                  <a:lnTo>
                    <a:pt x="961815" y="359090"/>
                  </a:lnTo>
                  <a:lnTo>
                    <a:pt x="939018" y="339890"/>
                  </a:lnTo>
                  <a:lnTo>
                    <a:pt x="915917" y="321024"/>
                  </a:lnTo>
                  <a:lnTo>
                    <a:pt x="892496" y="302511"/>
                  </a:lnTo>
                  <a:lnTo>
                    <a:pt x="868738" y="284368"/>
                  </a:lnTo>
                  <a:lnTo>
                    <a:pt x="844626" y="266613"/>
                  </a:lnTo>
                  <a:lnTo>
                    <a:pt x="820144" y="249264"/>
                  </a:lnTo>
                  <a:lnTo>
                    <a:pt x="795277" y="232340"/>
                  </a:lnTo>
                  <a:lnTo>
                    <a:pt x="770006" y="215858"/>
                  </a:lnTo>
                  <a:lnTo>
                    <a:pt x="744317" y="199837"/>
                  </a:lnTo>
                  <a:lnTo>
                    <a:pt x="718192" y="184294"/>
                  </a:lnTo>
                  <a:lnTo>
                    <a:pt x="691615" y="169249"/>
                  </a:lnTo>
                  <a:lnTo>
                    <a:pt x="664570" y="154717"/>
                  </a:lnTo>
                  <a:lnTo>
                    <a:pt x="637040" y="140719"/>
                  </a:lnTo>
                  <a:lnTo>
                    <a:pt x="609009" y="127272"/>
                  </a:lnTo>
                  <a:lnTo>
                    <a:pt x="580460" y="114393"/>
                  </a:lnTo>
                  <a:lnTo>
                    <a:pt x="551377" y="102101"/>
                  </a:lnTo>
                  <a:lnTo>
                    <a:pt x="521744" y="90415"/>
                  </a:lnTo>
                  <a:lnTo>
                    <a:pt x="491543" y="79351"/>
                  </a:lnTo>
                  <a:lnTo>
                    <a:pt x="460759" y="68929"/>
                  </a:lnTo>
                  <a:lnTo>
                    <a:pt x="429375" y="59166"/>
                  </a:lnTo>
                  <a:lnTo>
                    <a:pt x="397375" y="50080"/>
                  </a:lnTo>
                  <a:lnTo>
                    <a:pt x="364742" y="41689"/>
                  </a:lnTo>
                  <a:lnTo>
                    <a:pt x="331460" y="34012"/>
                  </a:lnTo>
                  <a:lnTo>
                    <a:pt x="297513" y="27066"/>
                  </a:lnTo>
                  <a:lnTo>
                    <a:pt x="262883" y="20870"/>
                  </a:lnTo>
                  <a:lnTo>
                    <a:pt x="227555" y="15441"/>
                  </a:lnTo>
                  <a:lnTo>
                    <a:pt x="191512" y="10798"/>
                  </a:lnTo>
                  <a:lnTo>
                    <a:pt x="154738" y="6959"/>
                  </a:lnTo>
                  <a:lnTo>
                    <a:pt x="117216" y="3941"/>
                  </a:lnTo>
                  <a:lnTo>
                    <a:pt x="78930" y="1763"/>
                  </a:lnTo>
                  <a:lnTo>
                    <a:pt x="39863" y="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467206" y="1800685"/>
              <a:ext cx="2657677" cy="2661582"/>
            </a:xfrm>
            <a:custGeom>
              <a:avLst/>
              <a:pathLst>
                <a:path w="2657677" h="2661582">
                  <a:moveTo>
                    <a:pt x="0" y="94215"/>
                  </a:moveTo>
                  <a:lnTo>
                    <a:pt x="39863" y="94995"/>
                  </a:lnTo>
                  <a:lnTo>
                    <a:pt x="78930" y="97316"/>
                  </a:lnTo>
                  <a:lnTo>
                    <a:pt x="117216" y="101145"/>
                  </a:lnTo>
                  <a:lnTo>
                    <a:pt x="154738" y="106450"/>
                  </a:lnTo>
                  <a:lnTo>
                    <a:pt x="191512" y="113200"/>
                  </a:lnTo>
                  <a:lnTo>
                    <a:pt x="227555" y="121362"/>
                  </a:lnTo>
                  <a:lnTo>
                    <a:pt x="262883" y="130906"/>
                  </a:lnTo>
                  <a:lnTo>
                    <a:pt x="297513" y="141800"/>
                  </a:lnTo>
                  <a:lnTo>
                    <a:pt x="331460" y="154011"/>
                  </a:lnTo>
                  <a:lnTo>
                    <a:pt x="364742" y="167508"/>
                  </a:lnTo>
                  <a:lnTo>
                    <a:pt x="397375" y="182259"/>
                  </a:lnTo>
                  <a:lnTo>
                    <a:pt x="429375" y="198233"/>
                  </a:lnTo>
                  <a:lnTo>
                    <a:pt x="460759" y="215397"/>
                  </a:lnTo>
                  <a:lnTo>
                    <a:pt x="491543" y="233720"/>
                  </a:lnTo>
                  <a:lnTo>
                    <a:pt x="521744" y="253171"/>
                  </a:lnTo>
                  <a:lnTo>
                    <a:pt x="551377" y="273716"/>
                  </a:lnTo>
                  <a:lnTo>
                    <a:pt x="580460" y="295326"/>
                  </a:lnTo>
                  <a:lnTo>
                    <a:pt x="609009" y="317967"/>
                  </a:lnTo>
                  <a:lnTo>
                    <a:pt x="637040" y="341609"/>
                  </a:lnTo>
                  <a:lnTo>
                    <a:pt x="664570" y="366219"/>
                  </a:lnTo>
                  <a:lnTo>
                    <a:pt x="691615" y="391766"/>
                  </a:lnTo>
                  <a:lnTo>
                    <a:pt x="718192" y="418217"/>
                  </a:lnTo>
                  <a:lnTo>
                    <a:pt x="744317" y="445542"/>
                  </a:lnTo>
                  <a:lnTo>
                    <a:pt x="770006" y="473708"/>
                  </a:lnTo>
                  <a:lnTo>
                    <a:pt x="795277" y="502684"/>
                  </a:lnTo>
                  <a:lnTo>
                    <a:pt x="820144" y="532438"/>
                  </a:lnTo>
                  <a:lnTo>
                    <a:pt x="844626" y="562938"/>
                  </a:lnTo>
                  <a:lnTo>
                    <a:pt x="868738" y="594152"/>
                  </a:lnTo>
                  <a:lnTo>
                    <a:pt x="892496" y="626049"/>
                  </a:lnTo>
                  <a:lnTo>
                    <a:pt x="915917" y="658597"/>
                  </a:lnTo>
                  <a:lnTo>
                    <a:pt x="939018" y="691764"/>
                  </a:lnTo>
                  <a:lnTo>
                    <a:pt x="961815" y="725519"/>
                  </a:lnTo>
                  <a:lnTo>
                    <a:pt x="984325" y="759829"/>
                  </a:lnTo>
                  <a:lnTo>
                    <a:pt x="1006563" y="794663"/>
                  </a:lnTo>
                  <a:lnTo>
                    <a:pt x="1028546" y="829989"/>
                  </a:lnTo>
                  <a:lnTo>
                    <a:pt x="1050291" y="865775"/>
                  </a:lnTo>
                  <a:lnTo>
                    <a:pt x="1071815" y="901990"/>
                  </a:lnTo>
                  <a:lnTo>
                    <a:pt x="1093133" y="938603"/>
                  </a:lnTo>
                  <a:lnTo>
                    <a:pt x="1114261" y="975580"/>
                  </a:lnTo>
                  <a:lnTo>
                    <a:pt x="1135218" y="1012890"/>
                  </a:lnTo>
                  <a:lnTo>
                    <a:pt x="1156018" y="1050503"/>
                  </a:lnTo>
                  <a:lnTo>
                    <a:pt x="1176678" y="1088385"/>
                  </a:lnTo>
                  <a:lnTo>
                    <a:pt x="1197216" y="1126505"/>
                  </a:lnTo>
                  <a:lnTo>
                    <a:pt x="1217646" y="1164832"/>
                  </a:lnTo>
                  <a:lnTo>
                    <a:pt x="1237986" y="1203333"/>
                  </a:lnTo>
                  <a:lnTo>
                    <a:pt x="1258252" y="1241977"/>
                  </a:lnTo>
                  <a:lnTo>
                    <a:pt x="1278461" y="1280732"/>
                  </a:lnTo>
                  <a:lnTo>
                    <a:pt x="1298628" y="1319567"/>
                  </a:lnTo>
                  <a:lnTo>
                    <a:pt x="1318771" y="1358449"/>
                  </a:lnTo>
                  <a:lnTo>
                    <a:pt x="1338906" y="1397348"/>
                  </a:lnTo>
                  <a:lnTo>
                    <a:pt x="1359048" y="1436230"/>
                  </a:lnTo>
                  <a:lnTo>
                    <a:pt x="1379216" y="1475065"/>
                  </a:lnTo>
                  <a:lnTo>
                    <a:pt x="1399424" y="1513820"/>
                  </a:lnTo>
                  <a:lnTo>
                    <a:pt x="1419691" y="1552464"/>
                  </a:lnTo>
                  <a:lnTo>
                    <a:pt x="1440031" y="1590965"/>
                  </a:lnTo>
                  <a:lnTo>
                    <a:pt x="1460461" y="1629292"/>
                  </a:lnTo>
                  <a:lnTo>
                    <a:pt x="1480998" y="1667412"/>
                  </a:lnTo>
                  <a:lnTo>
                    <a:pt x="1501659" y="1705294"/>
                  </a:lnTo>
                  <a:lnTo>
                    <a:pt x="1522459" y="1742907"/>
                  </a:lnTo>
                  <a:lnTo>
                    <a:pt x="1543415" y="1780217"/>
                  </a:lnTo>
                  <a:lnTo>
                    <a:pt x="1564544" y="1817195"/>
                  </a:lnTo>
                  <a:lnTo>
                    <a:pt x="1585862" y="1853807"/>
                  </a:lnTo>
                  <a:lnTo>
                    <a:pt x="1607385" y="1890022"/>
                  </a:lnTo>
                  <a:lnTo>
                    <a:pt x="1629130" y="1925808"/>
                  </a:lnTo>
                  <a:lnTo>
                    <a:pt x="1651114" y="1961134"/>
                  </a:lnTo>
                  <a:lnTo>
                    <a:pt x="1673352" y="1995968"/>
                  </a:lnTo>
                  <a:lnTo>
                    <a:pt x="1695861" y="2030279"/>
                  </a:lnTo>
                  <a:lnTo>
                    <a:pt x="1718658" y="2064033"/>
                  </a:lnTo>
                  <a:lnTo>
                    <a:pt x="1741759" y="2097200"/>
                  </a:lnTo>
                  <a:lnTo>
                    <a:pt x="1765181" y="2129748"/>
                  </a:lnTo>
                  <a:lnTo>
                    <a:pt x="1788939" y="2161645"/>
                  </a:lnTo>
                  <a:lnTo>
                    <a:pt x="1813051" y="2192859"/>
                  </a:lnTo>
                  <a:lnTo>
                    <a:pt x="1837532" y="2223359"/>
                  </a:lnTo>
                  <a:lnTo>
                    <a:pt x="1862400" y="2253113"/>
                  </a:lnTo>
                  <a:lnTo>
                    <a:pt x="1887670" y="2282089"/>
                  </a:lnTo>
                  <a:lnTo>
                    <a:pt x="1913360" y="2310255"/>
                  </a:lnTo>
                  <a:lnTo>
                    <a:pt x="1939484" y="2337580"/>
                  </a:lnTo>
                  <a:lnTo>
                    <a:pt x="1966061" y="2364031"/>
                  </a:lnTo>
                  <a:lnTo>
                    <a:pt x="1993106" y="2389578"/>
                  </a:lnTo>
                  <a:lnTo>
                    <a:pt x="2020636" y="2414188"/>
                  </a:lnTo>
                  <a:lnTo>
                    <a:pt x="2048668" y="2437830"/>
                  </a:lnTo>
                  <a:lnTo>
                    <a:pt x="2077217" y="2460471"/>
                  </a:lnTo>
                  <a:lnTo>
                    <a:pt x="2106300" y="2482081"/>
                  </a:lnTo>
                  <a:lnTo>
                    <a:pt x="2135933" y="2502627"/>
                  </a:lnTo>
                  <a:lnTo>
                    <a:pt x="2166134" y="2522077"/>
                  </a:lnTo>
                  <a:lnTo>
                    <a:pt x="2196918" y="2540400"/>
                  </a:lnTo>
                  <a:lnTo>
                    <a:pt x="2228301" y="2557564"/>
                  </a:lnTo>
                  <a:lnTo>
                    <a:pt x="2260301" y="2573538"/>
                  </a:lnTo>
                  <a:lnTo>
                    <a:pt x="2292934" y="2588289"/>
                  </a:lnTo>
                  <a:lnTo>
                    <a:pt x="2326216" y="2601786"/>
                  </a:lnTo>
                  <a:lnTo>
                    <a:pt x="2360164" y="2613997"/>
                  </a:lnTo>
                  <a:lnTo>
                    <a:pt x="2394793" y="2624891"/>
                  </a:lnTo>
                  <a:lnTo>
                    <a:pt x="2430121" y="2634435"/>
                  </a:lnTo>
                  <a:lnTo>
                    <a:pt x="2466164" y="2642598"/>
                  </a:lnTo>
                  <a:lnTo>
                    <a:pt x="2502938" y="2649347"/>
                  </a:lnTo>
                  <a:lnTo>
                    <a:pt x="2540460" y="2654653"/>
                  </a:lnTo>
                  <a:lnTo>
                    <a:pt x="2578747" y="2658481"/>
                  </a:lnTo>
                  <a:lnTo>
                    <a:pt x="2617813" y="2660802"/>
                  </a:lnTo>
                  <a:lnTo>
                    <a:pt x="2657677" y="2661582"/>
                  </a:lnTo>
                  <a:lnTo>
                    <a:pt x="2657677" y="2567367"/>
                  </a:lnTo>
                  <a:lnTo>
                    <a:pt x="2617813" y="2566586"/>
                  </a:lnTo>
                  <a:lnTo>
                    <a:pt x="2578747" y="2564266"/>
                  </a:lnTo>
                  <a:lnTo>
                    <a:pt x="2540460" y="2560437"/>
                  </a:lnTo>
                  <a:lnTo>
                    <a:pt x="2502938" y="2555132"/>
                  </a:lnTo>
                  <a:lnTo>
                    <a:pt x="2466164" y="2548382"/>
                  </a:lnTo>
                  <a:lnTo>
                    <a:pt x="2430121" y="2540219"/>
                  </a:lnTo>
                  <a:lnTo>
                    <a:pt x="2394793" y="2530675"/>
                  </a:lnTo>
                  <a:lnTo>
                    <a:pt x="2360164" y="2519782"/>
                  </a:lnTo>
                  <a:lnTo>
                    <a:pt x="2326216" y="2507571"/>
                  </a:lnTo>
                  <a:lnTo>
                    <a:pt x="2292934" y="2494074"/>
                  </a:lnTo>
                  <a:lnTo>
                    <a:pt x="2260301" y="2479323"/>
                  </a:lnTo>
                  <a:lnTo>
                    <a:pt x="2228301" y="2463349"/>
                  </a:lnTo>
                  <a:lnTo>
                    <a:pt x="2196918" y="2446185"/>
                  </a:lnTo>
                  <a:lnTo>
                    <a:pt x="2166134" y="2427862"/>
                  </a:lnTo>
                  <a:lnTo>
                    <a:pt x="2135933" y="2408411"/>
                  </a:lnTo>
                  <a:lnTo>
                    <a:pt x="2106300" y="2387865"/>
                  </a:lnTo>
                  <a:lnTo>
                    <a:pt x="2077217" y="2366256"/>
                  </a:lnTo>
                  <a:lnTo>
                    <a:pt x="2048668" y="2343614"/>
                  </a:lnTo>
                  <a:lnTo>
                    <a:pt x="2020636" y="2319973"/>
                  </a:lnTo>
                  <a:lnTo>
                    <a:pt x="1993106" y="2295363"/>
                  </a:lnTo>
                  <a:lnTo>
                    <a:pt x="1966061" y="2269816"/>
                  </a:lnTo>
                  <a:lnTo>
                    <a:pt x="1939484" y="2243364"/>
                  </a:lnTo>
                  <a:lnTo>
                    <a:pt x="1913360" y="2216040"/>
                  </a:lnTo>
                  <a:lnTo>
                    <a:pt x="1887670" y="2187874"/>
                  </a:lnTo>
                  <a:lnTo>
                    <a:pt x="1862400" y="2158898"/>
                  </a:lnTo>
                  <a:lnTo>
                    <a:pt x="1837532" y="2129144"/>
                  </a:lnTo>
                  <a:lnTo>
                    <a:pt x="1813051" y="2098644"/>
                  </a:lnTo>
                  <a:lnTo>
                    <a:pt x="1788939" y="2067430"/>
                  </a:lnTo>
                  <a:lnTo>
                    <a:pt x="1765181" y="2035533"/>
                  </a:lnTo>
                  <a:lnTo>
                    <a:pt x="1741759" y="2002985"/>
                  </a:lnTo>
                  <a:lnTo>
                    <a:pt x="1718658" y="1969818"/>
                  </a:lnTo>
                  <a:lnTo>
                    <a:pt x="1695861" y="1936063"/>
                  </a:lnTo>
                  <a:lnTo>
                    <a:pt x="1673352" y="1901753"/>
                  </a:lnTo>
                  <a:lnTo>
                    <a:pt x="1651114" y="1866919"/>
                  </a:lnTo>
                  <a:lnTo>
                    <a:pt x="1629130" y="1831593"/>
                  </a:lnTo>
                  <a:lnTo>
                    <a:pt x="1607385" y="1795806"/>
                  </a:lnTo>
                  <a:lnTo>
                    <a:pt x="1585862" y="1759591"/>
                  </a:lnTo>
                  <a:lnTo>
                    <a:pt x="1564544" y="1722979"/>
                  </a:lnTo>
                  <a:lnTo>
                    <a:pt x="1543415" y="1686002"/>
                  </a:lnTo>
                  <a:lnTo>
                    <a:pt x="1522459" y="1648691"/>
                  </a:lnTo>
                  <a:lnTo>
                    <a:pt x="1501659" y="1611079"/>
                  </a:lnTo>
                  <a:lnTo>
                    <a:pt x="1480998" y="1573197"/>
                  </a:lnTo>
                  <a:lnTo>
                    <a:pt x="1460461" y="1535077"/>
                  </a:lnTo>
                  <a:lnTo>
                    <a:pt x="1440031" y="1496750"/>
                  </a:lnTo>
                  <a:lnTo>
                    <a:pt x="1419691" y="1458249"/>
                  </a:lnTo>
                  <a:lnTo>
                    <a:pt x="1399424" y="1419605"/>
                  </a:lnTo>
                  <a:lnTo>
                    <a:pt x="1379216" y="1380849"/>
                  </a:lnTo>
                  <a:lnTo>
                    <a:pt x="1359048" y="1342015"/>
                  </a:lnTo>
                  <a:lnTo>
                    <a:pt x="1338906" y="1303132"/>
                  </a:lnTo>
                  <a:lnTo>
                    <a:pt x="1318771" y="1264234"/>
                  </a:lnTo>
                  <a:lnTo>
                    <a:pt x="1298628" y="1225352"/>
                  </a:lnTo>
                  <a:lnTo>
                    <a:pt x="1278461" y="1186517"/>
                  </a:lnTo>
                  <a:lnTo>
                    <a:pt x="1258252" y="1147762"/>
                  </a:lnTo>
                  <a:lnTo>
                    <a:pt x="1237986" y="1109118"/>
                  </a:lnTo>
                  <a:lnTo>
                    <a:pt x="1217646" y="1070616"/>
                  </a:lnTo>
                  <a:lnTo>
                    <a:pt x="1197216" y="1032290"/>
                  </a:lnTo>
                  <a:lnTo>
                    <a:pt x="1176678" y="994169"/>
                  </a:lnTo>
                  <a:lnTo>
                    <a:pt x="1156018" y="956287"/>
                  </a:lnTo>
                  <a:lnTo>
                    <a:pt x="1135218" y="918675"/>
                  </a:lnTo>
                  <a:lnTo>
                    <a:pt x="1114261" y="881364"/>
                  </a:lnTo>
                  <a:lnTo>
                    <a:pt x="1093133" y="844387"/>
                  </a:lnTo>
                  <a:lnTo>
                    <a:pt x="1071815" y="807775"/>
                  </a:lnTo>
                  <a:lnTo>
                    <a:pt x="1050291" y="771560"/>
                  </a:lnTo>
                  <a:lnTo>
                    <a:pt x="1028546" y="735773"/>
                  </a:lnTo>
                  <a:lnTo>
                    <a:pt x="1006563" y="700447"/>
                  </a:lnTo>
                  <a:lnTo>
                    <a:pt x="984325" y="665613"/>
                  </a:lnTo>
                  <a:lnTo>
                    <a:pt x="961815" y="631303"/>
                  </a:lnTo>
                  <a:lnTo>
                    <a:pt x="939018" y="597549"/>
                  </a:lnTo>
                  <a:lnTo>
                    <a:pt x="915917" y="564382"/>
                  </a:lnTo>
                  <a:lnTo>
                    <a:pt x="892496" y="531834"/>
                  </a:lnTo>
                  <a:lnTo>
                    <a:pt x="868738" y="499937"/>
                  </a:lnTo>
                  <a:lnTo>
                    <a:pt x="844626" y="468722"/>
                  </a:lnTo>
                  <a:lnTo>
                    <a:pt x="820144" y="438223"/>
                  </a:lnTo>
                  <a:lnTo>
                    <a:pt x="795277" y="408469"/>
                  </a:lnTo>
                  <a:lnTo>
                    <a:pt x="770006" y="379493"/>
                  </a:lnTo>
                  <a:lnTo>
                    <a:pt x="744317" y="351327"/>
                  </a:lnTo>
                  <a:lnTo>
                    <a:pt x="718192" y="324002"/>
                  </a:lnTo>
                  <a:lnTo>
                    <a:pt x="691615" y="297550"/>
                  </a:lnTo>
                  <a:lnTo>
                    <a:pt x="664570" y="272004"/>
                  </a:lnTo>
                  <a:lnTo>
                    <a:pt x="637040" y="247394"/>
                  </a:lnTo>
                  <a:lnTo>
                    <a:pt x="609009" y="223752"/>
                  </a:lnTo>
                  <a:lnTo>
                    <a:pt x="580460" y="201111"/>
                  </a:lnTo>
                  <a:lnTo>
                    <a:pt x="551377" y="179501"/>
                  </a:lnTo>
                  <a:lnTo>
                    <a:pt x="521744" y="158955"/>
                  </a:lnTo>
                  <a:lnTo>
                    <a:pt x="491543" y="139505"/>
                  </a:lnTo>
                  <a:lnTo>
                    <a:pt x="460759" y="121182"/>
                  </a:lnTo>
                  <a:lnTo>
                    <a:pt x="429375" y="104017"/>
                  </a:lnTo>
                  <a:lnTo>
                    <a:pt x="397375" y="88044"/>
                  </a:lnTo>
                  <a:lnTo>
                    <a:pt x="364742" y="73292"/>
                  </a:lnTo>
                  <a:lnTo>
                    <a:pt x="331460" y="59795"/>
                  </a:lnTo>
                  <a:lnTo>
                    <a:pt x="297513" y="47584"/>
                  </a:lnTo>
                  <a:lnTo>
                    <a:pt x="262883" y="36691"/>
                  </a:lnTo>
                  <a:lnTo>
                    <a:pt x="227555" y="27147"/>
                  </a:lnTo>
                  <a:lnTo>
                    <a:pt x="191512" y="18984"/>
                  </a:lnTo>
                  <a:lnTo>
                    <a:pt x="154738" y="12234"/>
                  </a:lnTo>
                  <a:lnTo>
                    <a:pt x="117216" y="6929"/>
                  </a:lnTo>
                  <a:lnTo>
                    <a:pt x="78930" y="3101"/>
                  </a:lnTo>
                  <a:lnTo>
                    <a:pt x="39863" y="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467206" y="2050355"/>
              <a:ext cx="2657677" cy="1149426"/>
            </a:xfrm>
            <a:custGeom>
              <a:avLst/>
              <a:pathLst>
                <a:path w="2657677" h="1149426">
                  <a:moveTo>
                    <a:pt x="0" y="94215"/>
                  </a:moveTo>
                  <a:lnTo>
                    <a:pt x="39863" y="94536"/>
                  </a:lnTo>
                  <a:lnTo>
                    <a:pt x="78930" y="95489"/>
                  </a:lnTo>
                  <a:lnTo>
                    <a:pt x="117216" y="97063"/>
                  </a:lnTo>
                  <a:lnTo>
                    <a:pt x="154738" y="99243"/>
                  </a:lnTo>
                  <a:lnTo>
                    <a:pt x="191512" y="102018"/>
                  </a:lnTo>
                  <a:lnTo>
                    <a:pt x="227555" y="105373"/>
                  </a:lnTo>
                  <a:lnTo>
                    <a:pt x="262883" y="109295"/>
                  </a:lnTo>
                  <a:lnTo>
                    <a:pt x="297513" y="113773"/>
                  </a:lnTo>
                  <a:lnTo>
                    <a:pt x="331460" y="118791"/>
                  </a:lnTo>
                  <a:lnTo>
                    <a:pt x="364742" y="124339"/>
                  </a:lnTo>
                  <a:lnTo>
                    <a:pt x="397375" y="130402"/>
                  </a:lnTo>
                  <a:lnTo>
                    <a:pt x="429375" y="136967"/>
                  </a:lnTo>
                  <a:lnTo>
                    <a:pt x="460759" y="144022"/>
                  </a:lnTo>
                  <a:lnTo>
                    <a:pt x="491543" y="151553"/>
                  </a:lnTo>
                  <a:lnTo>
                    <a:pt x="521744" y="159547"/>
                  </a:lnTo>
                  <a:lnTo>
                    <a:pt x="551377" y="167992"/>
                  </a:lnTo>
                  <a:lnTo>
                    <a:pt x="580460" y="176873"/>
                  </a:lnTo>
                  <a:lnTo>
                    <a:pt x="609009" y="186179"/>
                  </a:lnTo>
                  <a:lnTo>
                    <a:pt x="637040" y="195896"/>
                  </a:lnTo>
                  <a:lnTo>
                    <a:pt x="664570" y="206011"/>
                  </a:lnTo>
                  <a:lnTo>
                    <a:pt x="691615" y="216511"/>
                  </a:lnTo>
                  <a:lnTo>
                    <a:pt x="718192" y="227383"/>
                  </a:lnTo>
                  <a:lnTo>
                    <a:pt x="744317" y="238614"/>
                  </a:lnTo>
                  <a:lnTo>
                    <a:pt x="770006" y="250190"/>
                  </a:lnTo>
                  <a:lnTo>
                    <a:pt x="795277" y="262099"/>
                  </a:lnTo>
                  <a:lnTo>
                    <a:pt x="820144" y="274329"/>
                  </a:lnTo>
                  <a:lnTo>
                    <a:pt x="844626" y="286864"/>
                  </a:lnTo>
                  <a:lnTo>
                    <a:pt x="868738" y="299694"/>
                  </a:lnTo>
                  <a:lnTo>
                    <a:pt x="892496" y="312804"/>
                  </a:lnTo>
                  <a:lnTo>
                    <a:pt x="915917" y="326181"/>
                  </a:lnTo>
                  <a:lnTo>
                    <a:pt x="939018" y="339813"/>
                  </a:lnTo>
                  <a:lnTo>
                    <a:pt x="961815" y="353686"/>
                  </a:lnTo>
                  <a:lnTo>
                    <a:pt x="984325" y="367788"/>
                  </a:lnTo>
                  <a:lnTo>
                    <a:pt x="1006563" y="382105"/>
                  </a:lnTo>
                  <a:lnTo>
                    <a:pt x="1028546" y="396625"/>
                  </a:lnTo>
                  <a:lnTo>
                    <a:pt x="1050291" y="411333"/>
                  </a:lnTo>
                  <a:lnTo>
                    <a:pt x="1071815" y="426218"/>
                  </a:lnTo>
                  <a:lnTo>
                    <a:pt x="1093133" y="441266"/>
                  </a:lnTo>
                  <a:lnTo>
                    <a:pt x="1114261" y="456464"/>
                  </a:lnTo>
                  <a:lnTo>
                    <a:pt x="1135218" y="471799"/>
                  </a:lnTo>
                  <a:lnTo>
                    <a:pt x="1156018" y="487258"/>
                  </a:lnTo>
                  <a:lnTo>
                    <a:pt x="1176678" y="502828"/>
                  </a:lnTo>
                  <a:lnTo>
                    <a:pt x="1197216" y="518496"/>
                  </a:lnTo>
                  <a:lnTo>
                    <a:pt x="1217646" y="534248"/>
                  </a:lnTo>
                  <a:lnTo>
                    <a:pt x="1237986" y="550073"/>
                  </a:lnTo>
                  <a:lnTo>
                    <a:pt x="1258252" y="565956"/>
                  </a:lnTo>
                  <a:lnTo>
                    <a:pt x="1278461" y="581884"/>
                  </a:lnTo>
                  <a:lnTo>
                    <a:pt x="1298628" y="597846"/>
                  </a:lnTo>
                  <a:lnTo>
                    <a:pt x="1318771" y="613827"/>
                  </a:lnTo>
                  <a:lnTo>
                    <a:pt x="1338906" y="629814"/>
                  </a:lnTo>
                  <a:lnTo>
                    <a:pt x="1359048" y="645795"/>
                  </a:lnTo>
                  <a:lnTo>
                    <a:pt x="1379216" y="661757"/>
                  </a:lnTo>
                  <a:lnTo>
                    <a:pt x="1399424" y="677686"/>
                  </a:lnTo>
                  <a:lnTo>
                    <a:pt x="1419691" y="693569"/>
                  </a:lnTo>
                  <a:lnTo>
                    <a:pt x="1440031" y="709393"/>
                  </a:lnTo>
                  <a:lnTo>
                    <a:pt x="1460461" y="725146"/>
                  </a:lnTo>
                  <a:lnTo>
                    <a:pt x="1480998" y="740813"/>
                  </a:lnTo>
                  <a:lnTo>
                    <a:pt x="1501659" y="756383"/>
                  </a:lnTo>
                  <a:lnTo>
                    <a:pt x="1522459" y="771842"/>
                  </a:lnTo>
                  <a:lnTo>
                    <a:pt x="1543415" y="787177"/>
                  </a:lnTo>
                  <a:lnTo>
                    <a:pt x="1564544" y="802375"/>
                  </a:lnTo>
                  <a:lnTo>
                    <a:pt x="1585862" y="817423"/>
                  </a:lnTo>
                  <a:lnTo>
                    <a:pt x="1607385" y="832308"/>
                  </a:lnTo>
                  <a:lnTo>
                    <a:pt x="1629130" y="847017"/>
                  </a:lnTo>
                  <a:lnTo>
                    <a:pt x="1651114" y="861536"/>
                  </a:lnTo>
                  <a:lnTo>
                    <a:pt x="1673352" y="875853"/>
                  </a:lnTo>
                  <a:lnTo>
                    <a:pt x="1695861" y="889955"/>
                  </a:lnTo>
                  <a:lnTo>
                    <a:pt x="1718658" y="903828"/>
                  </a:lnTo>
                  <a:lnTo>
                    <a:pt x="1741759" y="917460"/>
                  </a:lnTo>
                  <a:lnTo>
                    <a:pt x="1765181" y="930838"/>
                  </a:lnTo>
                  <a:lnTo>
                    <a:pt x="1788939" y="943948"/>
                  </a:lnTo>
                  <a:lnTo>
                    <a:pt x="1813051" y="956777"/>
                  </a:lnTo>
                  <a:lnTo>
                    <a:pt x="1837532" y="969313"/>
                  </a:lnTo>
                  <a:lnTo>
                    <a:pt x="1862400" y="981542"/>
                  </a:lnTo>
                  <a:lnTo>
                    <a:pt x="1887670" y="993451"/>
                  </a:lnTo>
                  <a:lnTo>
                    <a:pt x="1913360" y="1005028"/>
                  </a:lnTo>
                  <a:lnTo>
                    <a:pt x="1939484" y="1016258"/>
                  </a:lnTo>
                  <a:lnTo>
                    <a:pt x="1966061" y="1027130"/>
                  </a:lnTo>
                  <a:lnTo>
                    <a:pt x="1993106" y="1037630"/>
                  </a:lnTo>
                  <a:lnTo>
                    <a:pt x="2020636" y="1047745"/>
                  </a:lnTo>
                  <a:lnTo>
                    <a:pt x="2048668" y="1057462"/>
                  </a:lnTo>
                  <a:lnTo>
                    <a:pt x="2077217" y="1066768"/>
                  </a:lnTo>
                  <a:lnTo>
                    <a:pt x="2106300" y="1075650"/>
                  </a:lnTo>
                  <a:lnTo>
                    <a:pt x="2135933" y="1084094"/>
                  </a:lnTo>
                  <a:lnTo>
                    <a:pt x="2166134" y="1092088"/>
                  </a:lnTo>
                  <a:lnTo>
                    <a:pt x="2196918" y="1099619"/>
                  </a:lnTo>
                  <a:lnTo>
                    <a:pt x="2228301" y="1106674"/>
                  </a:lnTo>
                  <a:lnTo>
                    <a:pt x="2260301" y="1113239"/>
                  </a:lnTo>
                  <a:lnTo>
                    <a:pt x="2292934" y="1119302"/>
                  </a:lnTo>
                  <a:lnTo>
                    <a:pt x="2326216" y="1124850"/>
                  </a:lnTo>
                  <a:lnTo>
                    <a:pt x="2360164" y="1129869"/>
                  </a:lnTo>
                  <a:lnTo>
                    <a:pt x="2394793" y="1134346"/>
                  </a:lnTo>
                  <a:lnTo>
                    <a:pt x="2430121" y="1138269"/>
                  </a:lnTo>
                  <a:lnTo>
                    <a:pt x="2466164" y="1141623"/>
                  </a:lnTo>
                  <a:lnTo>
                    <a:pt x="2502938" y="1144398"/>
                  </a:lnTo>
                  <a:lnTo>
                    <a:pt x="2540460" y="1146578"/>
                  </a:lnTo>
                  <a:lnTo>
                    <a:pt x="2578747" y="1148152"/>
                  </a:lnTo>
                  <a:lnTo>
                    <a:pt x="2617813" y="1149106"/>
                  </a:lnTo>
                  <a:lnTo>
                    <a:pt x="2657677" y="1149426"/>
                  </a:lnTo>
                  <a:lnTo>
                    <a:pt x="2657677" y="1055211"/>
                  </a:lnTo>
                  <a:lnTo>
                    <a:pt x="2617813" y="1054890"/>
                  </a:lnTo>
                  <a:lnTo>
                    <a:pt x="2578747" y="1053937"/>
                  </a:lnTo>
                  <a:lnTo>
                    <a:pt x="2540460" y="1052363"/>
                  </a:lnTo>
                  <a:lnTo>
                    <a:pt x="2502938" y="1050182"/>
                  </a:lnTo>
                  <a:lnTo>
                    <a:pt x="2466164" y="1047408"/>
                  </a:lnTo>
                  <a:lnTo>
                    <a:pt x="2430121" y="1044053"/>
                  </a:lnTo>
                  <a:lnTo>
                    <a:pt x="2394793" y="1040131"/>
                  </a:lnTo>
                  <a:lnTo>
                    <a:pt x="2360164" y="1035653"/>
                  </a:lnTo>
                  <a:lnTo>
                    <a:pt x="2326216" y="1030634"/>
                  </a:lnTo>
                  <a:lnTo>
                    <a:pt x="2292934" y="1025087"/>
                  </a:lnTo>
                  <a:lnTo>
                    <a:pt x="2260301" y="1019024"/>
                  </a:lnTo>
                  <a:lnTo>
                    <a:pt x="2228301" y="1012459"/>
                  </a:lnTo>
                  <a:lnTo>
                    <a:pt x="2196918" y="1005404"/>
                  </a:lnTo>
                  <a:lnTo>
                    <a:pt x="2166134" y="997873"/>
                  </a:lnTo>
                  <a:lnTo>
                    <a:pt x="2135933" y="989879"/>
                  </a:lnTo>
                  <a:lnTo>
                    <a:pt x="2106300" y="981434"/>
                  </a:lnTo>
                  <a:lnTo>
                    <a:pt x="2077217" y="972553"/>
                  </a:lnTo>
                  <a:lnTo>
                    <a:pt x="2048668" y="963247"/>
                  </a:lnTo>
                  <a:lnTo>
                    <a:pt x="2020636" y="953530"/>
                  </a:lnTo>
                  <a:lnTo>
                    <a:pt x="1993106" y="943415"/>
                  </a:lnTo>
                  <a:lnTo>
                    <a:pt x="1966061" y="932915"/>
                  </a:lnTo>
                  <a:lnTo>
                    <a:pt x="1939484" y="922043"/>
                  </a:lnTo>
                  <a:lnTo>
                    <a:pt x="1913360" y="910812"/>
                  </a:lnTo>
                  <a:lnTo>
                    <a:pt x="1887670" y="899236"/>
                  </a:lnTo>
                  <a:lnTo>
                    <a:pt x="1862400" y="887326"/>
                  </a:lnTo>
                  <a:lnTo>
                    <a:pt x="1837532" y="875097"/>
                  </a:lnTo>
                  <a:lnTo>
                    <a:pt x="1813051" y="862562"/>
                  </a:lnTo>
                  <a:lnTo>
                    <a:pt x="1788939" y="849732"/>
                  </a:lnTo>
                  <a:lnTo>
                    <a:pt x="1765181" y="836622"/>
                  </a:lnTo>
                  <a:lnTo>
                    <a:pt x="1741759" y="823245"/>
                  </a:lnTo>
                  <a:lnTo>
                    <a:pt x="1718658" y="809613"/>
                  </a:lnTo>
                  <a:lnTo>
                    <a:pt x="1695861" y="795739"/>
                  </a:lnTo>
                  <a:lnTo>
                    <a:pt x="1673352" y="781638"/>
                  </a:lnTo>
                  <a:lnTo>
                    <a:pt x="1651114" y="767321"/>
                  </a:lnTo>
                  <a:lnTo>
                    <a:pt x="1629130" y="752801"/>
                  </a:lnTo>
                  <a:lnTo>
                    <a:pt x="1607385" y="738093"/>
                  </a:lnTo>
                  <a:lnTo>
                    <a:pt x="1585862" y="723208"/>
                  </a:lnTo>
                  <a:lnTo>
                    <a:pt x="1564544" y="708160"/>
                  </a:lnTo>
                  <a:lnTo>
                    <a:pt x="1543415" y="692962"/>
                  </a:lnTo>
                  <a:lnTo>
                    <a:pt x="1522459" y="677627"/>
                  </a:lnTo>
                  <a:lnTo>
                    <a:pt x="1501659" y="662168"/>
                  </a:lnTo>
                  <a:lnTo>
                    <a:pt x="1480998" y="646598"/>
                  </a:lnTo>
                  <a:lnTo>
                    <a:pt x="1460461" y="630930"/>
                  </a:lnTo>
                  <a:lnTo>
                    <a:pt x="1440031" y="615178"/>
                  </a:lnTo>
                  <a:lnTo>
                    <a:pt x="1419691" y="599353"/>
                  </a:lnTo>
                  <a:lnTo>
                    <a:pt x="1399424" y="583470"/>
                  </a:lnTo>
                  <a:lnTo>
                    <a:pt x="1379216" y="567541"/>
                  </a:lnTo>
                  <a:lnTo>
                    <a:pt x="1359048" y="551580"/>
                  </a:lnTo>
                  <a:lnTo>
                    <a:pt x="1338906" y="535599"/>
                  </a:lnTo>
                  <a:lnTo>
                    <a:pt x="1318771" y="519612"/>
                  </a:lnTo>
                  <a:lnTo>
                    <a:pt x="1298628" y="503631"/>
                  </a:lnTo>
                  <a:lnTo>
                    <a:pt x="1278461" y="487669"/>
                  </a:lnTo>
                  <a:lnTo>
                    <a:pt x="1258252" y="471740"/>
                  </a:lnTo>
                  <a:lnTo>
                    <a:pt x="1237986" y="455857"/>
                  </a:lnTo>
                  <a:lnTo>
                    <a:pt x="1217646" y="440033"/>
                  </a:lnTo>
                  <a:lnTo>
                    <a:pt x="1197216" y="424280"/>
                  </a:lnTo>
                  <a:lnTo>
                    <a:pt x="1176678" y="408612"/>
                  </a:lnTo>
                  <a:lnTo>
                    <a:pt x="1156018" y="393043"/>
                  </a:lnTo>
                  <a:lnTo>
                    <a:pt x="1135218" y="377584"/>
                  </a:lnTo>
                  <a:lnTo>
                    <a:pt x="1114261" y="362249"/>
                  </a:lnTo>
                  <a:lnTo>
                    <a:pt x="1093133" y="347051"/>
                  </a:lnTo>
                  <a:lnTo>
                    <a:pt x="1071815" y="332003"/>
                  </a:lnTo>
                  <a:lnTo>
                    <a:pt x="1050291" y="317118"/>
                  </a:lnTo>
                  <a:lnTo>
                    <a:pt x="1028546" y="302409"/>
                  </a:lnTo>
                  <a:lnTo>
                    <a:pt x="1006563" y="287890"/>
                  </a:lnTo>
                  <a:lnTo>
                    <a:pt x="984325" y="273573"/>
                  </a:lnTo>
                  <a:lnTo>
                    <a:pt x="961815" y="259471"/>
                  </a:lnTo>
                  <a:lnTo>
                    <a:pt x="939018" y="245598"/>
                  </a:lnTo>
                  <a:lnTo>
                    <a:pt x="915917" y="231966"/>
                  </a:lnTo>
                  <a:lnTo>
                    <a:pt x="892496" y="218588"/>
                  </a:lnTo>
                  <a:lnTo>
                    <a:pt x="868738" y="205478"/>
                  </a:lnTo>
                  <a:lnTo>
                    <a:pt x="844626" y="192649"/>
                  </a:lnTo>
                  <a:lnTo>
                    <a:pt x="820144" y="180113"/>
                  </a:lnTo>
                  <a:lnTo>
                    <a:pt x="795277" y="167884"/>
                  </a:lnTo>
                  <a:lnTo>
                    <a:pt x="770006" y="155975"/>
                  </a:lnTo>
                  <a:lnTo>
                    <a:pt x="744317" y="144398"/>
                  </a:lnTo>
                  <a:lnTo>
                    <a:pt x="718192" y="133167"/>
                  </a:lnTo>
                  <a:lnTo>
                    <a:pt x="691615" y="122296"/>
                  </a:lnTo>
                  <a:lnTo>
                    <a:pt x="664570" y="111796"/>
                  </a:lnTo>
                  <a:lnTo>
                    <a:pt x="637040" y="101681"/>
                  </a:lnTo>
                  <a:lnTo>
                    <a:pt x="609009" y="91964"/>
                  </a:lnTo>
                  <a:lnTo>
                    <a:pt x="580460" y="82658"/>
                  </a:lnTo>
                  <a:lnTo>
                    <a:pt x="551377" y="73776"/>
                  </a:lnTo>
                  <a:lnTo>
                    <a:pt x="521744" y="65332"/>
                  </a:lnTo>
                  <a:lnTo>
                    <a:pt x="491543" y="57337"/>
                  </a:lnTo>
                  <a:lnTo>
                    <a:pt x="460759" y="49806"/>
                  </a:lnTo>
                  <a:lnTo>
                    <a:pt x="429375" y="42752"/>
                  </a:lnTo>
                  <a:lnTo>
                    <a:pt x="397375" y="36186"/>
                  </a:lnTo>
                  <a:lnTo>
                    <a:pt x="364742" y="30124"/>
                  </a:lnTo>
                  <a:lnTo>
                    <a:pt x="331460" y="24576"/>
                  </a:lnTo>
                  <a:lnTo>
                    <a:pt x="297513" y="19557"/>
                  </a:lnTo>
                  <a:lnTo>
                    <a:pt x="262883" y="15080"/>
                  </a:lnTo>
                  <a:lnTo>
                    <a:pt x="227555" y="11157"/>
                  </a:lnTo>
                  <a:lnTo>
                    <a:pt x="191512" y="7802"/>
                  </a:lnTo>
                  <a:lnTo>
                    <a:pt x="154738" y="5028"/>
                  </a:lnTo>
                  <a:lnTo>
                    <a:pt x="117216" y="2848"/>
                  </a:lnTo>
                  <a:lnTo>
                    <a:pt x="78930" y="1274"/>
                  </a:lnTo>
                  <a:lnTo>
                    <a:pt x="39863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467206" y="2300026"/>
              <a:ext cx="2657677" cy="1502734"/>
            </a:xfrm>
            <a:custGeom>
              <a:avLst/>
              <a:pathLst>
                <a:path w="2657677" h="1502734">
                  <a:moveTo>
                    <a:pt x="0" y="94215"/>
                  </a:moveTo>
                  <a:lnTo>
                    <a:pt x="39863" y="94643"/>
                  </a:lnTo>
                  <a:lnTo>
                    <a:pt x="78930" y="95916"/>
                  </a:lnTo>
                  <a:lnTo>
                    <a:pt x="117216" y="98017"/>
                  </a:lnTo>
                  <a:lnTo>
                    <a:pt x="154738" y="100927"/>
                  </a:lnTo>
                  <a:lnTo>
                    <a:pt x="191512" y="104630"/>
                  </a:lnTo>
                  <a:lnTo>
                    <a:pt x="227555" y="109109"/>
                  </a:lnTo>
                  <a:lnTo>
                    <a:pt x="262883" y="114345"/>
                  </a:lnTo>
                  <a:lnTo>
                    <a:pt x="297513" y="120321"/>
                  </a:lnTo>
                  <a:lnTo>
                    <a:pt x="331460" y="127020"/>
                  </a:lnTo>
                  <a:lnTo>
                    <a:pt x="364742" y="134425"/>
                  </a:lnTo>
                  <a:lnTo>
                    <a:pt x="397375" y="142518"/>
                  </a:lnTo>
                  <a:lnTo>
                    <a:pt x="429375" y="151281"/>
                  </a:lnTo>
                  <a:lnTo>
                    <a:pt x="460759" y="160698"/>
                  </a:lnTo>
                  <a:lnTo>
                    <a:pt x="491543" y="170751"/>
                  </a:lnTo>
                  <a:lnTo>
                    <a:pt x="521744" y="181422"/>
                  </a:lnTo>
                  <a:lnTo>
                    <a:pt x="551377" y="192694"/>
                  </a:lnTo>
                  <a:lnTo>
                    <a:pt x="580460" y="204549"/>
                  </a:lnTo>
                  <a:lnTo>
                    <a:pt x="609009" y="216971"/>
                  </a:lnTo>
                  <a:lnTo>
                    <a:pt x="637040" y="229941"/>
                  </a:lnTo>
                  <a:lnTo>
                    <a:pt x="664570" y="243443"/>
                  </a:lnTo>
                  <a:lnTo>
                    <a:pt x="691615" y="257458"/>
                  </a:lnTo>
                  <a:lnTo>
                    <a:pt x="718192" y="271970"/>
                  </a:lnTo>
                  <a:lnTo>
                    <a:pt x="744317" y="286961"/>
                  </a:lnTo>
                  <a:lnTo>
                    <a:pt x="770006" y="302414"/>
                  </a:lnTo>
                  <a:lnTo>
                    <a:pt x="795277" y="318311"/>
                  </a:lnTo>
                  <a:lnTo>
                    <a:pt x="820144" y="334634"/>
                  </a:lnTo>
                  <a:lnTo>
                    <a:pt x="844626" y="351367"/>
                  </a:lnTo>
                  <a:lnTo>
                    <a:pt x="868738" y="368492"/>
                  </a:lnTo>
                  <a:lnTo>
                    <a:pt x="892496" y="385992"/>
                  </a:lnTo>
                  <a:lnTo>
                    <a:pt x="915917" y="403848"/>
                  </a:lnTo>
                  <a:lnTo>
                    <a:pt x="939018" y="422045"/>
                  </a:lnTo>
                  <a:lnTo>
                    <a:pt x="961815" y="440563"/>
                  </a:lnTo>
                  <a:lnTo>
                    <a:pt x="984325" y="459386"/>
                  </a:lnTo>
                  <a:lnTo>
                    <a:pt x="1006563" y="478497"/>
                  </a:lnTo>
                  <a:lnTo>
                    <a:pt x="1028546" y="497878"/>
                  </a:lnTo>
                  <a:lnTo>
                    <a:pt x="1050291" y="517511"/>
                  </a:lnTo>
                  <a:lnTo>
                    <a:pt x="1071815" y="537380"/>
                  </a:lnTo>
                  <a:lnTo>
                    <a:pt x="1093133" y="557466"/>
                  </a:lnTo>
                  <a:lnTo>
                    <a:pt x="1114261" y="577753"/>
                  </a:lnTo>
                  <a:lnTo>
                    <a:pt x="1135218" y="598222"/>
                  </a:lnTo>
                  <a:lnTo>
                    <a:pt x="1156018" y="618857"/>
                  </a:lnTo>
                  <a:lnTo>
                    <a:pt x="1176678" y="639640"/>
                  </a:lnTo>
                  <a:lnTo>
                    <a:pt x="1197216" y="660554"/>
                  </a:lnTo>
                  <a:lnTo>
                    <a:pt x="1217646" y="681581"/>
                  </a:lnTo>
                  <a:lnTo>
                    <a:pt x="1237986" y="702704"/>
                  </a:lnTo>
                  <a:lnTo>
                    <a:pt x="1258252" y="723905"/>
                  </a:lnTo>
                  <a:lnTo>
                    <a:pt x="1278461" y="745167"/>
                  </a:lnTo>
                  <a:lnTo>
                    <a:pt x="1298628" y="766472"/>
                  </a:lnTo>
                  <a:lnTo>
                    <a:pt x="1318771" y="787804"/>
                  </a:lnTo>
                  <a:lnTo>
                    <a:pt x="1338906" y="809145"/>
                  </a:lnTo>
                  <a:lnTo>
                    <a:pt x="1359048" y="830476"/>
                  </a:lnTo>
                  <a:lnTo>
                    <a:pt x="1379216" y="851782"/>
                  </a:lnTo>
                  <a:lnTo>
                    <a:pt x="1399424" y="873044"/>
                  </a:lnTo>
                  <a:lnTo>
                    <a:pt x="1419691" y="894245"/>
                  </a:lnTo>
                  <a:lnTo>
                    <a:pt x="1440031" y="915368"/>
                  </a:lnTo>
                  <a:lnTo>
                    <a:pt x="1460461" y="936395"/>
                  </a:lnTo>
                  <a:lnTo>
                    <a:pt x="1480998" y="957308"/>
                  </a:lnTo>
                  <a:lnTo>
                    <a:pt x="1501659" y="978092"/>
                  </a:lnTo>
                  <a:lnTo>
                    <a:pt x="1522459" y="998727"/>
                  </a:lnTo>
                  <a:lnTo>
                    <a:pt x="1543415" y="1019196"/>
                  </a:lnTo>
                  <a:lnTo>
                    <a:pt x="1564544" y="1039483"/>
                  </a:lnTo>
                  <a:lnTo>
                    <a:pt x="1585862" y="1059569"/>
                  </a:lnTo>
                  <a:lnTo>
                    <a:pt x="1607385" y="1079437"/>
                  </a:lnTo>
                  <a:lnTo>
                    <a:pt x="1629130" y="1099071"/>
                  </a:lnTo>
                  <a:lnTo>
                    <a:pt x="1651114" y="1118451"/>
                  </a:lnTo>
                  <a:lnTo>
                    <a:pt x="1673352" y="1137562"/>
                  </a:lnTo>
                  <a:lnTo>
                    <a:pt x="1695861" y="1156386"/>
                  </a:lnTo>
                  <a:lnTo>
                    <a:pt x="1718658" y="1174904"/>
                  </a:lnTo>
                  <a:lnTo>
                    <a:pt x="1741759" y="1193100"/>
                  </a:lnTo>
                  <a:lnTo>
                    <a:pt x="1765181" y="1210957"/>
                  </a:lnTo>
                  <a:lnTo>
                    <a:pt x="1788939" y="1228456"/>
                  </a:lnTo>
                  <a:lnTo>
                    <a:pt x="1813051" y="1245581"/>
                  </a:lnTo>
                  <a:lnTo>
                    <a:pt x="1837532" y="1262314"/>
                  </a:lnTo>
                  <a:lnTo>
                    <a:pt x="1862400" y="1278638"/>
                  </a:lnTo>
                  <a:lnTo>
                    <a:pt x="1887670" y="1294535"/>
                  </a:lnTo>
                  <a:lnTo>
                    <a:pt x="1913360" y="1309987"/>
                  </a:lnTo>
                  <a:lnTo>
                    <a:pt x="1939484" y="1324978"/>
                  </a:lnTo>
                  <a:lnTo>
                    <a:pt x="1966061" y="1339490"/>
                  </a:lnTo>
                  <a:lnTo>
                    <a:pt x="1993106" y="1353506"/>
                  </a:lnTo>
                  <a:lnTo>
                    <a:pt x="2020636" y="1367008"/>
                  </a:lnTo>
                  <a:lnTo>
                    <a:pt x="2048668" y="1379978"/>
                  </a:lnTo>
                  <a:lnTo>
                    <a:pt x="2077217" y="1392399"/>
                  </a:lnTo>
                  <a:lnTo>
                    <a:pt x="2106300" y="1404255"/>
                  </a:lnTo>
                  <a:lnTo>
                    <a:pt x="2135933" y="1415527"/>
                  </a:lnTo>
                  <a:lnTo>
                    <a:pt x="2166134" y="1426198"/>
                  </a:lnTo>
                  <a:lnTo>
                    <a:pt x="2196918" y="1436250"/>
                  </a:lnTo>
                  <a:lnTo>
                    <a:pt x="2228301" y="1445667"/>
                  </a:lnTo>
                  <a:lnTo>
                    <a:pt x="2260301" y="1454431"/>
                  </a:lnTo>
                  <a:lnTo>
                    <a:pt x="2292934" y="1462524"/>
                  </a:lnTo>
                  <a:lnTo>
                    <a:pt x="2326216" y="1469928"/>
                  </a:lnTo>
                  <a:lnTo>
                    <a:pt x="2360164" y="1476628"/>
                  </a:lnTo>
                  <a:lnTo>
                    <a:pt x="2394793" y="1482604"/>
                  </a:lnTo>
                  <a:lnTo>
                    <a:pt x="2430121" y="1487840"/>
                  </a:lnTo>
                  <a:lnTo>
                    <a:pt x="2466164" y="1492318"/>
                  </a:lnTo>
                  <a:lnTo>
                    <a:pt x="2502938" y="1496021"/>
                  </a:lnTo>
                  <a:lnTo>
                    <a:pt x="2540460" y="1498932"/>
                  </a:lnTo>
                  <a:lnTo>
                    <a:pt x="2578747" y="1501033"/>
                  </a:lnTo>
                  <a:lnTo>
                    <a:pt x="2617813" y="1502306"/>
                  </a:lnTo>
                  <a:lnTo>
                    <a:pt x="2657677" y="1502734"/>
                  </a:lnTo>
                  <a:lnTo>
                    <a:pt x="2657677" y="1408519"/>
                  </a:lnTo>
                  <a:lnTo>
                    <a:pt x="2617813" y="1408090"/>
                  </a:lnTo>
                  <a:lnTo>
                    <a:pt x="2578747" y="1406817"/>
                  </a:lnTo>
                  <a:lnTo>
                    <a:pt x="2540460" y="1404717"/>
                  </a:lnTo>
                  <a:lnTo>
                    <a:pt x="2502938" y="1401806"/>
                  </a:lnTo>
                  <a:lnTo>
                    <a:pt x="2466164" y="1398103"/>
                  </a:lnTo>
                  <a:lnTo>
                    <a:pt x="2430121" y="1393625"/>
                  </a:lnTo>
                  <a:lnTo>
                    <a:pt x="2394793" y="1388389"/>
                  </a:lnTo>
                  <a:lnTo>
                    <a:pt x="2360164" y="1382412"/>
                  </a:lnTo>
                  <a:lnTo>
                    <a:pt x="2326216" y="1375713"/>
                  </a:lnTo>
                  <a:lnTo>
                    <a:pt x="2292934" y="1368308"/>
                  </a:lnTo>
                  <a:lnTo>
                    <a:pt x="2260301" y="1360215"/>
                  </a:lnTo>
                  <a:lnTo>
                    <a:pt x="2228301" y="1351452"/>
                  </a:lnTo>
                  <a:lnTo>
                    <a:pt x="2196918" y="1342035"/>
                  </a:lnTo>
                  <a:lnTo>
                    <a:pt x="2166134" y="1331983"/>
                  </a:lnTo>
                  <a:lnTo>
                    <a:pt x="2135933" y="1321312"/>
                  </a:lnTo>
                  <a:lnTo>
                    <a:pt x="2106300" y="1310040"/>
                  </a:lnTo>
                  <a:lnTo>
                    <a:pt x="2077217" y="1298184"/>
                  </a:lnTo>
                  <a:lnTo>
                    <a:pt x="2048668" y="1285763"/>
                  </a:lnTo>
                  <a:lnTo>
                    <a:pt x="2020636" y="1272792"/>
                  </a:lnTo>
                  <a:lnTo>
                    <a:pt x="1993106" y="1259291"/>
                  </a:lnTo>
                  <a:lnTo>
                    <a:pt x="1966061" y="1245275"/>
                  </a:lnTo>
                  <a:lnTo>
                    <a:pt x="1939484" y="1230763"/>
                  </a:lnTo>
                  <a:lnTo>
                    <a:pt x="1913360" y="1215772"/>
                  </a:lnTo>
                  <a:lnTo>
                    <a:pt x="1887670" y="1200319"/>
                  </a:lnTo>
                  <a:lnTo>
                    <a:pt x="1862400" y="1184423"/>
                  </a:lnTo>
                  <a:lnTo>
                    <a:pt x="1837532" y="1168099"/>
                  </a:lnTo>
                  <a:lnTo>
                    <a:pt x="1813051" y="1151366"/>
                  </a:lnTo>
                  <a:lnTo>
                    <a:pt x="1788939" y="1134241"/>
                  </a:lnTo>
                  <a:lnTo>
                    <a:pt x="1765181" y="1116742"/>
                  </a:lnTo>
                  <a:lnTo>
                    <a:pt x="1741759" y="1098885"/>
                  </a:lnTo>
                  <a:lnTo>
                    <a:pt x="1718658" y="1080689"/>
                  </a:lnTo>
                  <a:lnTo>
                    <a:pt x="1695861" y="1062170"/>
                  </a:lnTo>
                  <a:lnTo>
                    <a:pt x="1673352" y="1043347"/>
                  </a:lnTo>
                  <a:lnTo>
                    <a:pt x="1651114" y="1024236"/>
                  </a:lnTo>
                  <a:lnTo>
                    <a:pt x="1629130" y="1004855"/>
                  </a:lnTo>
                  <a:lnTo>
                    <a:pt x="1607385" y="985222"/>
                  </a:lnTo>
                  <a:lnTo>
                    <a:pt x="1585862" y="965354"/>
                  </a:lnTo>
                  <a:lnTo>
                    <a:pt x="1564544" y="945267"/>
                  </a:lnTo>
                  <a:lnTo>
                    <a:pt x="1543415" y="924981"/>
                  </a:lnTo>
                  <a:lnTo>
                    <a:pt x="1522459" y="904511"/>
                  </a:lnTo>
                  <a:lnTo>
                    <a:pt x="1501659" y="883876"/>
                  </a:lnTo>
                  <a:lnTo>
                    <a:pt x="1480998" y="863093"/>
                  </a:lnTo>
                  <a:lnTo>
                    <a:pt x="1460461" y="842179"/>
                  </a:lnTo>
                  <a:lnTo>
                    <a:pt x="1440031" y="821153"/>
                  </a:lnTo>
                  <a:lnTo>
                    <a:pt x="1419691" y="800030"/>
                  </a:lnTo>
                  <a:lnTo>
                    <a:pt x="1399424" y="778829"/>
                  </a:lnTo>
                  <a:lnTo>
                    <a:pt x="1379216" y="757567"/>
                  </a:lnTo>
                  <a:lnTo>
                    <a:pt x="1359048" y="736261"/>
                  </a:lnTo>
                  <a:lnTo>
                    <a:pt x="1338906" y="714929"/>
                  </a:lnTo>
                  <a:lnTo>
                    <a:pt x="1318771" y="693589"/>
                  </a:lnTo>
                  <a:lnTo>
                    <a:pt x="1298628" y="672257"/>
                  </a:lnTo>
                  <a:lnTo>
                    <a:pt x="1278461" y="650951"/>
                  </a:lnTo>
                  <a:lnTo>
                    <a:pt x="1258252" y="629689"/>
                  </a:lnTo>
                  <a:lnTo>
                    <a:pt x="1237986" y="608488"/>
                  </a:lnTo>
                  <a:lnTo>
                    <a:pt x="1217646" y="587365"/>
                  </a:lnTo>
                  <a:lnTo>
                    <a:pt x="1197216" y="566339"/>
                  </a:lnTo>
                  <a:lnTo>
                    <a:pt x="1176678" y="545425"/>
                  </a:lnTo>
                  <a:lnTo>
                    <a:pt x="1156018" y="524642"/>
                  </a:lnTo>
                  <a:lnTo>
                    <a:pt x="1135218" y="504007"/>
                  </a:lnTo>
                  <a:lnTo>
                    <a:pt x="1114261" y="483537"/>
                  </a:lnTo>
                  <a:lnTo>
                    <a:pt x="1093133" y="463251"/>
                  </a:lnTo>
                  <a:lnTo>
                    <a:pt x="1071815" y="443164"/>
                  </a:lnTo>
                  <a:lnTo>
                    <a:pt x="1050291" y="423296"/>
                  </a:lnTo>
                  <a:lnTo>
                    <a:pt x="1028546" y="403663"/>
                  </a:lnTo>
                  <a:lnTo>
                    <a:pt x="1006563" y="384282"/>
                  </a:lnTo>
                  <a:lnTo>
                    <a:pt x="984325" y="365171"/>
                  </a:lnTo>
                  <a:lnTo>
                    <a:pt x="961815" y="346348"/>
                  </a:lnTo>
                  <a:lnTo>
                    <a:pt x="939018" y="327829"/>
                  </a:lnTo>
                  <a:lnTo>
                    <a:pt x="915917" y="309633"/>
                  </a:lnTo>
                  <a:lnTo>
                    <a:pt x="892496" y="291776"/>
                  </a:lnTo>
                  <a:lnTo>
                    <a:pt x="868738" y="274277"/>
                  </a:lnTo>
                  <a:lnTo>
                    <a:pt x="844626" y="257152"/>
                  </a:lnTo>
                  <a:lnTo>
                    <a:pt x="820144" y="240419"/>
                  </a:lnTo>
                  <a:lnTo>
                    <a:pt x="795277" y="224095"/>
                  </a:lnTo>
                  <a:lnTo>
                    <a:pt x="770006" y="208199"/>
                  </a:lnTo>
                  <a:lnTo>
                    <a:pt x="744317" y="192746"/>
                  </a:lnTo>
                  <a:lnTo>
                    <a:pt x="718192" y="177755"/>
                  </a:lnTo>
                  <a:lnTo>
                    <a:pt x="691615" y="163243"/>
                  </a:lnTo>
                  <a:lnTo>
                    <a:pt x="664570" y="149227"/>
                  </a:lnTo>
                  <a:lnTo>
                    <a:pt x="637040" y="135726"/>
                  </a:lnTo>
                  <a:lnTo>
                    <a:pt x="609009" y="122755"/>
                  </a:lnTo>
                  <a:lnTo>
                    <a:pt x="580460" y="110334"/>
                  </a:lnTo>
                  <a:lnTo>
                    <a:pt x="551377" y="98478"/>
                  </a:lnTo>
                  <a:lnTo>
                    <a:pt x="521744" y="87206"/>
                  </a:lnTo>
                  <a:lnTo>
                    <a:pt x="491543" y="76535"/>
                  </a:lnTo>
                  <a:lnTo>
                    <a:pt x="460759" y="66483"/>
                  </a:lnTo>
                  <a:lnTo>
                    <a:pt x="429375" y="57066"/>
                  </a:lnTo>
                  <a:lnTo>
                    <a:pt x="397375" y="48303"/>
                  </a:lnTo>
                  <a:lnTo>
                    <a:pt x="364742" y="40210"/>
                  </a:lnTo>
                  <a:lnTo>
                    <a:pt x="331460" y="32805"/>
                  </a:lnTo>
                  <a:lnTo>
                    <a:pt x="297513" y="26106"/>
                  </a:lnTo>
                  <a:lnTo>
                    <a:pt x="262883" y="20129"/>
                  </a:lnTo>
                  <a:lnTo>
                    <a:pt x="227555" y="14893"/>
                  </a:lnTo>
                  <a:lnTo>
                    <a:pt x="191512" y="10415"/>
                  </a:lnTo>
                  <a:lnTo>
                    <a:pt x="154738" y="6712"/>
                  </a:lnTo>
                  <a:lnTo>
                    <a:pt x="117216" y="3801"/>
                  </a:lnTo>
                  <a:lnTo>
                    <a:pt x="78930" y="1701"/>
                  </a:lnTo>
                  <a:lnTo>
                    <a:pt x="39863" y="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467206" y="2549696"/>
              <a:ext cx="2657677" cy="1347279"/>
            </a:xfrm>
            <a:custGeom>
              <a:avLst/>
              <a:pathLst>
                <a:path w="2657677" h="1347279">
                  <a:moveTo>
                    <a:pt x="0" y="94215"/>
                  </a:moveTo>
                  <a:lnTo>
                    <a:pt x="39863" y="94596"/>
                  </a:lnTo>
                  <a:lnTo>
                    <a:pt x="78930" y="95728"/>
                  </a:lnTo>
                  <a:lnTo>
                    <a:pt x="117216" y="97597"/>
                  </a:lnTo>
                  <a:lnTo>
                    <a:pt x="154738" y="100186"/>
                  </a:lnTo>
                  <a:lnTo>
                    <a:pt x="191512" y="103481"/>
                  </a:lnTo>
                  <a:lnTo>
                    <a:pt x="227555" y="107465"/>
                  </a:lnTo>
                  <a:lnTo>
                    <a:pt x="262883" y="112123"/>
                  </a:lnTo>
                  <a:lnTo>
                    <a:pt x="297513" y="117440"/>
                  </a:lnTo>
                  <a:lnTo>
                    <a:pt x="331460" y="123400"/>
                  </a:lnTo>
                  <a:lnTo>
                    <a:pt x="364742" y="129987"/>
                  </a:lnTo>
                  <a:lnTo>
                    <a:pt x="397375" y="137187"/>
                  </a:lnTo>
                  <a:lnTo>
                    <a:pt x="429375" y="144983"/>
                  </a:lnTo>
                  <a:lnTo>
                    <a:pt x="460759" y="153361"/>
                  </a:lnTo>
                  <a:lnTo>
                    <a:pt x="491543" y="162304"/>
                  </a:lnTo>
                  <a:lnTo>
                    <a:pt x="521744" y="171797"/>
                  </a:lnTo>
                  <a:lnTo>
                    <a:pt x="551377" y="181825"/>
                  </a:lnTo>
                  <a:lnTo>
                    <a:pt x="580460" y="192372"/>
                  </a:lnTo>
                  <a:lnTo>
                    <a:pt x="609009" y="203422"/>
                  </a:lnTo>
                  <a:lnTo>
                    <a:pt x="637040" y="214961"/>
                  </a:lnTo>
                  <a:lnTo>
                    <a:pt x="664570" y="226973"/>
                  </a:lnTo>
                  <a:lnTo>
                    <a:pt x="691615" y="239441"/>
                  </a:lnTo>
                  <a:lnTo>
                    <a:pt x="718192" y="252352"/>
                  </a:lnTo>
                  <a:lnTo>
                    <a:pt x="744317" y="265688"/>
                  </a:lnTo>
                  <a:lnTo>
                    <a:pt x="770006" y="279435"/>
                  </a:lnTo>
                  <a:lnTo>
                    <a:pt x="795277" y="293578"/>
                  </a:lnTo>
                  <a:lnTo>
                    <a:pt x="820144" y="308100"/>
                  </a:lnTo>
                  <a:lnTo>
                    <a:pt x="844626" y="322986"/>
                  </a:lnTo>
                  <a:lnTo>
                    <a:pt x="868738" y="338221"/>
                  </a:lnTo>
                  <a:lnTo>
                    <a:pt x="892496" y="353789"/>
                  </a:lnTo>
                  <a:lnTo>
                    <a:pt x="915917" y="369675"/>
                  </a:lnTo>
                  <a:lnTo>
                    <a:pt x="939018" y="385863"/>
                  </a:lnTo>
                  <a:lnTo>
                    <a:pt x="961815" y="402337"/>
                  </a:lnTo>
                  <a:lnTo>
                    <a:pt x="984325" y="419083"/>
                  </a:lnTo>
                  <a:lnTo>
                    <a:pt x="1006563" y="436085"/>
                  </a:lnTo>
                  <a:lnTo>
                    <a:pt x="1028546" y="453326"/>
                  </a:lnTo>
                  <a:lnTo>
                    <a:pt x="1050291" y="470793"/>
                  </a:lnTo>
                  <a:lnTo>
                    <a:pt x="1071815" y="488469"/>
                  </a:lnTo>
                  <a:lnTo>
                    <a:pt x="1093133" y="506338"/>
                  </a:lnTo>
                  <a:lnTo>
                    <a:pt x="1114261" y="524386"/>
                  </a:lnTo>
                  <a:lnTo>
                    <a:pt x="1135218" y="542596"/>
                  </a:lnTo>
                  <a:lnTo>
                    <a:pt x="1156018" y="560953"/>
                  </a:lnTo>
                  <a:lnTo>
                    <a:pt x="1176678" y="579443"/>
                  </a:lnTo>
                  <a:lnTo>
                    <a:pt x="1197216" y="598048"/>
                  </a:lnTo>
                  <a:lnTo>
                    <a:pt x="1217646" y="616754"/>
                  </a:lnTo>
                  <a:lnTo>
                    <a:pt x="1237986" y="635546"/>
                  </a:lnTo>
                  <a:lnTo>
                    <a:pt x="1258252" y="654407"/>
                  </a:lnTo>
                  <a:lnTo>
                    <a:pt x="1278461" y="673323"/>
                  </a:lnTo>
                  <a:lnTo>
                    <a:pt x="1298628" y="692277"/>
                  </a:lnTo>
                  <a:lnTo>
                    <a:pt x="1318771" y="711254"/>
                  </a:lnTo>
                  <a:lnTo>
                    <a:pt x="1338906" y="730239"/>
                  </a:lnTo>
                  <a:lnTo>
                    <a:pt x="1359048" y="749217"/>
                  </a:lnTo>
                  <a:lnTo>
                    <a:pt x="1379216" y="768171"/>
                  </a:lnTo>
                  <a:lnTo>
                    <a:pt x="1399424" y="787086"/>
                  </a:lnTo>
                  <a:lnTo>
                    <a:pt x="1419691" y="805947"/>
                  </a:lnTo>
                  <a:lnTo>
                    <a:pt x="1440031" y="824739"/>
                  </a:lnTo>
                  <a:lnTo>
                    <a:pt x="1460461" y="843445"/>
                  </a:lnTo>
                  <a:lnTo>
                    <a:pt x="1480998" y="862051"/>
                  </a:lnTo>
                  <a:lnTo>
                    <a:pt x="1501659" y="880540"/>
                  </a:lnTo>
                  <a:lnTo>
                    <a:pt x="1522459" y="898897"/>
                  </a:lnTo>
                  <a:lnTo>
                    <a:pt x="1543415" y="917108"/>
                  </a:lnTo>
                  <a:lnTo>
                    <a:pt x="1564544" y="935155"/>
                  </a:lnTo>
                  <a:lnTo>
                    <a:pt x="1585862" y="953025"/>
                  </a:lnTo>
                  <a:lnTo>
                    <a:pt x="1607385" y="970700"/>
                  </a:lnTo>
                  <a:lnTo>
                    <a:pt x="1629130" y="988167"/>
                  </a:lnTo>
                  <a:lnTo>
                    <a:pt x="1651114" y="1005409"/>
                  </a:lnTo>
                  <a:lnTo>
                    <a:pt x="1673352" y="1022410"/>
                  </a:lnTo>
                  <a:lnTo>
                    <a:pt x="1695861" y="1039156"/>
                  </a:lnTo>
                  <a:lnTo>
                    <a:pt x="1718658" y="1055631"/>
                  </a:lnTo>
                  <a:lnTo>
                    <a:pt x="1741759" y="1071819"/>
                  </a:lnTo>
                  <a:lnTo>
                    <a:pt x="1765181" y="1087704"/>
                  </a:lnTo>
                  <a:lnTo>
                    <a:pt x="1788939" y="1103272"/>
                  </a:lnTo>
                  <a:lnTo>
                    <a:pt x="1813051" y="1118507"/>
                  </a:lnTo>
                  <a:lnTo>
                    <a:pt x="1837532" y="1133394"/>
                  </a:lnTo>
                  <a:lnTo>
                    <a:pt x="1862400" y="1147916"/>
                  </a:lnTo>
                  <a:lnTo>
                    <a:pt x="1887670" y="1162058"/>
                  </a:lnTo>
                  <a:lnTo>
                    <a:pt x="1913360" y="1175805"/>
                  </a:lnTo>
                  <a:lnTo>
                    <a:pt x="1939484" y="1189142"/>
                  </a:lnTo>
                  <a:lnTo>
                    <a:pt x="1966061" y="1202052"/>
                  </a:lnTo>
                  <a:lnTo>
                    <a:pt x="1993106" y="1214521"/>
                  </a:lnTo>
                  <a:lnTo>
                    <a:pt x="2020636" y="1226532"/>
                  </a:lnTo>
                  <a:lnTo>
                    <a:pt x="2048668" y="1238071"/>
                  </a:lnTo>
                  <a:lnTo>
                    <a:pt x="2077217" y="1249122"/>
                  </a:lnTo>
                  <a:lnTo>
                    <a:pt x="2106300" y="1259669"/>
                  </a:lnTo>
                  <a:lnTo>
                    <a:pt x="2135933" y="1269696"/>
                  </a:lnTo>
                  <a:lnTo>
                    <a:pt x="2166134" y="1279190"/>
                  </a:lnTo>
                  <a:lnTo>
                    <a:pt x="2196918" y="1288133"/>
                  </a:lnTo>
                  <a:lnTo>
                    <a:pt x="2228301" y="1296510"/>
                  </a:lnTo>
                  <a:lnTo>
                    <a:pt x="2260301" y="1304307"/>
                  </a:lnTo>
                  <a:lnTo>
                    <a:pt x="2292934" y="1311506"/>
                  </a:lnTo>
                  <a:lnTo>
                    <a:pt x="2326216" y="1318094"/>
                  </a:lnTo>
                  <a:lnTo>
                    <a:pt x="2360164" y="1324054"/>
                  </a:lnTo>
                  <a:lnTo>
                    <a:pt x="2394793" y="1329370"/>
                  </a:lnTo>
                  <a:lnTo>
                    <a:pt x="2430121" y="1334029"/>
                  </a:lnTo>
                  <a:lnTo>
                    <a:pt x="2466164" y="1338013"/>
                  </a:lnTo>
                  <a:lnTo>
                    <a:pt x="2502938" y="1341307"/>
                  </a:lnTo>
                  <a:lnTo>
                    <a:pt x="2540460" y="1343896"/>
                  </a:lnTo>
                  <a:lnTo>
                    <a:pt x="2578747" y="1345765"/>
                  </a:lnTo>
                  <a:lnTo>
                    <a:pt x="2617813" y="1346898"/>
                  </a:lnTo>
                  <a:lnTo>
                    <a:pt x="2657677" y="1347279"/>
                  </a:lnTo>
                  <a:lnTo>
                    <a:pt x="2657677" y="1253063"/>
                  </a:lnTo>
                  <a:lnTo>
                    <a:pt x="2617813" y="1252682"/>
                  </a:lnTo>
                  <a:lnTo>
                    <a:pt x="2578747" y="1251550"/>
                  </a:lnTo>
                  <a:lnTo>
                    <a:pt x="2540460" y="1249681"/>
                  </a:lnTo>
                  <a:lnTo>
                    <a:pt x="2502938" y="1247092"/>
                  </a:lnTo>
                  <a:lnTo>
                    <a:pt x="2466164" y="1243797"/>
                  </a:lnTo>
                  <a:lnTo>
                    <a:pt x="2430121" y="1239813"/>
                  </a:lnTo>
                  <a:lnTo>
                    <a:pt x="2394793" y="1235155"/>
                  </a:lnTo>
                  <a:lnTo>
                    <a:pt x="2360164" y="1229838"/>
                  </a:lnTo>
                  <a:lnTo>
                    <a:pt x="2326216" y="1223878"/>
                  </a:lnTo>
                  <a:lnTo>
                    <a:pt x="2292934" y="1217291"/>
                  </a:lnTo>
                  <a:lnTo>
                    <a:pt x="2260301" y="1210091"/>
                  </a:lnTo>
                  <a:lnTo>
                    <a:pt x="2228301" y="1202295"/>
                  </a:lnTo>
                  <a:lnTo>
                    <a:pt x="2196918" y="1193917"/>
                  </a:lnTo>
                  <a:lnTo>
                    <a:pt x="2166134" y="1184974"/>
                  </a:lnTo>
                  <a:lnTo>
                    <a:pt x="2135933" y="1175481"/>
                  </a:lnTo>
                  <a:lnTo>
                    <a:pt x="2106300" y="1165453"/>
                  </a:lnTo>
                  <a:lnTo>
                    <a:pt x="2077217" y="1154906"/>
                  </a:lnTo>
                  <a:lnTo>
                    <a:pt x="2048668" y="1143856"/>
                  </a:lnTo>
                  <a:lnTo>
                    <a:pt x="2020636" y="1132317"/>
                  </a:lnTo>
                  <a:lnTo>
                    <a:pt x="1993106" y="1120305"/>
                  </a:lnTo>
                  <a:lnTo>
                    <a:pt x="1966061" y="1107837"/>
                  </a:lnTo>
                  <a:lnTo>
                    <a:pt x="1939484" y="1094926"/>
                  </a:lnTo>
                  <a:lnTo>
                    <a:pt x="1913360" y="1081590"/>
                  </a:lnTo>
                  <a:lnTo>
                    <a:pt x="1887670" y="1067843"/>
                  </a:lnTo>
                  <a:lnTo>
                    <a:pt x="1862400" y="1053700"/>
                  </a:lnTo>
                  <a:lnTo>
                    <a:pt x="1837532" y="1039178"/>
                  </a:lnTo>
                  <a:lnTo>
                    <a:pt x="1813051" y="1024292"/>
                  </a:lnTo>
                  <a:lnTo>
                    <a:pt x="1788939" y="1009057"/>
                  </a:lnTo>
                  <a:lnTo>
                    <a:pt x="1765181" y="993489"/>
                  </a:lnTo>
                  <a:lnTo>
                    <a:pt x="1741759" y="977603"/>
                  </a:lnTo>
                  <a:lnTo>
                    <a:pt x="1718658" y="961415"/>
                  </a:lnTo>
                  <a:lnTo>
                    <a:pt x="1695861" y="944941"/>
                  </a:lnTo>
                  <a:lnTo>
                    <a:pt x="1673352" y="928195"/>
                  </a:lnTo>
                  <a:lnTo>
                    <a:pt x="1651114" y="911193"/>
                  </a:lnTo>
                  <a:lnTo>
                    <a:pt x="1629130" y="893952"/>
                  </a:lnTo>
                  <a:lnTo>
                    <a:pt x="1607385" y="876485"/>
                  </a:lnTo>
                  <a:lnTo>
                    <a:pt x="1585862" y="858809"/>
                  </a:lnTo>
                  <a:lnTo>
                    <a:pt x="1564544" y="840940"/>
                  </a:lnTo>
                  <a:lnTo>
                    <a:pt x="1543415" y="822892"/>
                  </a:lnTo>
                  <a:lnTo>
                    <a:pt x="1522459" y="804682"/>
                  </a:lnTo>
                  <a:lnTo>
                    <a:pt x="1501659" y="786325"/>
                  </a:lnTo>
                  <a:lnTo>
                    <a:pt x="1480998" y="767835"/>
                  </a:lnTo>
                  <a:lnTo>
                    <a:pt x="1460461" y="749230"/>
                  </a:lnTo>
                  <a:lnTo>
                    <a:pt x="1440031" y="730524"/>
                  </a:lnTo>
                  <a:lnTo>
                    <a:pt x="1419691" y="711732"/>
                  </a:lnTo>
                  <a:lnTo>
                    <a:pt x="1399424" y="692871"/>
                  </a:lnTo>
                  <a:lnTo>
                    <a:pt x="1379216" y="673956"/>
                  </a:lnTo>
                  <a:lnTo>
                    <a:pt x="1359048" y="655001"/>
                  </a:lnTo>
                  <a:lnTo>
                    <a:pt x="1338906" y="636024"/>
                  </a:lnTo>
                  <a:lnTo>
                    <a:pt x="1318771" y="617039"/>
                  </a:lnTo>
                  <a:lnTo>
                    <a:pt x="1298628" y="598061"/>
                  </a:lnTo>
                  <a:lnTo>
                    <a:pt x="1278461" y="579107"/>
                  </a:lnTo>
                  <a:lnTo>
                    <a:pt x="1258252" y="560192"/>
                  </a:lnTo>
                  <a:lnTo>
                    <a:pt x="1237986" y="541331"/>
                  </a:lnTo>
                  <a:lnTo>
                    <a:pt x="1217646" y="522539"/>
                  </a:lnTo>
                  <a:lnTo>
                    <a:pt x="1197216" y="503833"/>
                  </a:lnTo>
                  <a:lnTo>
                    <a:pt x="1176678" y="485227"/>
                  </a:lnTo>
                  <a:lnTo>
                    <a:pt x="1156018" y="466738"/>
                  </a:lnTo>
                  <a:lnTo>
                    <a:pt x="1135218" y="448381"/>
                  </a:lnTo>
                  <a:lnTo>
                    <a:pt x="1114261" y="430170"/>
                  </a:lnTo>
                  <a:lnTo>
                    <a:pt x="1093133" y="412123"/>
                  </a:lnTo>
                  <a:lnTo>
                    <a:pt x="1071815" y="394253"/>
                  </a:lnTo>
                  <a:lnTo>
                    <a:pt x="1050291" y="376578"/>
                  </a:lnTo>
                  <a:lnTo>
                    <a:pt x="1028546" y="359111"/>
                  </a:lnTo>
                  <a:lnTo>
                    <a:pt x="1006563" y="341869"/>
                  </a:lnTo>
                  <a:lnTo>
                    <a:pt x="984325" y="324868"/>
                  </a:lnTo>
                  <a:lnTo>
                    <a:pt x="961815" y="308122"/>
                  </a:lnTo>
                  <a:lnTo>
                    <a:pt x="939018" y="291647"/>
                  </a:lnTo>
                  <a:lnTo>
                    <a:pt x="915917" y="275459"/>
                  </a:lnTo>
                  <a:lnTo>
                    <a:pt x="892496" y="259574"/>
                  </a:lnTo>
                  <a:lnTo>
                    <a:pt x="868738" y="244006"/>
                  </a:lnTo>
                  <a:lnTo>
                    <a:pt x="844626" y="228771"/>
                  </a:lnTo>
                  <a:lnTo>
                    <a:pt x="820144" y="213885"/>
                  </a:lnTo>
                  <a:lnTo>
                    <a:pt x="795277" y="199362"/>
                  </a:lnTo>
                  <a:lnTo>
                    <a:pt x="770006" y="185220"/>
                  </a:lnTo>
                  <a:lnTo>
                    <a:pt x="744317" y="171473"/>
                  </a:lnTo>
                  <a:lnTo>
                    <a:pt x="718192" y="158136"/>
                  </a:lnTo>
                  <a:lnTo>
                    <a:pt x="691615" y="145226"/>
                  </a:lnTo>
                  <a:lnTo>
                    <a:pt x="664570" y="132757"/>
                  </a:lnTo>
                  <a:lnTo>
                    <a:pt x="637040" y="120746"/>
                  </a:lnTo>
                  <a:lnTo>
                    <a:pt x="609009" y="109207"/>
                  </a:lnTo>
                  <a:lnTo>
                    <a:pt x="580460" y="98156"/>
                  </a:lnTo>
                  <a:lnTo>
                    <a:pt x="551377" y="87609"/>
                  </a:lnTo>
                  <a:lnTo>
                    <a:pt x="521744" y="77582"/>
                  </a:lnTo>
                  <a:lnTo>
                    <a:pt x="491543" y="68088"/>
                  </a:lnTo>
                  <a:lnTo>
                    <a:pt x="460759" y="59145"/>
                  </a:lnTo>
                  <a:lnTo>
                    <a:pt x="429375" y="50768"/>
                  </a:lnTo>
                  <a:lnTo>
                    <a:pt x="397375" y="42972"/>
                  </a:lnTo>
                  <a:lnTo>
                    <a:pt x="364742" y="35772"/>
                  </a:lnTo>
                  <a:lnTo>
                    <a:pt x="331460" y="29184"/>
                  </a:lnTo>
                  <a:lnTo>
                    <a:pt x="297513" y="23224"/>
                  </a:lnTo>
                  <a:lnTo>
                    <a:pt x="262883" y="17908"/>
                  </a:lnTo>
                  <a:lnTo>
                    <a:pt x="227555" y="13249"/>
                  </a:lnTo>
                  <a:lnTo>
                    <a:pt x="191512" y="9265"/>
                  </a:lnTo>
                  <a:lnTo>
                    <a:pt x="154738" y="5971"/>
                  </a:lnTo>
                  <a:lnTo>
                    <a:pt x="117216" y="3382"/>
                  </a:lnTo>
                  <a:lnTo>
                    <a:pt x="78930" y="1513"/>
                  </a:lnTo>
                  <a:lnTo>
                    <a:pt x="39863" y="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467206" y="2643912"/>
              <a:ext cx="2657677" cy="2157530"/>
            </a:xfrm>
            <a:custGeom>
              <a:avLst/>
              <a:pathLst>
                <a:path w="2657677" h="2157530">
                  <a:moveTo>
                    <a:pt x="0" y="339175"/>
                  </a:moveTo>
                  <a:lnTo>
                    <a:pt x="39863" y="339727"/>
                  </a:lnTo>
                  <a:lnTo>
                    <a:pt x="78930" y="341371"/>
                  </a:lnTo>
                  <a:lnTo>
                    <a:pt x="117216" y="344083"/>
                  </a:lnTo>
                  <a:lnTo>
                    <a:pt x="154738" y="347840"/>
                  </a:lnTo>
                  <a:lnTo>
                    <a:pt x="191512" y="352621"/>
                  </a:lnTo>
                  <a:lnTo>
                    <a:pt x="227555" y="358402"/>
                  </a:lnTo>
                  <a:lnTo>
                    <a:pt x="262883" y="365162"/>
                  </a:lnTo>
                  <a:lnTo>
                    <a:pt x="297513" y="372877"/>
                  </a:lnTo>
                  <a:lnTo>
                    <a:pt x="331460" y="381526"/>
                  </a:lnTo>
                  <a:lnTo>
                    <a:pt x="364742" y="391085"/>
                  </a:lnTo>
                  <a:lnTo>
                    <a:pt x="397375" y="401533"/>
                  </a:lnTo>
                  <a:lnTo>
                    <a:pt x="429375" y="412846"/>
                  </a:lnTo>
                  <a:lnTo>
                    <a:pt x="460759" y="425003"/>
                  </a:lnTo>
                  <a:lnTo>
                    <a:pt x="491543" y="437980"/>
                  </a:lnTo>
                  <a:lnTo>
                    <a:pt x="521744" y="451756"/>
                  </a:lnTo>
                  <a:lnTo>
                    <a:pt x="551377" y="466308"/>
                  </a:lnTo>
                  <a:lnTo>
                    <a:pt x="580460" y="481613"/>
                  </a:lnTo>
                  <a:lnTo>
                    <a:pt x="609009" y="497649"/>
                  </a:lnTo>
                  <a:lnTo>
                    <a:pt x="637040" y="514393"/>
                  </a:lnTo>
                  <a:lnTo>
                    <a:pt x="664570" y="531823"/>
                  </a:lnTo>
                  <a:lnTo>
                    <a:pt x="691615" y="549917"/>
                  </a:lnTo>
                  <a:lnTo>
                    <a:pt x="718192" y="568652"/>
                  </a:lnTo>
                  <a:lnTo>
                    <a:pt x="744317" y="588005"/>
                  </a:lnTo>
                  <a:lnTo>
                    <a:pt x="770006" y="607953"/>
                  </a:lnTo>
                  <a:lnTo>
                    <a:pt x="795277" y="628476"/>
                  </a:lnTo>
                  <a:lnTo>
                    <a:pt x="820144" y="649549"/>
                  </a:lnTo>
                  <a:lnTo>
                    <a:pt x="844626" y="671151"/>
                  </a:lnTo>
                  <a:lnTo>
                    <a:pt x="868738" y="693259"/>
                  </a:lnTo>
                  <a:lnTo>
                    <a:pt x="892496" y="715850"/>
                  </a:lnTo>
                  <a:lnTo>
                    <a:pt x="915917" y="738902"/>
                  </a:lnTo>
                  <a:lnTo>
                    <a:pt x="939018" y="762393"/>
                  </a:lnTo>
                  <a:lnTo>
                    <a:pt x="961815" y="786300"/>
                  </a:lnTo>
                  <a:lnTo>
                    <a:pt x="984325" y="810600"/>
                  </a:lnTo>
                  <a:lnTo>
                    <a:pt x="1006563" y="835272"/>
                  </a:lnTo>
                  <a:lnTo>
                    <a:pt x="1028546" y="860292"/>
                  </a:lnTo>
                  <a:lnTo>
                    <a:pt x="1050291" y="885638"/>
                  </a:lnTo>
                  <a:lnTo>
                    <a:pt x="1071815" y="911287"/>
                  </a:lnTo>
                  <a:lnTo>
                    <a:pt x="1093133" y="937218"/>
                  </a:lnTo>
                  <a:lnTo>
                    <a:pt x="1114261" y="963407"/>
                  </a:lnTo>
                  <a:lnTo>
                    <a:pt x="1135218" y="989833"/>
                  </a:lnTo>
                  <a:lnTo>
                    <a:pt x="1156018" y="1016472"/>
                  </a:lnTo>
                  <a:lnTo>
                    <a:pt x="1176678" y="1043302"/>
                  </a:lnTo>
                  <a:lnTo>
                    <a:pt x="1197216" y="1070301"/>
                  </a:lnTo>
                  <a:lnTo>
                    <a:pt x="1217646" y="1097446"/>
                  </a:lnTo>
                  <a:lnTo>
                    <a:pt x="1237986" y="1124715"/>
                  </a:lnTo>
                  <a:lnTo>
                    <a:pt x="1258252" y="1152085"/>
                  </a:lnTo>
                  <a:lnTo>
                    <a:pt x="1278461" y="1179534"/>
                  </a:lnTo>
                  <a:lnTo>
                    <a:pt x="1298628" y="1207039"/>
                  </a:lnTo>
                  <a:lnTo>
                    <a:pt x="1318771" y="1234578"/>
                  </a:lnTo>
                  <a:lnTo>
                    <a:pt x="1338906" y="1262127"/>
                  </a:lnTo>
                  <a:lnTo>
                    <a:pt x="1359048" y="1289666"/>
                  </a:lnTo>
                  <a:lnTo>
                    <a:pt x="1379216" y="1317171"/>
                  </a:lnTo>
                  <a:lnTo>
                    <a:pt x="1399424" y="1344620"/>
                  </a:lnTo>
                  <a:lnTo>
                    <a:pt x="1419691" y="1371990"/>
                  </a:lnTo>
                  <a:lnTo>
                    <a:pt x="1440031" y="1399259"/>
                  </a:lnTo>
                  <a:lnTo>
                    <a:pt x="1460461" y="1426404"/>
                  </a:lnTo>
                  <a:lnTo>
                    <a:pt x="1480998" y="1453403"/>
                  </a:lnTo>
                  <a:lnTo>
                    <a:pt x="1501659" y="1480233"/>
                  </a:lnTo>
                  <a:lnTo>
                    <a:pt x="1522459" y="1506872"/>
                  </a:lnTo>
                  <a:lnTo>
                    <a:pt x="1543415" y="1533298"/>
                  </a:lnTo>
                  <a:lnTo>
                    <a:pt x="1564544" y="1559487"/>
                  </a:lnTo>
                  <a:lnTo>
                    <a:pt x="1585862" y="1585418"/>
                  </a:lnTo>
                  <a:lnTo>
                    <a:pt x="1607385" y="1611067"/>
                  </a:lnTo>
                  <a:lnTo>
                    <a:pt x="1629130" y="1636413"/>
                  </a:lnTo>
                  <a:lnTo>
                    <a:pt x="1651114" y="1661433"/>
                  </a:lnTo>
                  <a:lnTo>
                    <a:pt x="1673352" y="1686105"/>
                  </a:lnTo>
                  <a:lnTo>
                    <a:pt x="1695861" y="1710405"/>
                  </a:lnTo>
                  <a:lnTo>
                    <a:pt x="1718658" y="1734312"/>
                  </a:lnTo>
                  <a:lnTo>
                    <a:pt x="1741759" y="1757803"/>
                  </a:lnTo>
                  <a:lnTo>
                    <a:pt x="1765181" y="1780855"/>
                  </a:lnTo>
                  <a:lnTo>
                    <a:pt x="1788939" y="1803446"/>
                  </a:lnTo>
                  <a:lnTo>
                    <a:pt x="1813051" y="1825554"/>
                  </a:lnTo>
                  <a:lnTo>
                    <a:pt x="1837532" y="1847156"/>
                  </a:lnTo>
                  <a:lnTo>
                    <a:pt x="1862400" y="1868229"/>
                  </a:lnTo>
                  <a:lnTo>
                    <a:pt x="1887670" y="1888751"/>
                  </a:lnTo>
                  <a:lnTo>
                    <a:pt x="1913360" y="1908700"/>
                  </a:lnTo>
                  <a:lnTo>
                    <a:pt x="1939484" y="1928053"/>
                  </a:lnTo>
                  <a:lnTo>
                    <a:pt x="1966061" y="1946788"/>
                  </a:lnTo>
                  <a:lnTo>
                    <a:pt x="1993106" y="1964881"/>
                  </a:lnTo>
                  <a:lnTo>
                    <a:pt x="2020636" y="1982312"/>
                  </a:lnTo>
                  <a:lnTo>
                    <a:pt x="2048668" y="1999056"/>
                  </a:lnTo>
                  <a:lnTo>
                    <a:pt x="2077217" y="2015092"/>
                  </a:lnTo>
                  <a:lnTo>
                    <a:pt x="2106300" y="2030397"/>
                  </a:lnTo>
                  <a:lnTo>
                    <a:pt x="2135933" y="2044949"/>
                  </a:lnTo>
                  <a:lnTo>
                    <a:pt x="2166134" y="2058725"/>
                  </a:lnTo>
                  <a:lnTo>
                    <a:pt x="2196918" y="2071702"/>
                  </a:lnTo>
                  <a:lnTo>
                    <a:pt x="2228301" y="2083859"/>
                  </a:lnTo>
                  <a:lnTo>
                    <a:pt x="2260301" y="2095172"/>
                  </a:lnTo>
                  <a:lnTo>
                    <a:pt x="2292934" y="2105620"/>
                  </a:lnTo>
                  <a:lnTo>
                    <a:pt x="2326216" y="2115179"/>
                  </a:lnTo>
                  <a:lnTo>
                    <a:pt x="2360164" y="2123828"/>
                  </a:lnTo>
                  <a:lnTo>
                    <a:pt x="2394793" y="2131543"/>
                  </a:lnTo>
                  <a:lnTo>
                    <a:pt x="2430121" y="2138303"/>
                  </a:lnTo>
                  <a:lnTo>
                    <a:pt x="2466164" y="2144084"/>
                  </a:lnTo>
                  <a:lnTo>
                    <a:pt x="2502938" y="2148865"/>
                  </a:lnTo>
                  <a:lnTo>
                    <a:pt x="2540460" y="2152622"/>
                  </a:lnTo>
                  <a:lnTo>
                    <a:pt x="2578747" y="2155334"/>
                  </a:lnTo>
                  <a:lnTo>
                    <a:pt x="2617813" y="2156977"/>
                  </a:lnTo>
                  <a:lnTo>
                    <a:pt x="2657677" y="2157530"/>
                  </a:lnTo>
                  <a:lnTo>
                    <a:pt x="2657677" y="1818355"/>
                  </a:lnTo>
                  <a:lnTo>
                    <a:pt x="2617813" y="1817802"/>
                  </a:lnTo>
                  <a:lnTo>
                    <a:pt x="2578747" y="1816159"/>
                  </a:lnTo>
                  <a:lnTo>
                    <a:pt x="2540460" y="1813447"/>
                  </a:lnTo>
                  <a:lnTo>
                    <a:pt x="2502938" y="1809690"/>
                  </a:lnTo>
                  <a:lnTo>
                    <a:pt x="2466164" y="1804909"/>
                  </a:lnTo>
                  <a:lnTo>
                    <a:pt x="2430121" y="1799128"/>
                  </a:lnTo>
                  <a:lnTo>
                    <a:pt x="2394793" y="1792368"/>
                  </a:lnTo>
                  <a:lnTo>
                    <a:pt x="2360164" y="1784653"/>
                  </a:lnTo>
                  <a:lnTo>
                    <a:pt x="2326216" y="1776004"/>
                  </a:lnTo>
                  <a:lnTo>
                    <a:pt x="2292934" y="1766445"/>
                  </a:lnTo>
                  <a:lnTo>
                    <a:pt x="2260301" y="1755997"/>
                  </a:lnTo>
                  <a:lnTo>
                    <a:pt x="2228301" y="1744684"/>
                  </a:lnTo>
                  <a:lnTo>
                    <a:pt x="2196918" y="1732527"/>
                  </a:lnTo>
                  <a:lnTo>
                    <a:pt x="2166134" y="1719550"/>
                  </a:lnTo>
                  <a:lnTo>
                    <a:pt x="2135933" y="1705774"/>
                  </a:lnTo>
                  <a:lnTo>
                    <a:pt x="2106300" y="1691222"/>
                  </a:lnTo>
                  <a:lnTo>
                    <a:pt x="2077217" y="1675917"/>
                  </a:lnTo>
                  <a:lnTo>
                    <a:pt x="2048668" y="1659881"/>
                  </a:lnTo>
                  <a:lnTo>
                    <a:pt x="2020636" y="1643137"/>
                  </a:lnTo>
                  <a:lnTo>
                    <a:pt x="1993106" y="1625706"/>
                  </a:lnTo>
                  <a:lnTo>
                    <a:pt x="1966061" y="1607613"/>
                  </a:lnTo>
                  <a:lnTo>
                    <a:pt x="1939484" y="1588878"/>
                  </a:lnTo>
                  <a:lnTo>
                    <a:pt x="1913360" y="1569525"/>
                  </a:lnTo>
                  <a:lnTo>
                    <a:pt x="1887670" y="1549576"/>
                  </a:lnTo>
                  <a:lnTo>
                    <a:pt x="1862400" y="1529054"/>
                  </a:lnTo>
                  <a:lnTo>
                    <a:pt x="1837532" y="1507981"/>
                  </a:lnTo>
                  <a:lnTo>
                    <a:pt x="1813051" y="1486379"/>
                  </a:lnTo>
                  <a:lnTo>
                    <a:pt x="1788939" y="1464271"/>
                  </a:lnTo>
                  <a:lnTo>
                    <a:pt x="1765181" y="1441680"/>
                  </a:lnTo>
                  <a:lnTo>
                    <a:pt x="1741759" y="1418628"/>
                  </a:lnTo>
                  <a:lnTo>
                    <a:pt x="1718658" y="1395137"/>
                  </a:lnTo>
                  <a:lnTo>
                    <a:pt x="1695861" y="1371230"/>
                  </a:lnTo>
                  <a:lnTo>
                    <a:pt x="1673352" y="1346930"/>
                  </a:lnTo>
                  <a:lnTo>
                    <a:pt x="1651114" y="1322258"/>
                  </a:lnTo>
                  <a:lnTo>
                    <a:pt x="1629130" y="1297238"/>
                  </a:lnTo>
                  <a:lnTo>
                    <a:pt x="1607385" y="1271892"/>
                  </a:lnTo>
                  <a:lnTo>
                    <a:pt x="1585862" y="1246243"/>
                  </a:lnTo>
                  <a:lnTo>
                    <a:pt x="1564544" y="1220312"/>
                  </a:lnTo>
                  <a:lnTo>
                    <a:pt x="1543415" y="1194122"/>
                  </a:lnTo>
                  <a:lnTo>
                    <a:pt x="1522459" y="1167697"/>
                  </a:lnTo>
                  <a:lnTo>
                    <a:pt x="1501659" y="1141058"/>
                  </a:lnTo>
                  <a:lnTo>
                    <a:pt x="1480998" y="1114227"/>
                  </a:lnTo>
                  <a:lnTo>
                    <a:pt x="1460461" y="1087229"/>
                  </a:lnTo>
                  <a:lnTo>
                    <a:pt x="1440031" y="1060083"/>
                  </a:lnTo>
                  <a:lnTo>
                    <a:pt x="1419691" y="1032815"/>
                  </a:lnTo>
                  <a:lnTo>
                    <a:pt x="1399424" y="1005445"/>
                  </a:lnTo>
                  <a:lnTo>
                    <a:pt x="1379216" y="977996"/>
                  </a:lnTo>
                  <a:lnTo>
                    <a:pt x="1359048" y="950491"/>
                  </a:lnTo>
                  <a:lnTo>
                    <a:pt x="1338906" y="922952"/>
                  </a:lnTo>
                  <a:lnTo>
                    <a:pt x="1318771" y="895402"/>
                  </a:lnTo>
                  <a:lnTo>
                    <a:pt x="1298628" y="867864"/>
                  </a:lnTo>
                  <a:lnTo>
                    <a:pt x="1278461" y="840359"/>
                  </a:lnTo>
                  <a:lnTo>
                    <a:pt x="1258252" y="812910"/>
                  </a:lnTo>
                  <a:lnTo>
                    <a:pt x="1237986" y="785540"/>
                  </a:lnTo>
                  <a:lnTo>
                    <a:pt x="1217646" y="758271"/>
                  </a:lnTo>
                  <a:lnTo>
                    <a:pt x="1197216" y="731126"/>
                  </a:lnTo>
                  <a:lnTo>
                    <a:pt x="1176678" y="704127"/>
                  </a:lnTo>
                  <a:lnTo>
                    <a:pt x="1156018" y="677297"/>
                  </a:lnTo>
                  <a:lnTo>
                    <a:pt x="1135218" y="650658"/>
                  </a:lnTo>
                  <a:lnTo>
                    <a:pt x="1114261" y="624232"/>
                  </a:lnTo>
                  <a:lnTo>
                    <a:pt x="1093133" y="598043"/>
                  </a:lnTo>
                  <a:lnTo>
                    <a:pt x="1071815" y="572112"/>
                  </a:lnTo>
                  <a:lnTo>
                    <a:pt x="1050291" y="546463"/>
                  </a:lnTo>
                  <a:lnTo>
                    <a:pt x="1028546" y="521116"/>
                  </a:lnTo>
                  <a:lnTo>
                    <a:pt x="1006563" y="496096"/>
                  </a:lnTo>
                  <a:lnTo>
                    <a:pt x="984325" y="471425"/>
                  </a:lnTo>
                  <a:lnTo>
                    <a:pt x="961815" y="447125"/>
                  </a:lnTo>
                  <a:lnTo>
                    <a:pt x="939018" y="423218"/>
                  </a:lnTo>
                  <a:lnTo>
                    <a:pt x="915917" y="399727"/>
                  </a:lnTo>
                  <a:lnTo>
                    <a:pt x="892496" y="376675"/>
                  </a:lnTo>
                  <a:lnTo>
                    <a:pt x="868738" y="354084"/>
                  </a:lnTo>
                  <a:lnTo>
                    <a:pt x="844626" y="331976"/>
                  </a:lnTo>
                  <a:lnTo>
                    <a:pt x="820144" y="310374"/>
                  </a:lnTo>
                  <a:lnTo>
                    <a:pt x="795277" y="289301"/>
                  </a:lnTo>
                  <a:lnTo>
                    <a:pt x="770006" y="268778"/>
                  </a:lnTo>
                  <a:lnTo>
                    <a:pt x="744317" y="248829"/>
                  </a:lnTo>
                  <a:lnTo>
                    <a:pt x="718192" y="229476"/>
                  </a:lnTo>
                  <a:lnTo>
                    <a:pt x="691615" y="210742"/>
                  </a:lnTo>
                  <a:lnTo>
                    <a:pt x="664570" y="192648"/>
                  </a:lnTo>
                  <a:lnTo>
                    <a:pt x="637040" y="175218"/>
                  </a:lnTo>
                  <a:lnTo>
                    <a:pt x="609009" y="158474"/>
                  </a:lnTo>
                  <a:lnTo>
                    <a:pt x="580460" y="142438"/>
                  </a:lnTo>
                  <a:lnTo>
                    <a:pt x="551377" y="127133"/>
                  </a:lnTo>
                  <a:lnTo>
                    <a:pt x="521744" y="112581"/>
                  </a:lnTo>
                  <a:lnTo>
                    <a:pt x="491543" y="98805"/>
                  </a:lnTo>
                  <a:lnTo>
                    <a:pt x="460759" y="85828"/>
                  </a:lnTo>
                  <a:lnTo>
                    <a:pt x="429375" y="73671"/>
                  </a:lnTo>
                  <a:lnTo>
                    <a:pt x="397375" y="62357"/>
                  </a:lnTo>
                  <a:lnTo>
                    <a:pt x="364742" y="51910"/>
                  </a:lnTo>
                  <a:lnTo>
                    <a:pt x="331460" y="42350"/>
                  </a:lnTo>
                  <a:lnTo>
                    <a:pt x="297513" y="33702"/>
                  </a:lnTo>
                  <a:lnTo>
                    <a:pt x="262883" y="25986"/>
                  </a:lnTo>
                  <a:lnTo>
                    <a:pt x="227555" y="19227"/>
                  </a:lnTo>
                  <a:lnTo>
                    <a:pt x="191512" y="13446"/>
                  </a:lnTo>
                  <a:lnTo>
                    <a:pt x="154738" y="8665"/>
                  </a:lnTo>
                  <a:lnTo>
                    <a:pt x="117216" y="4908"/>
                  </a:lnTo>
                  <a:lnTo>
                    <a:pt x="78930" y="2196"/>
                  </a:lnTo>
                  <a:lnTo>
                    <a:pt x="39863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467206" y="3138542"/>
              <a:ext cx="2657677" cy="155455"/>
            </a:xfrm>
            <a:custGeom>
              <a:avLst/>
              <a:pathLst>
                <a:path w="2657677" h="155455">
                  <a:moveTo>
                    <a:pt x="0" y="94215"/>
                  </a:moveTo>
                  <a:lnTo>
                    <a:pt x="39863" y="94233"/>
                  </a:lnTo>
                  <a:lnTo>
                    <a:pt x="78930" y="94289"/>
                  </a:lnTo>
                  <a:lnTo>
                    <a:pt x="117216" y="94380"/>
                  </a:lnTo>
                  <a:lnTo>
                    <a:pt x="154738" y="94507"/>
                  </a:lnTo>
                  <a:lnTo>
                    <a:pt x="191512" y="94668"/>
                  </a:lnTo>
                  <a:lnTo>
                    <a:pt x="227555" y="94862"/>
                  </a:lnTo>
                  <a:lnTo>
                    <a:pt x="262883" y="95090"/>
                  </a:lnTo>
                  <a:lnTo>
                    <a:pt x="297513" y="95350"/>
                  </a:lnTo>
                  <a:lnTo>
                    <a:pt x="331460" y="95641"/>
                  </a:lnTo>
                  <a:lnTo>
                    <a:pt x="364742" y="95963"/>
                  </a:lnTo>
                  <a:lnTo>
                    <a:pt x="397375" y="96315"/>
                  </a:lnTo>
                  <a:lnTo>
                    <a:pt x="429375" y="96696"/>
                  </a:lnTo>
                  <a:lnTo>
                    <a:pt x="460759" y="97105"/>
                  </a:lnTo>
                  <a:lnTo>
                    <a:pt x="491543" y="97542"/>
                  </a:lnTo>
                  <a:lnTo>
                    <a:pt x="521744" y="98006"/>
                  </a:lnTo>
                  <a:lnTo>
                    <a:pt x="551377" y="98497"/>
                  </a:lnTo>
                  <a:lnTo>
                    <a:pt x="580460" y="99012"/>
                  </a:lnTo>
                  <a:lnTo>
                    <a:pt x="609009" y="99552"/>
                  </a:lnTo>
                  <a:lnTo>
                    <a:pt x="637040" y="100116"/>
                  </a:lnTo>
                  <a:lnTo>
                    <a:pt x="664570" y="100703"/>
                  </a:lnTo>
                  <a:lnTo>
                    <a:pt x="691615" y="101312"/>
                  </a:lnTo>
                  <a:lnTo>
                    <a:pt x="718192" y="101943"/>
                  </a:lnTo>
                  <a:lnTo>
                    <a:pt x="744317" y="102595"/>
                  </a:lnTo>
                  <a:lnTo>
                    <a:pt x="770006" y="103267"/>
                  </a:lnTo>
                  <a:lnTo>
                    <a:pt x="795277" y="103958"/>
                  </a:lnTo>
                  <a:lnTo>
                    <a:pt x="820144" y="104668"/>
                  </a:lnTo>
                  <a:lnTo>
                    <a:pt x="844626" y="105395"/>
                  </a:lnTo>
                  <a:lnTo>
                    <a:pt x="868738" y="106140"/>
                  </a:lnTo>
                  <a:lnTo>
                    <a:pt x="892496" y="106901"/>
                  </a:lnTo>
                  <a:lnTo>
                    <a:pt x="915917" y="107677"/>
                  </a:lnTo>
                  <a:lnTo>
                    <a:pt x="939018" y="108468"/>
                  </a:lnTo>
                  <a:lnTo>
                    <a:pt x="961815" y="109273"/>
                  </a:lnTo>
                  <a:lnTo>
                    <a:pt x="984325" y="110092"/>
                  </a:lnTo>
                  <a:lnTo>
                    <a:pt x="1006563" y="110923"/>
                  </a:lnTo>
                  <a:lnTo>
                    <a:pt x="1028546" y="111765"/>
                  </a:lnTo>
                  <a:lnTo>
                    <a:pt x="1050291" y="112619"/>
                  </a:lnTo>
                  <a:lnTo>
                    <a:pt x="1071815" y="113483"/>
                  </a:lnTo>
                  <a:lnTo>
                    <a:pt x="1093133" y="114356"/>
                  </a:lnTo>
                  <a:lnTo>
                    <a:pt x="1114261" y="115238"/>
                  </a:lnTo>
                  <a:lnTo>
                    <a:pt x="1135218" y="116128"/>
                  </a:lnTo>
                  <a:lnTo>
                    <a:pt x="1156018" y="117025"/>
                  </a:lnTo>
                  <a:lnTo>
                    <a:pt x="1176678" y="117929"/>
                  </a:lnTo>
                  <a:lnTo>
                    <a:pt x="1197216" y="118838"/>
                  </a:lnTo>
                  <a:lnTo>
                    <a:pt x="1217646" y="119752"/>
                  </a:lnTo>
                  <a:lnTo>
                    <a:pt x="1237986" y="120671"/>
                  </a:lnTo>
                  <a:lnTo>
                    <a:pt x="1258252" y="121593"/>
                  </a:lnTo>
                  <a:lnTo>
                    <a:pt x="1278461" y="122517"/>
                  </a:lnTo>
                  <a:lnTo>
                    <a:pt x="1298628" y="123443"/>
                  </a:lnTo>
                  <a:lnTo>
                    <a:pt x="1318771" y="124371"/>
                  </a:lnTo>
                  <a:lnTo>
                    <a:pt x="1338906" y="125299"/>
                  </a:lnTo>
                  <a:lnTo>
                    <a:pt x="1359048" y="126226"/>
                  </a:lnTo>
                  <a:lnTo>
                    <a:pt x="1379216" y="127153"/>
                  </a:lnTo>
                  <a:lnTo>
                    <a:pt x="1399424" y="128077"/>
                  </a:lnTo>
                  <a:lnTo>
                    <a:pt x="1419691" y="128999"/>
                  </a:lnTo>
                  <a:lnTo>
                    <a:pt x="1440031" y="129917"/>
                  </a:lnTo>
                  <a:lnTo>
                    <a:pt x="1460461" y="130831"/>
                  </a:lnTo>
                  <a:lnTo>
                    <a:pt x="1480998" y="131741"/>
                  </a:lnTo>
                  <a:lnTo>
                    <a:pt x="1501659" y="132644"/>
                  </a:lnTo>
                  <a:lnTo>
                    <a:pt x="1522459" y="133541"/>
                  </a:lnTo>
                  <a:lnTo>
                    <a:pt x="1543415" y="134431"/>
                  </a:lnTo>
                  <a:lnTo>
                    <a:pt x="1564544" y="135313"/>
                  </a:lnTo>
                  <a:lnTo>
                    <a:pt x="1585862" y="136187"/>
                  </a:lnTo>
                  <a:lnTo>
                    <a:pt x="1607385" y="137051"/>
                  </a:lnTo>
                  <a:lnTo>
                    <a:pt x="1629130" y="137904"/>
                  </a:lnTo>
                  <a:lnTo>
                    <a:pt x="1651114" y="138747"/>
                  </a:lnTo>
                  <a:lnTo>
                    <a:pt x="1673352" y="139578"/>
                  </a:lnTo>
                  <a:lnTo>
                    <a:pt x="1695861" y="140396"/>
                  </a:lnTo>
                  <a:lnTo>
                    <a:pt x="1718658" y="141201"/>
                  </a:lnTo>
                  <a:lnTo>
                    <a:pt x="1741759" y="141992"/>
                  </a:lnTo>
                  <a:lnTo>
                    <a:pt x="1765181" y="142769"/>
                  </a:lnTo>
                  <a:lnTo>
                    <a:pt x="1788939" y="143530"/>
                  </a:lnTo>
                  <a:lnTo>
                    <a:pt x="1813051" y="144274"/>
                  </a:lnTo>
                  <a:lnTo>
                    <a:pt x="1837532" y="145002"/>
                  </a:lnTo>
                  <a:lnTo>
                    <a:pt x="1862400" y="145711"/>
                  </a:lnTo>
                  <a:lnTo>
                    <a:pt x="1887670" y="146403"/>
                  </a:lnTo>
                  <a:lnTo>
                    <a:pt x="1913360" y="147074"/>
                  </a:lnTo>
                  <a:lnTo>
                    <a:pt x="1939484" y="147726"/>
                  </a:lnTo>
                  <a:lnTo>
                    <a:pt x="1966061" y="148357"/>
                  </a:lnTo>
                  <a:lnTo>
                    <a:pt x="1993106" y="148967"/>
                  </a:lnTo>
                  <a:lnTo>
                    <a:pt x="2020636" y="149554"/>
                  </a:lnTo>
                  <a:lnTo>
                    <a:pt x="2048668" y="150118"/>
                  </a:lnTo>
                  <a:lnTo>
                    <a:pt x="2077217" y="150658"/>
                  </a:lnTo>
                  <a:lnTo>
                    <a:pt x="2106300" y="151173"/>
                  </a:lnTo>
                  <a:lnTo>
                    <a:pt x="2135933" y="151663"/>
                  </a:lnTo>
                  <a:lnTo>
                    <a:pt x="2166134" y="152127"/>
                  </a:lnTo>
                  <a:lnTo>
                    <a:pt x="2196918" y="152564"/>
                  </a:lnTo>
                  <a:lnTo>
                    <a:pt x="2228301" y="152974"/>
                  </a:lnTo>
                  <a:lnTo>
                    <a:pt x="2260301" y="153355"/>
                  </a:lnTo>
                  <a:lnTo>
                    <a:pt x="2292934" y="153707"/>
                  </a:lnTo>
                  <a:lnTo>
                    <a:pt x="2326216" y="154028"/>
                  </a:lnTo>
                  <a:lnTo>
                    <a:pt x="2360164" y="154320"/>
                  </a:lnTo>
                  <a:lnTo>
                    <a:pt x="2394793" y="154580"/>
                  </a:lnTo>
                  <a:lnTo>
                    <a:pt x="2430121" y="154807"/>
                  </a:lnTo>
                  <a:lnTo>
                    <a:pt x="2466164" y="155002"/>
                  </a:lnTo>
                  <a:lnTo>
                    <a:pt x="2502938" y="155163"/>
                  </a:lnTo>
                  <a:lnTo>
                    <a:pt x="2540460" y="155289"/>
                  </a:lnTo>
                  <a:lnTo>
                    <a:pt x="2578747" y="155381"/>
                  </a:lnTo>
                  <a:lnTo>
                    <a:pt x="2617813" y="155436"/>
                  </a:lnTo>
                  <a:lnTo>
                    <a:pt x="2657677" y="155455"/>
                  </a:lnTo>
                  <a:lnTo>
                    <a:pt x="2657677" y="61239"/>
                  </a:lnTo>
                  <a:lnTo>
                    <a:pt x="2617813" y="61221"/>
                  </a:lnTo>
                  <a:lnTo>
                    <a:pt x="2578747" y="61165"/>
                  </a:lnTo>
                  <a:lnTo>
                    <a:pt x="2540460" y="61074"/>
                  </a:lnTo>
                  <a:lnTo>
                    <a:pt x="2502938" y="60948"/>
                  </a:lnTo>
                  <a:lnTo>
                    <a:pt x="2466164" y="60787"/>
                  </a:lnTo>
                  <a:lnTo>
                    <a:pt x="2430121" y="60592"/>
                  </a:lnTo>
                  <a:lnTo>
                    <a:pt x="2394793" y="60364"/>
                  </a:lnTo>
                  <a:lnTo>
                    <a:pt x="2360164" y="60104"/>
                  </a:lnTo>
                  <a:lnTo>
                    <a:pt x="2326216" y="59813"/>
                  </a:lnTo>
                  <a:lnTo>
                    <a:pt x="2292934" y="59491"/>
                  </a:lnTo>
                  <a:lnTo>
                    <a:pt x="2260301" y="59139"/>
                  </a:lnTo>
                  <a:lnTo>
                    <a:pt x="2228301" y="58758"/>
                  </a:lnTo>
                  <a:lnTo>
                    <a:pt x="2196918" y="58349"/>
                  </a:lnTo>
                  <a:lnTo>
                    <a:pt x="2166134" y="57912"/>
                  </a:lnTo>
                  <a:lnTo>
                    <a:pt x="2135933" y="57448"/>
                  </a:lnTo>
                  <a:lnTo>
                    <a:pt x="2106300" y="56958"/>
                  </a:lnTo>
                  <a:lnTo>
                    <a:pt x="2077217" y="56442"/>
                  </a:lnTo>
                  <a:lnTo>
                    <a:pt x="2048668" y="55902"/>
                  </a:lnTo>
                  <a:lnTo>
                    <a:pt x="2020636" y="55338"/>
                  </a:lnTo>
                  <a:lnTo>
                    <a:pt x="1993106" y="54751"/>
                  </a:lnTo>
                  <a:lnTo>
                    <a:pt x="1966061" y="54142"/>
                  </a:lnTo>
                  <a:lnTo>
                    <a:pt x="1939484" y="53511"/>
                  </a:lnTo>
                  <a:lnTo>
                    <a:pt x="1913360" y="52859"/>
                  </a:lnTo>
                  <a:lnTo>
                    <a:pt x="1887670" y="52187"/>
                  </a:lnTo>
                  <a:lnTo>
                    <a:pt x="1862400" y="51496"/>
                  </a:lnTo>
                  <a:lnTo>
                    <a:pt x="1837532" y="50786"/>
                  </a:lnTo>
                  <a:lnTo>
                    <a:pt x="1813051" y="50059"/>
                  </a:lnTo>
                  <a:lnTo>
                    <a:pt x="1788939" y="49314"/>
                  </a:lnTo>
                  <a:lnTo>
                    <a:pt x="1765181" y="48554"/>
                  </a:lnTo>
                  <a:lnTo>
                    <a:pt x="1741759" y="47777"/>
                  </a:lnTo>
                  <a:lnTo>
                    <a:pt x="1718658" y="46986"/>
                  </a:lnTo>
                  <a:lnTo>
                    <a:pt x="1695861" y="46181"/>
                  </a:lnTo>
                  <a:lnTo>
                    <a:pt x="1673352" y="45362"/>
                  </a:lnTo>
                  <a:lnTo>
                    <a:pt x="1651114" y="44532"/>
                  </a:lnTo>
                  <a:lnTo>
                    <a:pt x="1629130" y="43689"/>
                  </a:lnTo>
                  <a:lnTo>
                    <a:pt x="1607385" y="42835"/>
                  </a:lnTo>
                  <a:lnTo>
                    <a:pt x="1585862" y="41971"/>
                  </a:lnTo>
                  <a:lnTo>
                    <a:pt x="1564544" y="41098"/>
                  </a:lnTo>
                  <a:lnTo>
                    <a:pt x="1543415" y="40216"/>
                  </a:lnTo>
                  <a:lnTo>
                    <a:pt x="1522459" y="39326"/>
                  </a:lnTo>
                  <a:lnTo>
                    <a:pt x="1501659" y="38429"/>
                  </a:lnTo>
                  <a:lnTo>
                    <a:pt x="1480998" y="37525"/>
                  </a:lnTo>
                  <a:lnTo>
                    <a:pt x="1460461" y="36616"/>
                  </a:lnTo>
                  <a:lnTo>
                    <a:pt x="1440031" y="35702"/>
                  </a:lnTo>
                  <a:lnTo>
                    <a:pt x="1419691" y="34783"/>
                  </a:lnTo>
                  <a:lnTo>
                    <a:pt x="1399424" y="33862"/>
                  </a:lnTo>
                  <a:lnTo>
                    <a:pt x="1379216" y="32937"/>
                  </a:lnTo>
                  <a:lnTo>
                    <a:pt x="1359048" y="32011"/>
                  </a:lnTo>
                  <a:lnTo>
                    <a:pt x="1338906" y="31083"/>
                  </a:lnTo>
                  <a:lnTo>
                    <a:pt x="1318771" y="30156"/>
                  </a:lnTo>
                  <a:lnTo>
                    <a:pt x="1298628" y="29228"/>
                  </a:lnTo>
                  <a:lnTo>
                    <a:pt x="1278461" y="28302"/>
                  </a:lnTo>
                  <a:lnTo>
                    <a:pt x="1258252" y="27377"/>
                  </a:lnTo>
                  <a:lnTo>
                    <a:pt x="1237986" y="26456"/>
                  </a:lnTo>
                  <a:lnTo>
                    <a:pt x="1217646" y="25537"/>
                  </a:lnTo>
                  <a:lnTo>
                    <a:pt x="1197216" y="24623"/>
                  </a:lnTo>
                  <a:lnTo>
                    <a:pt x="1176678" y="23714"/>
                  </a:lnTo>
                  <a:lnTo>
                    <a:pt x="1156018" y="22810"/>
                  </a:lnTo>
                  <a:lnTo>
                    <a:pt x="1135218" y="21913"/>
                  </a:lnTo>
                  <a:lnTo>
                    <a:pt x="1114261" y="21023"/>
                  </a:lnTo>
                  <a:lnTo>
                    <a:pt x="1093133" y="20141"/>
                  </a:lnTo>
                  <a:lnTo>
                    <a:pt x="1071815" y="19268"/>
                  </a:lnTo>
                  <a:lnTo>
                    <a:pt x="1050291" y="18404"/>
                  </a:lnTo>
                  <a:lnTo>
                    <a:pt x="1028546" y="17550"/>
                  </a:lnTo>
                  <a:lnTo>
                    <a:pt x="1006563" y="16707"/>
                  </a:lnTo>
                  <a:lnTo>
                    <a:pt x="984325" y="15877"/>
                  </a:lnTo>
                  <a:lnTo>
                    <a:pt x="961815" y="15058"/>
                  </a:lnTo>
                  <a:lnTo>
                    <a:pt x="939018" y="14253"/>
                  </a:lnTo>
                  <a:lnTo>
                    <a:pt x="915917" y="13462"/>
                  </a:lnTo>
                  <a:lnTo>
                    <a:pt x="892496" y="12685"/>
                  </a:lnTo>
                  <a:lnTo>
                    <a:pt x="868738" y="11925"/>
                  </a:lnTo>
                  <a:lnTo>
                    <a:pt x="844626" y="11180"/>
                  </a:lnTo>
                  <a:lnTo>
                    <a:pt x="820144" y="10453"/>
                  </a:lnTo>
                  <a:lnTo>
                    <a:pt x="795277" y="9743"/>
                  </a:lnTo>
                  <a:lnTo>
                    <a:pt x="770006" y="9052"/>
                  </a:lnTo>
                  <a:lnTo>
                    <a:pt x="744317" y="8380"/>
                  </a:lnTo>
                  <a:lnTo>
                    <a:pt x="718192" y="7728"/>
                  </a:lnTo>
                  <a:lnTo>
                    <a:pt x="691615" y="7097"/>
                  </a:lnTo>
                  <a:lnTo>
                    <a:pt x="664570" y="6488"/>
                  </a:lnTo>
                  <a:lnTo>
                    <a:pt x="637040" y="5901"/>
                  </a:lnTo>
                  <a:lnTo>
                    <a:pt x="609009" y="5337"/>
                  </a:lnTo>
                  <a:lnTo>
                    <a:pt x="580460" y="4797"/>
                  </a:lnTo>
                  <a:lnTo>
                    <a:pt x="551377" y="4281"/>
                  </a:lnTo>
                  <a:lnTo>
                    <a:pt x="521744" y="3791"/>
                  </a:lnTo>
                  <a:lnTo>
                    <a:pt x="491543" y="3327"/>
                  </a:lnTo>
                  <a:lnTo>
                    <a:pt x="460759" y="2890"/>
                  </a:lnTo>
                  <a:lnTo>
                    <a:pt x="429375" y="2481"/>
                  </a:lnTo>
                  <a:lnTo>
                    <a:pt x="397375" y="2100"/>
                  </a:lnTo>
                  <a:lnTo>
                    <a:pt x="364742" y="1748"/>
                  </a:lnTo>
                  <a:lnTo>
                    <a:pt x="331460" y="1426"/>
                  </a:lnTo>
                  <a:lnTo>
                    <a:pt x="297513" y="1135"/>
                  </a:lnTo>
                  <a:lnTo>
                    <a:pt x="262883" y="875"/>
                  </a:lnTo>
                  <a:lnTo>
                    <a:pt x="227555" y="647"/>
                  </a:lnTo>
                  <a:lnTo>
                    <a:pt x="191512" y="452"/>
                  </a:lnTo>
                  <a:lnTo>
                    <a:pt x="154738" y="291"/>
                  </a:lnTo>
                  <a:lnTo>
                    <a:pt x="117216" y="165"/>
                  </a:lnTo>
                  <a:lnTo>
                    <a:pt x="78930" y="73"/>
                  </a:lnTo>
                  <a:lnTo>
                    <a:pt x="39863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467206" y="3293997"/>
              <a:ext cx="2657677" cy="508762"/>
            </a:xfrm>
            <a:custGeom>
              <a:avLst/>
              <a:pathLst>
                <a:path w="2657677" h="508762">
                  <a:moveTo>
                    <a:pt x="0" y="508762"/>
                  </a:moveTo>
                  <a:lnTo>
                    <a:pt x="39863" y="508734"/>
                  </a:lnTo>
                  <a:lnTo>
                    <a:pt x="78930" y="508648"/>
                  </a:lnTo>
                  <a:lnTo>
                    <a:pt x="117216" y="508508"/>
                  </a:lnTo>
                  <a:lnTo>
                    <a:pt x="154738" y="508313"/>
                  </a:lnTo>
                  <a:lnTo>
                    <a:pt x="191512" y="508066"/>
                  </a:lnTo>
                  <a:lnTo>
                    <a:pt x="227555" y="507766"/>
                  </a:lnTo>
                  <a:lnTo>
                    <a:pt x="262883" y="507416"/>
                  </a:lnTo>
                  <a:lnTo>
                    <a:pt x="297513" y="507016"/>
                  </a:lnTo>
                  <a:lnTo>
                    <a:pt x="331460" y="506568"/>
                  </a:lnTo>
                  <a:lnTo>
                    <a:pt x="364742" y="506073"/>
                  </a:lnTo>
                  <a:lnTo>
                    <a:pt x="397375" y="505531"/>
                  </a:lnTo>
                  <a:lnTo>
                    <a:pt x="429375" y="504945"/>
                  </a:lnTo>
                  <a:lnTo>
                    <a:pt x="460759" y="504315"/>
                  </a:lnTo>
                  <a:lnTo>
                    <a:pt x="491543" y="503643"/>
                  </a:lnTo>
                  <a:lnTo>
                    <a:pt x="521744" y="502929"/>
                  </a:lnTo>
                  <a:lnTo>
                    <a:pt x="551377" y="502175"/>
                  </a:lnTo>
                  <a:lnTo>
                    <a:pt x="580460" y="501382"/>
                  </a:lnTo>
                  <a:lnTo>
                    <a:pt x="609009" y="500551"/>
                  </a:lnTo>
                  <a:lnTo>
                    <a:pt x="637040" y="499684"/>
                  </a:lnTo>
                  <a:lnTo>
                    <a:pt x="664570" y="498780"/>
                  </a:lnTo>
                  <a:lnTo>
                    <a:pt x="691615" y="497843"/>
                  </a:lnTo>
                  <a:lnTo>
                    <a:pt x="718192" y="496872"/>
                  </a:lnTo>
                  <a:lnTo>
                    <a:pt x="744317" y="495869"/>
                  </a:lnTo>
                  <a:lnTo>
                    <a:pt x="770006" y="494836"/>
                  </a:lnTo>
                  <a:lnTo>
                    <a:pt x="795277" y="493773"/>
                  </a:lnTo>
                  <a:lnTo>
                    <a:pt x="820144" y="492681"/>
                  </a:lnTo>
                  <a:lnTo>
                    <a:pt x="844626" y="491561"/>
                  </a:lnTo>
                  <a:lnTo>
                    <a:pt x="868738" y="490416"/>
                  </a:lnTo>
                  <a:lnTo>
                    <a:pt x="892496" y="489245"/>
                  </a:lnTo>
                  <a:lnTo>
                    <a:pt x="915917" y="488051"/>
                  </a:lnTo>
                  <a:lnTo>
                    <a:pt x="939018" y="486834"/>
                  </a:lnTo>
                  <a:lnTo>
                    <a:pt x="961815" y="485595"/>
                  </a:lnTo>
                  <a:lnTo>
                    <a:pt x="984325" y="484336"/>
                  </a:lnTo>
                  <a:lnTo>
                    <a:pt x="1006563" y="483058"/>
                  </a:lnTo>
                  <a:lnTo>
                    <a:pt x="1028546" y="481761"/>
                  </a:lnTo>
                  <a:lnTo>
                    <a:pt x="1050291" y="480448"/>
                  </a:lnTo>
                  <a:lnTo>
                    <a:pt x="1071815" y="479119"/>
                  </a:lnTo>
                  <a:lnTo>
                    <a:pt x="1093133" y="477776"/>
                  </a:lnTo>
                  <a:lnTo>
                    <a:pt x="1114261" y="476419"/>
                  </a:lnTo>
                  <a:lnTo>
                    <a:pt x="1135218" y="475049"/>
                  </a:lnTo>
                  <a:lnTo>
                    <a:pt x="1156018" y="473669"/>
                  </a:lnTo>
                  <a:lnTo>
                    <a:pt x="1176678" y="472279"/>
                  </a:lnTo>
                  <a:lnTo>
                    <a:pt x="1197216" y="470880"/>
                  </a:lnTo>
                  <a:lnTo>
                    <a:pt x="1217646" y="469474"/>
                  </a:lnTo>
                  <a:lnTo>
                    <a:pt x="1237986" y="468061"/>
                  </a:lnTo>
                  <a:lnTo>
                    <a:pt x="1258252" y="466643"/>
                  </a:lnTo>
                  <a:lnTo>
                    <a:pt x="1278461" y="465220"/>
                  </a:lnTo>
                  <a:lnTo>
                    <a:pt x="1298628" y="463795"/>
                  </a:lnTo>
                  <a:lnTo>
                    <a:pt x="1318771" y="462368"/>
                  </a:lnTo>
                  <a:lnTo>
                    <a:pt x="1338906" y="460941"/>
                  </a:lnTo>
                  <a:lnTo>
                    <a:pt x="1359048" y="459514"/>
                  </a:lnTo>
                  <a:lnTo>
                    <a:pt x="1379216" y="458089"/>
                  </a:lnTo>
                  <a:lnTo>
                    <a:pt x="1399424" y="456667"/>
                  </a:lnTo>
                  <a:lnTo>
                    <a:pt x="1419691" y="455248"/>
                  </a:lnTo>
                  <a:lnTo>
                    <a:pt x="1440031" y="453836"/>
                  </a:lnTo>
                  <a:lnTo>
                    <a:pt x="1460461" y="452429"/>
                  </a:lnTo>
                  <a:lnTo>
                    <a:pt x="1480998" y="451030"/>
                  </a:lnTo>
                  <a:lnTo>
                    <a:pt x="1501659" y="449640"/>
                  </a:lnTo>
                  <a:lnTo>
                    <a:pt x="1522459" y="448260"/>
                  </a:lnTo>
                  <a:lnTo>
                    <a:pt x="1543415" y="446891"/>
                  </a:lnTo>
                  <a:lnTo>
                    <a:pt x="1564544" y="445534"/>
                  </a:lnTo>
                  <a:lnTo>
                    <a:pt x="1585862" y="444190"/>
                  </a:lnTo>
                  <a:lnTo>
                    <a:pt x="1607385" y="442861"/>
                  </a:lnTo>
                  <a:lnTo>
                    <a:pt x="1629130" y="441548"/>
                  </a:lnTo>
                  <a:lnTo>
                    <a:pt x="1651114" y="440251"/>
                  </a:lnTo>
                  <a:lnTo>
                    <a:pt x="1673352" y="438973"/>
                  </a:lnTo>
                  <a:lnTo>
                    <a:pt x="1695861" y="437714"/>
                  </a:lnTo>
                  <a:lnTo>
                    <a:pt x="1718658" y="436475"/>
                  </a:lnTo>
                  <a:lnTo>
                    <a:pt x="1741759" y="435258"/>
                  </a:lnTo>
                  <a:lnTo>
                    <a:pt x="1765181" y="434064"/>
                  </a:lnTo>
                  <a:lnTo>
                    <a:pt x="1788939" y="432893"/>
                  </a:lnTo>
                  <a:lnTo>
                    <a:pt x="1813051" y="431748"/>
                  </a:lnTo>
                  <a:lnTo>
                    <a:pt x="1837532" y="430628"/>
                  </a:lnTo>
                  <a:lnTo>
                    <a:pt x="1862400" y="429537"/>
                  </a:lnTo>
                  <a:lnTo>
                    <a:pt x="1887670" y="428473"/>
                  </a:lnTo>
                  <a:lnTo>
                    <a:pt x="1913360" y="427440"/>
                  </a:lnTo>
                  <a:lnTo>
                    <a:pt x="1939484" y="426437"/>
                  </a:lnTo>
                  <a:lnTo>
                    <a:pt x="1966061" y="425466"/>
                  </a:lnTo>
                  <a:lnTo>
                    <a:pt x="1993106" y="424529"/>
                  </a:lnTo>
                  <a:lnTo>
                    <a:pt x="2020636" y="423626"/>
                  </a:lnTo>
                  <a:lnTo>
                    <a:pt x="2048668" y="422758"/>
                  </a:lnTo>
                  <a:lnTo>
                    <a:pt x="2077217" y="421927"/>
                  </a:lnTo>
                  <a:lnTo>
                    <a:pt x="2106300" y="421134"/>
                  </a:lnTo>
                  <a:lnTo>
                    <a:pt x="2135933" y="420380"/>
                  </a:lnTo>
                  <a:lnTo>
                    <a:pt x="2166134" y="419666"/>
                  </a:lnTo>
                  <a:lnTo>
                    <a:pt x="2196918" y="418994"/>
                  </a:lnTo>
                  <a:lnTo>
                    <a:pt x="2228301" y="418364"/>
                  </a:lnTo>
                  <a:lnTo>
                    <a:pt x="2260301" y="417778"/>
                  </a:lnTo>
                  <a:lnTo>
                    <a:pt x="2292934" y="417237"/>
                  </a:lnTo>
                  <a:lnTo>
                    <a:pt x="2326216" y="416741"/>
                  </a:lnTo>
                  <a:lnTo>
                    <a:pt x="2360164" y="416293"/>
                  </a:lnTo>
                  <a:lnTo>
                    <a:pt x="2394793" y="415893"/>
                  </a:lnTo>
                  <a:lnTo>
                    <a:pt x="2430121" y="415543"/>
                  </a:lnTo>
                  <a:lnTo>
                    <a:pt x="2466164" y="415244"/>
                  </a:lnTo>
                  <a:lnTo>
                    <a:pt x="2502938" y="414996"/>
                  </a:lnTo>
                  <a:lnTo>
                    <a:pt x="2540460" y="414801"/>
                  </a:lnTo>
                  <a:lnTo>
                    <a:pt x="2578747" y="414661"/>
                  </a:lnTo>
                  <a:lnTo>
                    <a:pt x="2617813" y="414576"/>
                  </a:lnTo>
                  <a:lnTo>
                    <a:pt x="2657677" y="414547"/>
                  </a:lnTo>
                  <a:lnTo>
                    <a:pt x="2657677" y="0"/>
                  </a:lnTo>
                  <a:lnTo>
                    <a:pt x="2617813" y="28"/>
                  </a:lnTo>
                  <a:lnTo>
                    <a:pt x="2578747" y="113"/>
                  </a:lnTo>
                  <a:lnTo>
                    <a:pt x="2540460" y="254"/>
                  </a:lnTo>
                  <a:lnTo>
                    <a:pt x="2502938" y="448"/>
                  </a:lnTo>
                  <a:lnTo>
                    <a:pt x="2466164" y="696"/>
                  </a:lnTo>
                  <a:lnTo>
                    <a:pt x="2430121" y="996"/>
                  </a:lnTo>
                  <a:lnTo>
                    <a:pt x="2394793" y="1346"/>
                  </a:lnTo>
                  <a:lnTo>
                    <a:pt x="2360164" y="1746"/>
                  </a:lnTo>
                  <a:lnTo>
                    <a:pt x="2326216" y="2194"/>
                  </a:lnTo>
                  <a:lnTo>
                    <a:pt x="2292934" y="2689"/>
                  </a:lnTo>
                  <a:lnTo>
                    <a:pt x="2260301" y="3230"/>
                  </a:lnTo>
                  <a:lnTo>
                    <a:pt x="2228301" y="3817"/>
                  </a:lnTo>
                  <a:lnTo>
                    <a:pt x="2196918" y="4447"/>
                  </a:lnTo>
                  <a:lnTo>
                    <a:pt x="2166134" y="5119"/>
                  </a:lnTo>
                  <a:lnTo>
                    <a:pt x="2135933" y="5833"/>
                  </a:lnTo>
                  <a:lnTo>
                    <a:pt x="2106300" y="6587"/>
                  </a:lnTo>
                  <a:lnTo>
                    <a:pt x="2077217" y="7380"/>
                  </a:lnTo>
                  <a:lnTo>
                    <a:pt x="2048668" y="8211"/>
                  </a:lnTo>
                  <a:lnTo>
                    <a:pt x="2020636" y="9078"/>
                  </a:lnTo>
                  <a:lnTo>
                    <a:pt x="1993106" y="9981"/>
                  </a:lnTo>
                  <a:lnTo>
                    <a:pt x="1966061" y="10919"/>
                  </a:lnTo>
                  <a:lnTo>
                    <a:pt x="1939484" y="11889"/>
                  </a:lnTo>
                  <a:lnTo>
                    <a:pt x="1913360" y="12892"/>
                  </a:lnTo>
                  <a:lnTo>
                    <a:pt x="1887670" y="13926"/>
                  </a:lnTo>
                  <a:lnTo>
                    <a:pt x="1862400" y="14989"/>
                  </a:lnTo>
                  <a:lnTo>
                    <a:pt x="1837532" y="16081"/>
                  </a:lnTo>
                  <a:lnTo>
                    <a:pt x="1813051" y="17200"/>
                  </a:lnTo>
                  <a:lnTo>
                    <a:pt x="1788939" y="18346"/>
                  </a:lnTo>
                  <a:lnTo>
                    <a:pt x="1765181" y="19516"/>
                  </a:lnTo>
                  <a:lnTo>
                    <a:pt x="1741759" y="20711"/>
                  </a:lnTo>
                  <a:lnTo>
                    <a:pt x="1718658" y="21928"/>
                  </a:lnTo>
                  <a:lnTo>
                    <a:pt x="1695861" y="23167"/>
                  </a:lnTo>
                  <a:lnTo>
                    <a:pt x="1673352" y="24426"/>
                  </a:lnTo>
                  <a:lnTo>
                    <a:pt x="1651114" y="25704"/>
                  </a:lnTo>
                  <a:lnTo>
                    <a:pt x="1629130" y="27000"/>
                  </a:lnTo>
                  <a:lnTo>
                    <a:pt x="1607385" y="28314"/>
                  </a:lnTo>
                  <a:lnTo>
                    <a:pt x="1585862" y="29643"/>
                  </a:lnTo>
                  <a:lnTo>
                    <a:pt x="1564544" y="30986"/>
                  </a:lnTo>
                  <a:lnTo>
                    <a:pt x="1543415" y="32343"/>
                  </a:lnTo>
                  <a:lnTo>
                    <a:pt x="1522459" y="33712"/>
                  </a:lnTo>
                  <a:lnTo>
                    <a:pt x="1501659" y="35093"/>
                  </a:lnTo>
                  <a:lnTo>
                    <a:pt x="1480998" y="36483"/>
                  </a:lnTo>
                  <a:lnTo>
                    <a:pt x="1460461" y="37882"/>
                  </a:lnTo>
                  <a:lnTo>
                    <a:pt x="1440031" y="39288"/>
                  </a:lnTo>
                  <a:lnTo>
                    <a:pt x="1419691" y="40701"/>
                  </a:lnTo>
                  <a:lnTo>
                    <a:pt x="1399424" y="42119"/>
                  </a:lnTo>
                  <a:lnTo>
                    <a:pt x="1379216" y="43541"/>
                  </a:lnTo>
                  <a:lnTo>
                    <a:pt x="1359048" y="44967"/>
                  </a:lnTo>
                  <a:lnTo>
                    <a:pt x="1338906" y="46393"/>
                  </a:lnTo>
                  <a:lnTo>
                    <a:pt x="1318771" y="47821"/>
                  </a:lnTo>
                  <a:lnTo>
                    <a:pt x="1298628" y="49248"/>
                  </a:lnTo>
                  <a:lnTo>
                    <a:pt x="1278461" y="50673"/>
                  </a:lnTo>
                  <a:lnTo>
                    <a:pt x="1258252" y="52095"/>
                  </a:lnTo>
                  <a:lnTo>
                    <a:pt x="1237986" y="53513"/>
                  </a:lnTo>
                  <a:lnTo>
                    <a:pt x="1217646" y="54926"/>
                  </a:lnTo>
                  <a:lnTo>
                    <a:pt x="1197216" y="56333"/>
                  </a:lnTo>
                  <a:lnTo>
                    <a:pt x="1176678" y="57732"/>
                  </a:lnTo>
                  <a:lnTo>
                    <a:pt x="1156018" y="59122"/>
                  </a:lnTo>
                  <a:lnTo>
                    <a:pt x="1135218" y="60502"/>
                  </a:lnTo>
                  <a:lnTo>
                    <a:pt x="1114261" y="61871"/>
                  </a:lnTo>
                  <a:lnTo>
                    <a:pt x="1093133" y="63228"/>
                  </a:lnTo>
                  <a:lnTo>
                    <a:pt x="1071815" y="64572"/>
                  </a:lnTo>
                  <a:lnTo>
                    <a:pt x="1050291" y="65901"/>
                  </a:lnTo>
                  <a:lnTo>
                    <a:pt x="1028546" y="67214"/>
                  </a:lnTo>
                  <a:lnTo>
                    <a:pt x="1006563" y="68510"/>
                  </a:lnTo>
                  <a:lnTo>
                    <a:pt x="984325" y="69789"/>
                  </a:lnTo>
                  <a:lnTo>
                    <a:pt x="961815" y="71048"/>
                  </a:lnTo>
                  <a:lnTo>
                    <a:pt x="939018" y="72286"/>
                  </a:lnTo>
                  <a:lnTo>
                    <a:pt x="915917" y="73504"/>
                  </a:lnTo>
                  <a:lnTo>
                    <a:pt x="892496" y="74698"/>
                  </a:lnTo>
                  <a:lnTo>
                    <a:pt x="868738" y="75868"/>
                  </a:lnTo>
                  <a:lnTo>
                    <a:pt x="844626" y="77014"/>
                  </a:lnTo>
                  <a:lnTo>
                    <a:pt x="820144" y="78133"/>
                  </a:lnTo>
                  <a:lnTo>
                    <a:pt x="795277" y="79225"/>
                  </a:lnTo>
                  <a:lnTo>
                    <a:pt x="770006" y="80288"/>
                  </a:lnTo>
                  <a:lnTo>
                    <a:pt x="744317" y="81322"/>
                  </a:lnTo>
                  <a:lnTo>
                    <a:pt x="718192" y="82325"/>
                  </a:lnTo>
                  <a:lnTo>
                    <a:pt x="691615" y="83296"/>
                  </a:lnTo>
                  <a:lnTo>
                    <a:pt x="664570" y="84233"/>
                  </a:lnTo>
                  <a:lnTo>
                    <a:pt x="637040" y="85136"/>
                  </a:lnTo>
                  <a:lnTo>
                    <a:pt x="609009" y="86004"/>
                  </a:lnTo>
                  <a:lnTo>
                    <a:pt x="580460" y="86835"/>
                  </a:lnTo>
                  <a:lnTo>
                    <a:pt x="551377" y="87628"/>
                  </a:lnTo>
                  <a:lnTo>
                    <a:pt x="521744" y="88382"/>
                  </a:lnTo>
                  <a:lnTo>
                    <a:pt x="491543" y="89095"/>
                  </a:lnTo>
                  <a:lnTo>
                    <a:pt x="460759" y="89768"/>
                  </a:lnTo>
                  <a:lnTo>
                    <a:pt x="429375" y="90398"/>
                  </a:lnTo>
                  <a:lnTo>
                    <a:pt x="397375" y="90984"/>
                  </a:lnTo>
                  <a:lnTo>
                    <a:pt x="364742" y="91525"/>
                  </a:lnTo>
                  <a:lnTo>
                    <a:pt x="331460" y="92020"/>
                  </a:lnTo>
                  <a:lnTo>
                    <a:pt x="297513" y="92469"/>
                  </a:lnTo>
                  <a:lnTo>
                    <a:pt x="262883" y="92868"/>
                  </a:lnTo>
                  <a:lnTo>
                    <a:pt x="227555" y="93219"/>
                  </a:lnTo>
                  <a:lnTo>
                    <a:pt x="191512" y="93518"/>
                  </a:lnTo>
                  <a:lnTo>
                    <a:pt x="154738" y="93766"/>
                  </a:lnTo>
                  <a:lnTo>
                    <a:pt x="117216" y="93961"/>
                  </a:lnTo>
                  <a:lnTo>
                    <a:pt x="78930" y="94101"/>
                  </a:lnTo>
                  <a:lnTo>
                    <a:pt x="39863" y="94186"/>
                  </a:lnTo>
                  <a:lnTo>
                    <a:pt x="0" y="94215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467206" y="3896975"/>
              <a:ext cx="2657677" cy="155455"/>
            </a:xfrm>
            <a:custGeom>
              <a:avLst/>
              <a:pathLst>
                <a:path w="2657677" h="155455">
                  <a:moveTo>
                    <a:pt x="0" y="155455"/>
                  </a:moveTo>
                  <a:lnTo>
                    <a:pt x="39863" y="155436"/>
                  </a:lnTo>
                  <a:lnTo>
                    <a:pt x="78930" y="155381"/>
                  </a:lnTo>
                  <a:lnTo>
                    <a:pt x="117216" y="155289"/>
                  </a:lnTo>
                  <a:lnTo>
                    <a:pt x="154738" y="155163"/>
                  </a:lnTo>
                  <a:lnTo>
                    <a:pt x="191512" y="155002"/>
                  </a:lnTo>
                  <a:lnTo>
                    <a:pt x="227555" y="154807"/>
                  </a:lnTo>
                  <a:lnTo>
                    <a:pt x="262883" y="154580"/>
                  </a:lnTo>
                  <a:lnTo>
                    <a:pt x="297513" y="154320"/>
                  </a:lnTo>
                  <a:lnTo>
                    <a:pt x="331460" y="154028"/>
                  </a:lnTo>
                  <a:lnTo>
                    <a:pt x="364742" y="153707"/>
                  </a:lnTo>
                  <a:lnTo>
                    <a:pt x="397375" y="153355"/>
                  </a:lnTo>
                  <a:lnTo>
                    <a:pt x="429375" y="152974"/>
                  </a:lnTo>
                  <a:lnTo>
                    <a:pt x="460759" y="152564"/>
                  </a:lnTo>
                  <a:lnTo>
                    <a:pt x="491543" y="152127"/>
                  </a:lnTo>
                  <a:lnTo>
                    <a:pt x="521744" y="151663"/>
                  </a:lnTo>
                  <a:lnTo>
                    <a:pt x="551377" y="151173"/>
                  </a:lnTo>
                  <a:lnTo>
                    <a:pt x="580460" y="150658"/>
                  </a:lnTo>
                  <a:lnTo>
                    <a:pt x="609009" y="150118"/>
                  </a:lnTo>
                  <a:lnTo>
                    <a:pt x="637040" y="149554"/>
                  </a:lnTo>
                  <a:lnTo>
                    <a:pt x="664570" y="148967"/>
                  </a:lnTo>
                  <a:lnTo>
                    <a:pt x="691615" y="148357"/>
                  </a:lnTo>
                  <a:lnTo>
                    <a:pt x="718192" y="147726"/>
                  </a:lnTo>
                  <a:lnTo>
                    <a:pt x="744317" y="147074"/>
                  </a:lnTo>
                  <a:lnTo>
                    <a:pt x="770006" y="146403"/>
                  </a:lnTo>
                  <a:lnTo>
                    <a:pt x="795277" y="145711"/>
                  </a:lnTo>
                  <a:lnTo>
                    <a:pt x="820144" y="145002"/>
                  </a:lnTo>
                  <a:lnTo>
                    <a:pt x="844626" y="144274"/>
                  </a:lnTo>
                  <a:lnTo>
                    <a:pt x="868738" y="143530"/>
                  </a:lnTo>
                  <a:lnTo>
                    <a:pt x="892496" y="142769"/>
                  </a:lnTo>
                  <a:lnTo>
                    <a:pt x="915917" y="141992"/>
                  </a:lnTo>
                  <a:lnTo>
                    <a:pt x="939018" y="141201"/>
                  </a:lnTo>
                  <a:lnTo>
                    <a:pt x="961815" y="140396"/>
                  </a:lnTo>
                  <a:lnTo>
                    <a:pt x="984325" y="139578"/>
                  </a:lnTo>
                  <a:lnTo>
                    <a:pt x="1006563" y="138747"/>
                  </a:lnTo>
                  <a:lnTo>
                    <a:pt x="1028546" y="137904"/>
                  </a:lnTo>
                  <a:lnTo>
                    <a:pt x="1050291" y="137051"/>
                  </a:lnTo>
                  <a:lnTo>
                    <a:pt x="1071815" y="136187"/>
                  </a:lnTo>
                  <a:lnTo>
                    <a:pt x="1093133" y="135313"/>
                  </a:lnTo>
                  <a:lnTo>
                    <a:pt x="1114261" y="134431"/>
                  </a:lnTo>
                  <a:lnTo>
                    <a:pt x="1135218" y="133541"/>
                  </a:lnTo>
                  <a:lnTo>
                    <a:pt x="1156018" y="132644"/>
                  </a:lnTo>
                  <a:lnTo>
                    <a:pt x="1176678" y="131741"/>
                  </a:lnTo>
                  <a:lnTo>
                    <a:pt x="1197216" y="130831"/>
                  </a:lnTo>
                  <a:lnTo>
                    <a:pt x="1217646" y="129917"/>
                  </a:lnTo>
                  <a:lnTo>
                    <a:pt x="1237986" y="128999"/>
                  </a:lnTo>
                  <a:lnTo>
                    <a:pt x="1258252" y="128077"/>
                  </a:lnTo>
                  <a:lnTo>
                    <a:pt x="1278461" y="127153"/>
                  </a:lnTo>
                  <a:lnTo>
                    <a:pt x="1298628" y="126226"/>
                  </a:lnTo>
                  <a:lnTo>
                    <a:pt x="1318771" y="125299"/>
                  </a:lnTo>
                  <a:lnTo>
                    <a:pt x="1338906" y="124371"/>
                  </a:lnTo>
                  <a:lnTo>
                    <a:pt x="1359048" y="123443"/>
                  </a:lnTo>
                  <a:lnTo>
                    <a:pt x="1379216" y="122517"/>
                  </a:lnTo>
                  <a:lnTo>
                    <a:pt x="1399424" y="121593"/>
                  </a:lnTo>
                  <a:lnTo>
                    <a:pt x="1419691" y="120671"/>
                  </a:lnTo>
                  <a:lnTo>
                    <a:pt x="1440031" y="119752"/>
                  </a:lnTo>
                  <a:lnTo>
                    <a:pt x="1460461" y="118838"/>
                  </a:lnTo>
                  <a:lnTo>
                    <a:pt x="1480998" y="117929"/>
                  </a:lnTo>
                  <a:lnTo>
                    <a:pt x="1501659" y="117025"/>
                  </a:lnTo>
                  <a:lnTo>
                    <a:pt x="1522459" y="116128"/>
                  </a:lnTo>
                  <a:lnTo>
                    <a:pt x="1543415" y="115238"/>
                  </a:lnTo>
                  <a:lnTo>
                    <a:pt x="1564544" y="114356"/>
                  </a:lnTo>
                  <a:lnTo>
                    <a:pt x="1585862" y="113483"/>
                  </a:lnTo>
                  <a:lnTo>
                    <a:pt x="1607385" y="112619"/>
                  </a:lnTo>
                  <a:lnTo>
                    <a:pt x="1629130" y="111765"/>
                  </a:lnTo>
                  <a:lnTo>
                    <a:pt x="1651114" y="110923"/>
                  </a:lnTo>
                  <a:lnTo>
                    <a:pt x="1673352" y="110092"/>
                  </a:lnTo>
                  <a:lnTo>
                    <a:pt x="1695861" y="109273"/>
                  </a:lnTo>
                  <a:lnTo>
                    <a:pt x="1718658" y="108468"/>
                  </a:lnTo>
                  <a:lnTo>
                    <a:pt x="1741759" y="107677"/>
                  </a:lnTo>
                  <a:lnTo>
                    <a:pt x="1765181" y="106901"/>
                  </a:lnTo>
                  <a:lnTo>
                    <a:pt x="1788939" y="106140"/>
                  </a:lnTo>
                  <a:lnTo>
                    <a:pt x="1813051" y="105395"/>
                  </a:lnTo>
                  <a:lnTo>
                    <a:pt x="1837532" y="104668"/>
                  </a:lnTo>
                  <a:lnTo>
                    <a:pt x="1862400" y="103958"/>
                  </a:lnTo>
                  <a:lnTo>
                    <a:pt x="1887670" y="103267"/>
                  </a:lnTo>
                  <a:lnTo>
                    <a:pt x="1913360" y="102595"/>
                  </a:lnTo>
                  <a:lnTo>
                    <a:pt x="1939484" y="101943"/>
                  </a:lnTo>
                  <a:lnTo>
                    <a:pt x="1966061" y="101312"/>
                  </a:lnTo>
                  <a:lnTo>
                    <a:pt x="1993106" y="100703"/>
                  </a:lnTo>
                  <a:lnTo>
                    <a:pt x="2020636" y="100116"/>
                  </a:lnTo>
                  <a:lnTo>
                    <a:pt x="2048668" y="99552"/>
                  </a:lnTo>
                  <a:lnTo>
                    <a:pt x="2077217" y="99012"/>
                  </a:lnTo>
                  <a:lnTo>
                    <a:pt x="2106300" y="98497"/>
                  </a:lnTo>
                  <a:lnTo>
                    <a:pt x="2135933" y="98006"/>
                  </a:lnTo>
                  <a:lnTo>
                    <a:pt x="2166134" y="97542"/>
                  </a:lnTo>
                  <a:lnTo>
                    <a:pt x="2196918" y="97105"/>
                  </a:lnTo>
                  <a:lnTo>
                    <a:pt x="2228301" y="96696"/>
                  </a:lnTo>
                  <a:lnTo>
                    <a:pt x="2260301" y="96315"/>
                  </a:lnTo>
                  <a:lnTo>
                    <a:pt x="2292934" y="95963"/>
                  </a:lnTo>
                  <a:lnTo>
                    <a:pt x="2326216" y="95641"/>
                  </a:lnTo>
                  <a:lnTo>
                    <a:pt x="2360164" y="95350"/>
                  </a:lnTo>
                  <a:lnTo>
                    <a:pt x="2394793" y="95090"/>
                  </a:lnTo>
                  <a:lnTo>
                    <a:pt x="2430121" y="94862"/>
                  </a:lnTo>
                  <a:lnTo>
                    <a:pt x="2466164" y="94668"/>
                  </a:lnTo>
                  <a:lnTo>
                    <a:pt x="2502938" y="94507"/>
                  </a:lnTo>
                  <a:lnTo>
                    <a:pt x="2540460" y="94380"/>
                  </a:lnTo>
                  <a:lnTo>
                    <a:pt x="2578747" y="94289"/>
                  </a:lnTo>
                  <a:lnTo>
                    <a:pt x="2617813" y="94233"/>
                  </a:lnTo>
                  <a:lnTo>
                    <a:pt x="2657677" y="94215"/>
                  </a:lnTo>
                  <a:lnTo>
                    <a:pt x="2657677" y="0"/>
                  </a:lnTo>
                  <a:lnTo>
                    <a:pt x="2617813" y="18"/>
                  </a:lnTo>
                  <a:lnTo>
                    <a:pt x="2578747" y="73"/>
                  </a:lnTo>
                  <a:lnTo>
                    <a:pt x="2540460" y="165"/>
                  </a:lnTo>
                  <a:lnTo>
                    <a:pt x="2502938" y="291"/>
                  </a:lnTo>
                  <a:lnTo>
                    <a:pt x="2466164" y="452"/>
                  </a:lnTo>
                  <a:lnTo>
                    <a:pt x="2430121" y="647"/>
                  </a:lnTo>
                  <a:lnTo>
                    <a:pt x="2394793" y="875"/>
                  </a:lnTo>
                  <a:lnTo>
                    <a:pt x="2360164" y="1135"/>
                  </a:lnTo>
                  <a:lnTo>
                    <a:pt x="2326216" y="1426"/>
                  </a:lnTo>
                  <a:lnTo>
                    <a:pt x="2292934" y="1748"/>
                  </a:lnTo>
                  <a:lnTo>
                    <a:pt x="2260301" y="2100"/>
                  </a:lnTo>
                  <a:lnTo>
                    <a:pt x="2228301" y="2481"/>
                  </a:lnTo>
                  <a:lnTo>
                    <a:pt x="2196918" y="2890"/>
                  </a:lnTo>
                  <a:lnTo>
                    <a:pt x="2166134" y="3327"/>
                  </a:lnTo>
                  <a:lnTo>
                    <a:pt x="2135933" y="3791"/>
                  </a:lnTo>
                  <a:lnTo>
                    <a:pt x="2106300" y="4281"/>
                  </a:lnTo>
                  <a:lnTo>
                    <a:pt x="2077217" y="4797"/>
                  </a:lnTo>
                  <a:lnTo>
                    <a:pt x="2048668" y="5337"/>
                  </a:lnTo>
                  <a:lnTo>
                    <a:pt x="2020636" y="5901"/>
                  </a:lnTo>
                  <a:lnTo>
                    <a:pt x="1993106" y="6488"/>
                  </a:lnTo>
                  <a:lnTo>
                    <a:pt x="1966061" y="7097"/>
                  </a:lnTo>
                  <a:lnTo>
                    <a:pt x="1939484" y="7728"/>
                  </a:lnTo>
                  <a:lnTo>
                    <a:pt x="1913360" y="8380"/>
                  </a:lnTo>
                  <a:lnTo>
                    <a:pt x="1887670" y="9052"/>
                  </a:lnTo>
                  <a:lnTo>
                    <a:pt x="1862400" y="9743"/>
                  </a:lnTo>
                  <a:lnTo>
                    <a:pt x="1837532" y="10453"/>
                  </a:lnTo>
                  <a:lnTo>
                    <a:pt x="1813051" y="11180"/>
                  </a:lnTo>
                  <a:lnTo>
                    <a:pt x="1788939" y="11925"/>
                  </a:lnTo>
                  <a:lnTo>
                    <a:pt x="1765181" y="12685"/>
                  </a:lnTo>
                  <a:lnTo>
                    <a:pt x="1741759" y="13462"/>
                  </a:lnTo>
                  <a:lnTo>
                    <a:pt x="1718658" y="14253"/>
                  </a:lnTo>
                  <a:lnTo>
                    <a:pt x="1695861" y="15058"/>
                  </a:lnTo>
                  <a:lnTo>
                    <a:pt x="1673352" y="15877"/>
                  </a:lnTo>
                  <a:lnTo>
                    <a:pt x="1651114" y="16707"/>
                  </a:lnTo>
                  <a:lnTo>
                    <a:pt x="1629130" y="17550"/>
                  </a:lnTo>
                  <a:lnTo>
                    <a:pt x="1607385" y="18404"/>
                  </a:lnTo>
                  <a:lnTo>
                    <a:pt x="1585862" y="19268"/>
                  </a:lnTo>
                  <a:lnTo>
                    <a:pt x="1564544" y="20141"/>
                  </a:lnTo>
                  <a:lnTo>
                    <a:pt x="1543415" y="21023"/>
                  </a:lnTo>
                  <a:lnTo>
                    <a:pt x="1522459" y="21913"/>
                  </a:lnTo>
                  <a:lnTo>
                    <a:pt x="1501659" y="22810"/>
                  </a:lnTo>
                  <a:lnTo>
                    <a:pt x="1480998" y="23714"/>
                  </a:lnTo>
                  <a:lnTo>
                    <a:pt x="1460461" y="24623"/>
                  </a:lnTo>
                  <a:lnTo>
                    <a:pt x="1440031" y="25537"/>
                  </a:lnTo>
                  <a:lnTo>
                    <a:pt x="1419691" y="26456"/>
                  </a:lnTo>
                  <a:lnTo>
                    <a:pt x="1399424" y="27377"/>
                  </a:lnTo>
                  <a:lnTo>
                    <a:pt x="1379216" y="28302"/>
                  </a:lnTo>
                  <a:lnTo>
                    <a:pt x="1359048" y="29228"/>
                  </a:lnTo>
                  <a:lnTo>
                    <a:pt x="1338906" y="30156"/>
                  </a:lnTo>
                  <a:lnTo>
                    <a:pt x="1318771" y="31083"/>
                  </a:lnTo>
                  <a:lnTo>
                    <a:pt x="1298628" y="32011"/>
                  </a:lnTo>
                  <a:lnTo>
                    <a:pt x="1278461" y="32937"/>
                  </a:lnTo>
                  <a:lnTo>
                    <a:pt x="1258252" y="33862"/>
                  </a:lnTo>
                  <a:lnTo>
                    <a:pt x="1237986" y="34783"/>
                  </a:lnTo>
                  <a:lnTo>
                    <a:pt x="1217646" y="35702"/>
                  </a:lnTo>
                  <a:lnTo>
                    <a:pt x="1197216" y="36616"/>
                  </a:lnTo>
                  <a:lnTo>
                    <a:pt x="1176678" y="37525"/>
                  </a:lnTo>
                  <a:lnTo>
                    <a:pt x="1156018" y="38429"/>
                  </a:lnTo>
                  <a:lnTo>
                    <a:pt x="1135218" y="39326"/>
                  </a:lnTo>
                  <a:lnTo>
                    <a:pt x="1114261" y="40216"/>
                  </a:lnTo>
                  <a:lnTo>
                    <a:pt x="1093133" y="41098"/>
                  </a:lnTo>
                  <a:lnTo>
                    <a:pt x="1071815" y="41971"/>
                  </a:lnTo>
                  <a:lnTo>
                    <a:pt x="1050291" y="42835"/>
                  </a:lnTo>
                  <a:lnTo>
                    <a:pt x="1028546" y="43689"/>
                  </a:lnTo>
                  <a:lnTo>
                    <a:pt x="1006563" y="44532"/>
                  </a:lnTo>
                  <a:lnTo>
                    <a:pt x="984325" y="45362"/>
                  </a:lnTo>
                  <a:lnTo>
                    <a:pt x="961815" y="46181"/>
                  </a:lnTo>
                  <a:lnTo>
                    <a:pt x="939018" y="46986"/>
                  </a:lnTo>
                  <a:lnTo>
                    <a:pt x="915917" y="47777"/>
                  </a:lnTo>
                  <a:lnTo>
                    <a:pt x="892496" y="48554"/>
                  </a:lnTo>
                  <a:lnTo>
                    <a:pt x="868738" y="49314"/>
                  </a:lnTo>
                  <a:lnTo>
                    <a:pt x="844626" y="50059"/>
                  </a:lnTo>
                  <a:lnTo>
                    <a:pt x="820144" y="50786"/>
                  </a:lnTo>
                  <a:lnTo>
                    <a:pt x="795277" y="51496"/>
                  </a:lnTo>
                  <a:lnTo>
                    <a:pt x="770006" y="52187"/>
                  </a:lnTo>
                  <a:lnTo>
                    <a:pt x="744317" y="52859"/>
                  </a:lnTo>
                  <a:lnTo>
                    <a:pt x="718192" y="53511"/>
                  </a:lnTo>
                  <a:lnTo>
                    <a:pt x="691615" y="54142"/>
                  </a:lnTo>
                  <a:lnTo>
                    <a:pt x="664570" y="54751"/>
                  </a:lnTo>
                  <a:lnTo>
                    <a:pt x="637040" y="55338"/>
                  </a:lnTo>
                  <a:lnTo>
                    <a:pt x="609009" y="55902"/>
                  </a:lnTo>
                  <a:lnTo>
                    <a:pt x="580460" y="56442"/>
                  </a:lnTo>
                  <a:lnTo>
                    <a:pt x="551377" y="56958"/>
                  </a:lnTo>
                  <a:lnTo>
                    <a:pt x="521744" y="57448"/>
                  </a:lnTo>
                  <a:lnTo>
                    <a:pt x="491543" y="57912"/>
                  </a:lnTo>
                  <a:lnTo>
                    <a:pt x="460759" y="58349"/>
                  </a:lnTo>
                  <a:lnTo>
                    <a:pt x="429375" y="58758"/>
                  </a:lnTo>
                  <a:lnTo>
                    <a:pt x="397375" y="59139"/>
                  </a:lnTo>
                  <a:lnTo>
                    <a:pt x="364742" y="59491"/>
                  </a:lnTo>
                  <a:lnTo>
                    <a:pt x="331460" y="59813"/>
                  </a:lnTo>
                  <a:lnTo>
                    <a:pt x="297513" y="60104"/>
                  </a:lnTo>
                  <a:lnTo>
                    <a:pt x="262883" y="60364"/>
                  </a:lnTo>
                  <a:lnTo>
                    <a:pt x="227555" y="60592"/>
                  </a:lnTo>
                  <a:lnTo>
                    <a:pt x="191512" y="60787"/>
                  </a:lnTo>
                  <a:lnTo>
                    <a:pt x="154738" y="60948"/>
                  </a:lnTo>
                  <a:lnTo>
                    <a:pt x="117216" y="61074"/>
                  </a:lnTo>
                  <a:lnTo>
                    <a:pt x="78930" y="61165"/>
                  </a:lnTo>
                  <a:lnTo>
                    <a:pt x="39863" y="61221"/>
                  </a:lnTo>
                  <a:lnTo>
                    <a:pt x="0" y="61239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467206" y="3991191"/>
              <a:ext cx="2657677" cy="405125"/>
            </a:xfrm>
            <a:custGeom>
              <a:avLst/>
              <a:pathLst>
                <a:path w="2657677" h="405125">
                  <a:moveTo>
                    <a:pt x="0" y="405125"/>
                  </a:moveTo>
                  <a:lnTo>
                    <a:pt x="39863" y="405059"/>
                  </a:lnTo>
                  <a:lnTo>
                    <a:pt x="78930" y="404864"/>
                  </a:lnTo>
                  <a:lnTo>
                    <a:pt x="117216" y="404540"/>
                  </a:lnTo>
                  <a:lnTo>
                    <a:pt x="154738" y="404093"/>
                  </a:lnTo>
                  <a:lnTo>
                    <a:pt x="191512" y="403523"/>
                  </a:lnTo>
                  <a:lnTo>
                    <a:pt x="227555" y="402834"/>
                  </a:lnTo>
                  <a:lnTo>
                    <a:pt x="262883" y="402028"/>
                  </a:lnTo>
                  <a:lnTo>
                    <a:pt x="297513" y="401109"/>
                  </a:lnTo>
                  <a:lnTo>
                    <a:pt x="331460" y="400078"/>
                  </a:lnTo>
                  <a:lnTo>
                    <a:pt x="364742" y="398939"/>
                  </a:lnTo>
                  <a:lnTo>
                    <a:pt x="397375" y="397694"/>
                  </a:lnTo>
                  <a:lnTo>
                    <a:pt x="429375" y="396346"/>
                  </a:lnTo>
                  <a:lnTo>
                    <a:pt x="460759" y="394897"/>
                  </a:lnTo>
                  <a:lnTo>
                    <a:pt x="491543" y="393351"/>
                  </a:lnTo>
                  <a:lnTo>
                    <a:pt x="521744" y="391709"/>
                  </a:lnTo>
                  <a:lnTo>
                    <a:pt x="551377" y="389975"/>
                  </a:lnTo>
                  <a:lnTo>
                    <a:pt x="580460" y="388151"/>
                  </a:lnTo>
                  <a:lnTo>
                    <a:pt x="609009" y="386240"/>
                  </a:lnTo>
                  <a:lnTo>
                    <a:pt x="637040" y="384244"/>
                  </a:lnTo>
                  <a:lnTo>
                    <a:pt x="664570" y="382167"/>
                  </a:lnTo>
                  <a:lnTo>
                    <a:pt x="691615" y="380011"/>
                  </a:lnTo>
                  <a:lnTo>
                    <a:pt x="718192" y="377778"/>
                  </a:lnTo>
                  <a:lnTo>
                    <a:pt x="744317" y="375472"/>
                  </a:lnTo>
                  <a:lnTo>
                    <a:pt x="770006" y="373095"/>
                  </a:lnTo>
                  <a:lnTo>
                    <a:pt x="795277" y="370649"/>
                  </a:lnTo>
                  <a:lnTo>
                    <a:pt x="820144" y="368138"/>
                  </a:lnTo>
                  <a:lnTo>
                    <a:pt x="844626" y="365563"/>
                  </a:lnTo>
                  <a:lnTo>
                    <a:pt x="868738" y="362929"/>
                  </a:lnTo>
                  <a:lnTo>
                    <a:pt x="892496" y="360237"/>
                  </a:lnTo>
                  <a:lnTo>
                    <a:pt x="915917" y="357489"/>
                  </a:lnTo>
                  <a:lnTo>
                    <a:pt x="939018" y="354690"/>
                  </a:lnTo>
                  <a:lnTo>
                    <a:pt x="961815" y="351841"/>
                  </a:lnTo>
                  <a:lnTo>
                    <a:pt x="984325" y="348945"/>
                  </a:lnTo>
                  <a:lnTo>
                    <a:pt x="1006563" y="346005"/>
                  </a:lnTo>
                  <a:lnTo>
                    <a:pt x="1028546" y="343023"/>
                  </a:lnTo>
                  <a:lnTo>
                    <a:pt x="1050291" y="340003"/>
                  </a:lnTo>
                  <a:lnTo>
                    <a:pt x="1071815" y="336946"/>
                  </a:lnTo>
                  <a:lnTo>
                    <a:pt x="1093133" y="333856"/>
                  </a:lnTo>
                  <a:lnTo>
                    <a:pt x="1114261" y="330735"/>
                  </a:lnTo>
                  <a:lnTo>
                    <a:pt x="1135218" y="327586"/>
                  </a:lnTo>
                  <a:lnTo>
                    <a:pt x="1156018" y="324411"/>
                  </a:lnTo>
                  <a:lnTo>
                    <a:pt x="1176678" y="321214"/>
                  </a:lnTo>
                  <a:lnTo>
                    <a:pt x="1197216" y="317996"/>
                  </a:lnTo>
                  <a:lnTo>
                    <a:pt x="1217646" y="314761"/>
                  </a:lnTo>
                  <a:lnTo>
                    <a:pt x="1237986" y="311512"/>
                  </a:lnTo>
                  <a:lnTo>
                    <a:pt x="1258252" y="308250"/>
                  </a:lnTo>
                  <a:lnTo>
                    <a:pt x="1278461" y="304979"/>
                  </a:lnTo>
                  <a:lnTo>
                    <a:pt x="1298628" y="301701"/>
                  </a:lnTo>
                  <a:lnTo>
                    <a:pt x="1318771" y="298419"/>
                  </a:lnTo>
                  <a:lnTo>
                    <a:pt x="1338906" y="295136"/>
                  </a:lnTo>
                  <a:lnTo>
                    <a:pt x="1359048" y="291854"/>
                  </a:lnTo>
                  <a:lnTo>
                    <a:pt x="1379216" y="288577"/>
                  </a:lnTo>
                  <a:lnTo>
                    <a:pt x="1399424" y="285305"/>
                  </a:lnTo>
                  <a:lnTo>
                    <a:pt x="1419691" y="282044"/>
                  </a:lnTo>
                  <a:lnTo>
                    <a:pt x="1440031" y="278794"/>
                  </a:lnTo>
                  <a:lnTo>
                    <a:pt x="1460461" y="275559"/>
                  </a:lnTo>
                  <a:lnTo>
                    <a:pt x="1480998" y="272342"/>
                  </a:lnTo>
                  <a:lnTo>
                    <a:pt x="1501659" y="269144"/>
                  </a:lnTo>
                  <a:lnTo>
                    <a:pt x="1522459" y="265970"/>
                  </a:lnTo>
                  <a:lnTo>
                    <a:pt x="1543415" y="262821"/>
                  </a:lnTo>
                  <a:lnTo>
                    <a:pt x="1564544" y="259700"/>
                  </a:lnTo>
                  <a:lnTo>
                    <a:pt x="1585862" y="256609"/>
                  </a:lnTo>
                  <a:lnTo>
                    <a:pt x="1607385" y="253553"/>
                  </a:lnTo>
                  <a:lnTo>
                    <a:pt x="1629130" y="250532"/>
                  </a:lnTo>
                  <a:lnTo>
                    <a:pt x="1651114" y="247551"/>
                  </a:lnTo>
                  <a:lnTo>
                    <a:pt x="1673352" y="244610"/>
                  </a:lnTo>
                  <a:lnTo>
                    <a:pt x="1695861" y="241714"/>
                  </a:lnTo>
                  <a:lnTo>
                    <a:pt x="1718658" y="238865"/>
                  </a:lnTo>
                  <a:lnTo>
                    <a:pt x="1741759" y="236066"/>
                  </a:lnTo>
                  <a:lnTo>
                    <a:pt x="1765181" y="233319"/>
                  </a:lnTo>
                  <a:lnTo>
                    <a:pt x="1788939" y="230627"/>
                  </a:lnTo>
                  <a:lnTo>
                    <a:pt x="1813051" y="227992"/>
                  </a:lnTo>
                  <a:lnTo>
                    <a:pt x="1837532" y="225418"/>
                  </a:lnTo>
                  <a:lnTo>
                    <a:pt x="1862400" y="222906"/>
                  </a:lnTo>
                  <a:lnTo>
                    <a:pt x="1887670" y="220461"/>
                  </a:lnTo>
                  <a:lnTo>
                    <a:pt x="1913360" y="218083"/>
                  </a:lnTo>
                  <a:lnTo>
                    <a:pt x="1939484" y="215777"/>
                  </a:lnTo>
                  <a:lnTo>
                    <a:pt x="1966061" y="213545"/>
                  </a:lnTo>
                  <a:lnTo>
                    <a:pt x="1993106" y="211388"/>
                  </a:lnTo>
                  <a:lnTo>
                    <a:pt x="2020636" y="209311"/>
                  </a:lnTo>
                  <a:lnTo>
                    <a:pt x="2048668" y="207316"/>
                  </a:lnTo>
                  <a:lnTo>
                    <a:pt x="2077217" y="205405"/>
                  </a:lnTo>
                  <a:lnTo>
                    <a:pt x="2106300" y="203581"/>
                  </a:lnTo>
                  <a:lnTo>
                    <a:pt x="2135933" y="201847"/>
                  </a:lnTo>
                  <a:lnTo>
                    <a:pt x="2166134" y="200205"/>
                  </a:lnTo>
                  <a:lnTo>
                    <a:pt x="2196918" y="198658"/>
                  </a:lnTo>
                  <a:lnTo>
                    <a:pt x="2228301" y="197210"/>
                  </a:lnTo>
                  <a:lnTo>
                    <a:pt x="2260301" y="195861"/>
                  </a:lnTo>
                  <a:lnTo>
                    <a:pt x="2292934" y="194616"/>
                  </a:lnTo>
                  <a:lnTo>
                    <a:pt x="2326216" y="193477"/>
                  </a:lnTo>
                  <a:lnTo>
                    <a:pt x="2360164" y="192446"/>
                  </a:lnTo>
                  <a:lnTo>
                    <a:pt x="2394793" y="191527"/>
                  </a:lnTo>
                  <a:lnTo>
                    <a:pt x="2430121" y="190721"/>
                  </a:lnTo>
                  <a:lnTo>
                    <a:pt x="2466164" y="190033"/>
                  </a:lnTo>
                  <a:lnTo>
                    <a:pt x="2502938" y="189463"/>
                  </a:lnTo>
                  <a:lnTo>
                    <a:pt x="2540460" y="189015"/>
                  </a:lnTo>
                  <a:lnTo>
                    <a:pt x="2578747" y="188692"/>
                  </a:lnTo>
                  <a:lnTo>
                    <a:pt x="2617813" y="188496"/>
                  </a:lnTo>
                  <a:lnTo>
                    <a:pt x="2657677" y="188430"/>
                  </a:lnTo>
                  <a:lnTo>
                    <a:pt x="2657677" y="0"/>
                  </a:lnTo>
                  <a:lnTo>
                    <a:pt x="2617813" y="65"/>
                  </a:lnTo>
                  <a:lnTo>
                    <a:pt x="2578747" y="261"/>
                  </a:lnTo>
                  <a:lnTo>
                    <a:pt x="2540460" y="584"/>
                  </a:lnTo>
                  <a:lnTo>
                    <a:pt x="2502938" y="1032"/>
                  </a:lnTo>
                  <a:lnTo>
                    <a:pt x="2466164" y="1602"/>
                  </a:lnTo>
                  <a:lnTo>
                    <a:pt x="2430121" y="2291"/>
                  </a:lnTo>
                  <a:lnTo>
                    <a:pt x="2394793" y="3096"/>
                  </a:lnTo>
                  <a:lnTo>
                    <a:pt x="2360164" y="4016"/>
                  </a:lnTo>
                  <a:lnTo>
                    <a:pt x="2326216" y="5046"/>
                  </a:lnTo>
                  <a:lnTo>
                    <a:pt x="2292934" y="6186"/>
                  </a:lnTo>
                  <a:lnTo>
                    <a:pt x="2260301" y="7431"/>
                  </a:lnTo>
                  <a:lnTo>
                    <a:pt x="2228301" y="8779"/>
                  </a:lnTo>
                  <a:lnTo>
                    <a:pt x="2196918" y="10228"/>
                  </a:lnTo>
                  <a:lnTo>
                    <a:pt x="2166134" y="11774"/>
                  </a:lnTo>
                  <a:lnTo>
                    <a:pt x="2135933" y="13416"/>
                  </a:lnTo>
                  <a:lnTo>
                    <a:pt x="2106300" y="15150"/>
                  </a:lnTo>
                  <a:lnTo>
                    <a:pt x="2077217" y="16974"/>
                  </a:lnTo>
                  <a:lnTo>
                    <a:pt x="2048668" y="18885"/>
                  </a:lnTo>
                  <a:lnTo>
                    <a:pt x="2020636" y="20880"/>
                  </a:lnTo>
                  <a:lnTo>
                    <a:pt x="1993106" y="22958"/>
                  </a:lnTo>
                  <a:lnTo>
                    <a:pt x="1966061" y="25114"/>
                  </a:lnTo>
                  <a:lnTo>
                    <a:pt x="1939484" y="27346"/>
                  </a:lnTo>
                  <a:lnTo>
                    <a:pt x="1913360" y="29653"/>
                  </a:lnTo>
                  <a:lnTo>
                    <a:pt x="1887670" y="32030"/>
                  </a:lnTo>
                  <a:lnTo>
                    <a:pt x="1862400" y="34476"/>
                  </a:lnTo>
                  <a:lnTo>
                    <a:pt x="1837532" y="36987"/>
                  </a:lnTo>
                  <a:lnTo>
                    <a:pt x="1813051" y="39561"/>
                  </a:lnTo>
                  <a:lnTo>
                    <a:pt x="1788939" y="42196"/>
                  </a:lnTo>
                  <a:lnTo>
                    <a:pt x="1765181" y="44888"/>
                  </a:lnTo>
                  <a:lnTo>
                    <a:pt x="1741759" y="47635"/>
                  </a:lnTo>
                  <a:lnTo>
                    <a:pt x="1718658" y="50435"/>
                  </a:lnTo>
                  <a:lnTo>
                    <a:pt x="1695861" y="53284"/>
                  </a:lnTo>
                  <a:lnTo>
                    <a:pt x="1673352" y="56180"/>
                  </a:lnTo>
                  <a:lnTo>
                    <a:pt x="1651114" y="59120"/>
                  </a:lnTo>
                  <a:lnTo>
                    <a:pt x="1629130" y="62102"/>
                  </a:lnTo>
                  <a:lnTo>
                    <a:pt x="1607385" y="65122"/>
                  </a:lnTo>
                  <a:lnTo>
                    <a:pt x="1585862" y="68179"/>
                  </a:lnTo>
                  <a:lnTo>
                    <a:pt x="1564544" y="71269"/>
                  </a:lnTo>
                  <a:lnTo>
                    <a:pt x="1543415" y="74390"/>
                  </a:lnTo>
                  <a:lnTo>
                    <a:pt x="1522459" y="77539"/>
                  </a:lnTo>
                  <a:lnTo>
                    <a:pt x="1501659" y="80714"/>
                  </a:lnTo>
                  <a:lnTo>
                    <a:pt x="1480998" y="83911"/>
                  </a:lnTo>
                  <a:lnTo>
                    <a:pt x="1460461" y="87129"/>
                  </a:lnTo>
                  <a:lnTo>
                    <a:pt x="1440031" y="90363"/>
                  </a:lnTo>
                  <a:lnTo>
                    <a:pt x="1419691" y="93613"/>
                  </a:lnTo>
                  <a:lnTo>
                    <a:pt x="1399424" y="96875"/>
                  </a:lnTo>
                  <a:lnTo>
                    <a:pt x="1379216" y="100146"/>
                  </a:lnTo>
                  <a:lnTo>
                    <a:pt x="1359048" y="103424"/>
                  </a:lnTo>
                  <a:lnTo>
                    <a:pt x="1338906" y="106706"/>
                  </a:lnTo>
                  <a:lnTo>
                    <a:pt x="1318771" y="109989"/>
                  </a:lnTo>
                  <a:lnTo>
                    <a:pt x="1298628" y="113271"/>
                  </a:lnTo>
                  <a:lnTo>
                    <a:pt x="1278461" y="116548"/>
                  </a:lnTo>
                  <a:lnTo>
                    <a:pt x="1258252" y="119819"/>
                  </a:lnTo>
                  <a:lnTo>
                    <a:pt x="1237986" y="123081"/>
                  </a:lnTo>
                  <a:lnTo>
                    <a:pt x="1217646" y="126331"/>
                  </a:lnTo>
                  <a:lnTo>
                    <a:pt x="1197216" y="129566"/>
                  </a:lnTo>
                  <a:lnTo>
                    <a:pt x="1176678" y="132783"/>
                  </a:lnTo>
                  <a:lnTo>
                    <a:pt x="1156018" y="135981"/>
                  </a:lnTo>
                  <a:lnTo>
                    <a:pt x="1135218" y="139155"/>
                  </a:lnTo>
                  <a:lnTo>
                    <a:pt x="1114261" y="142304"/>
                  </a:lnTo>
                  <a:lnTo>
                    <a:pt x="1093133" y="145425"/>
                  </a:lnTo>
                  <a:lnTo>
                    <a:pt x="1071815" y="148516"/>
                  </a:lnTo>
                  <a:lnTo>
                    <a:pt x="1050291" y="151572"/>
                  </a:lnTo>
                  <a:lnTo>
                    <a:pt x="1028546" y="154593"/>
                  </a:lnTo>
                  <a:lnTo>
                    <a:pt x="1006563" y="157574"/>
                  </a:lnTo>
                  <a:lnTo>
                    <a:pt x="984325" y="160514"/>
                  </a:lnTo>
                  <a:lnTo>
                    <a:pt x="961815" y="163410"/>
                  </a:lnTo>
                  <a:lnTo>
                    <a:pt x="939018" y="166259"/>
                  </a:lnTo>
                  <a:lnTo>
                    <a:pt x="915917" y="169059"/>
                  </a:lnTo>
                  <a:lnTo>
                    <a:pt x="892496" y="171806"/>
                  </a:lnTo>
                  <a:lnTo>
                    <a:pt x="868738" y="174498"/>
                  </a:lnTo>
                  <a:lnTo>
                    <a:pt x="844626" y="177133"/>
                  </a:lnTo>
                  <a:lnTo>
                    <a:pt x="820144" y="179707"/>
                  </a:lnTo>
                  <a:lnTo>
                    <a:pt x="795277" y="182218"/>
                  </a:lnTo>
                  <a:lnTo>
                    <a:pt x="770006" y="184664"/>
                  </a:lnTo>
                  <a:lnTo>
                    <a:pt x="744317" y="187041"/>
                  </a:lnTo>
                  <a:lnTo>
                    <a:pt x="718192" y="189348"/>
                  </a:lnTo>
                  <a:lnTo>
                    <a:pt x="691615" y="191580"/>
                  </a:lnTo>
                  <a:lnTo>
                    <a:pt x="664570" y="193737"/>
                  </a:lnTo>
                  <a:lnTo>
                    <a:pt x="637040" y="195814"/>
                  </a:lnTo>
                  <a:lnTo>
                    <a:pt x="609009" y="197809"/>
                  </a:lnTo>
                  <a:lnTo>
                    <a:pt x="580460" y="199720"/>
                  </a:lnTo>
                  <a:lnTo>
                    <a:pt x="551377" y="201544"/>
                  </a:lnTo>
                  <a:lnTo>
                    <a:pt x="521744" y="203278"/>
                  </a:lnTo>
                  <a:lnTo>
                    <a:pt x="491543" y="204920"/>
                  </a:lnTo>
                  <a:lnTo>
                    <a:pt x="460759" y="206467"/>
                  </a:lnTo>
                  <a:lnTo>
                    <a:pt x="429375" y="207915"/>
                  </a:lnTo>
                  <a:lnTo>
                    <a:pt x="397375" y="209263"/>
                  </a:lnTo>
                  <a:lnTo>
                    <a:pt x="364742" y="210509"/>
                  </a:lnTo>
                  <a:lnTo>
                    <a:pt x="331460" y="211648"/>
                  </a:lnTo>
                  <a:lnTo>
                    <a:pt x="297513" y="212678"/>
                  </a:lnTo>
                  <a:lnTo>
                    <a:pt x="262883" y="213598"/>
                  </a:lnTo>
                  <a:lnTo>
                    <a:pt x="227555" y="214403"/>
                  </a:lnTo>
                  <a:lnTo>
                    <a:pt x="191512" y="215092"/>
                  </a:lnTo>
                  <a:lnTo>
                    <a:pt x="154738" y="215662"/>
                  </a:lnTo>
                  <a:lnTo>
                    <a:pt x="117216" y="216110"/>
                  </a:lnTo>
                  <a:lnTo>
                    <a:pt x="78930" y="216433"/>
                  </a:lnTo>
                  <a:lnTo>
                    <a:pt x="39863" y="216629"/>
                  </a:lnTo>
                  <a:lnTo>
                    <a:pt x="0" y="216695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467206" y="4179621"/>
              <a:ext cx="2657677" cy="466365"/>
            </a:xfrm>
            <a:custGeom>
              <a:avLst/>
              <a:pathLst>
                <a:path w="2657677" h="466365">
                  <a:moveTo>
                    <a:pt x="0" y="466365"/>
                  </a:moveTo>
                  <a:lnTo>
                    <a:pt x="39863" y="466252"/>
                  </a:lnTo>
                  <a:lnTo>
                    <a:pt x="78930" y="465916"/>
                  </a:lnTo>
                  <a:lnTo>
                    <a:pt x="117216" y="465361"/>
                  </a:lnTo>
                  <a:lnTo>
                    <a:pt x="154738" y="464592"/>
                  </a:lnTo>
                  <a:lnTo>
                    <a:pt x="191512" y="463613"/>
                  </a:lnTo>
                  <a:lnTo>
                    <a:pt x="227555" y="462430"/>
                  </a:lnTo>
                  <a:lnTo>
                    <a:pt x="262883" y="461047"/>
                  </a:lnTo>
                  <a:lnTo>
                    <a:pt x="297513" y="459468"/>
                  </a:lnTo>
                  <a:lnTo>
                    <a:pt x="331460" y="457698"/>
                  </a:lnTo>
                  <a:lnTo>
                    <a:pt x="364742" y="455741"/>
                  </a:lnTo>
                  <a:lnTo>
                    <a:pt x="397375" y="453603"/>
                  </a:lnTo>
                  <a:lnTo>
                    <a:pt x="429375" y="451288"/>
                  </a:lnTo>
                  <a:lnTo>
                    <a:pt x="460759" y="448799"/>
                  </a:lnTo>
                  <a:lnTo>
                    <a:pt x="491543" y="446143"/>
                  </a:lnTo>
                  <a:lnTo>
                    <a:pt x="521744" y="443324"/>
                  </a:lnTo>
                  <a:lnTo>
                    <a:pt x="551377" y="440346"/>
                  </a:lnTo>
                  <a:lnTo>
                    <a:pt x="580460" y="437213"/>
                  </a:lnTo>
                  <a:lnTo>
                    <a:pt x="609009" y="433931"/>
                  </a:lnTo>
                  <a:lnTo>
                    <a:pt x="637040" y="430505"/>
                  </a:lnTo>
                  <a:lnTo>
                    <a:pt x="664570" y="426937"/>
                  </a:lnTo>
                  <a:lnTo>
                    <a:pt x="691615" y="423234"/>
                  </a:lnTo>
                  <a:lnTo>
                    <a:pt x="718192" y="419400"/>
                  </a:lnTo>
                  <a:lnTo>
                    <a:pt x="744317" y="415439"/>
                  </a:lnTo>
                  <a:lnTo>
                    <a:pt x="770006" y="411356"/>
                  </a:lnTo>
                  <a:lnTo>
                    <a:pt x="795277" y="407156"/>
                  </a:lnTo>
                  <a:lnTo>
                    <a:pt x="820144" y="402843"/>
                  </a:lnTo>
                  <a:lnTo>
                    <a:pt x="844626" y="398422"/>
                  </a:lnTo>
                  <a:lnTo>
                    <a:pt x="868738" y="393897"/>
                  </a:lnTo>
                  <a:lnTo>
                    <a:pt x="892496" y="389274"/>
                  </a:lnTo>
                  <a:lnTo>
                    <a:pt x="915917" y="384556"/>
                  </a:lnTo>
                  <a:lnTo>
                    <a:pt x="939018" y="379748"/>
                  </a:lnTo>
                  <a:lnTo>
                    <a:pt x="961815" y="374855"/>
                  </a:lnTo>
                  <a:lnTo>
                    <a:pt x="984325" y="369882"/>
                  </a:lnTo>
                  <a:lnTo>
                    <a:pt x="1006563" y="364833"/>
                  </a:lnTo>
                  <a:lnTo>
                    <a:pt x="1028546" y="359712"/>
                  </a:lnTo>
                  <a:lnTo>
                    <a:pt x="1050291" y="354524"/>
                  </a:lnTo>
                  <a:lnTo>
                    <a:pt x="1071815" y="349275"/>
                  </a:lnTo>
                  <a:lnTo>
                    <a:pt x="1093133" y="343968"/>
                  </a:lnTo>
                  <a:lnTo>
                    <a:pt x="1114261" y="338608"/>
                  </a:lnTo>
                  <a:lnTo>
                    <a:pt x="1135218" y="333200"/>
                  </a:lnTo>
                  <a:lnTo>
                    <a:pt x="1156018" y="327747"/>
                  </a:lnTo>
                  <a:lnTo>
                    <a:pt x="1176678" y="322256"/>
                  </a:lnTo>
                  <a:lnTo>
                    <a:pt x="1197216" y="316731"/>
                  </a:lnTo>
                  <a:lnTo>
                    <a:pt x="1217646" y="311175"/>
                  </a:lnTo>
                  <a:lnTo>
                    <a:pt x="1237986" y="305594"/>
                  </a:lnTo>
                  <a:lnTo>
                    <a:pt x="1258252" y="299992"/>
                  </a:lnTo>
                  <a:lnTo>
                    <a:pt x="1278461" y="294375"/>
                  </a:lnTo>
                  <a:lnTo>
                    <a:pt x="1298628" y="288745"/>
                  </a:lnTo>
                  <a:lnTo>
                    <a:pt x="1318771" y="283109"/>
                  </a:lnTo>
                  <a:lnTo>
                    <a:pt x="1338906" y="277471"/>
                  </a:lnTo>
                  <a:lnTo>
                    <a:pt x="1359048" y="271835"/>
                  </a:lnTo>
                  <a:lnTo>
                    <a:pt x="1379216" y="266205"/>
                  </a:lnTo>
                  <a:lnTo>
                    <a:pt x="1399424" y="260588"/>
                  </a:lnTo>
                  <a:lnTo>
                    <a:pt x="1419691" y="254986"/>
                  </a:lnTo>
                  <a:lnTo>
                    <a:pt x="1440031" y="249405"/>
                  </a:lnTo>
                  <a:lnTo>
                    <a:pt x="1460461" y="243850"/>
                  </a:lnTo>
                  <a:lnTo>
                    <a:pt x="1480998" y="238324"/>
                  </a:lnTo>
                  <a:lnTo>
                    <a:pt x="1501659" y="232833"/>
                  </a:lnTo>
                  <a:lnTo>
                    <a:pt x="1522459" y="227381"/>
                  </a:lnTo>
                  <a:lnTo>
                    <a:pt x="1543415" y="221972"/>
                  </a:lnTo>
                  <a:lnTo>
                    <a:pt x="1564544" y="216612"/>
                  </a:lnTo>
                  <a:lnTo>
                    <a:pt x="1585862" y="211305"/>
                  </a:lnTo>
                  <a:lnTo>
                    <a:pt x="1607385" y="206056"/>
                  </a:lnTo>
                  <a:lnTo>
                    <a:pt x="1629130" y="200868"/>
                  </a:lnTo>
                  <a:lnTo>
                    <a:pt x="1651114" y="195748"/>
                  </a:lnTo>
                  <a:lnTo>
                    <a:pt x="1673352" y="190698"/>
                  </a:lnTo>
                  <a:lnTo>
                    <a:pt x="1695861" y="185725"/>
                  </a:lnTo>
                  <a:lnTo>
                    <a:pt x="1718658" y="180832"/>
                  </a:lnTo>
                  <a:lnTo>
                    <a:pt x="1741759" y="176024"/>
                  </a:lnTo>
                  <a:lnTo>
                    <a:pt x="1765181" y="171306"/>
                  </a:lnTo>
                  <a:lnTo>
                    <a:pt x="1788939" y="166683"/>
                  </a:lnTo>
                  <a:lnTo>
                    <a:pt x="1813051" y="162158"/>
                  </a:lnTo>
                  <a:lnTo>
                    <a:pt x="1837532" y="157737"/>
                  </a:lnTo>
                  <a:lnTo>
                    <a:pt x="1862400" y="153424"/>
                  </a:lnTo>
                  <a:lnTo>
                    <a:pt x="1887670" y="149224"/>
                  </a:lnTo>
                  <a:lnTo>
                    <a:pt x="1913360" y="145141"/>
                  </a:lnTo>
                  <a:lnTo>
                    <a:pt x="1939484" y="141180"/>
                  </a:lnTo>
                  <a:lnTo>
                    <a:pt x="1966061" y="137346"/>
                  </a:lnTo>
                  <a:lnTo>
                    <a:pt x="1993106" y="133643"/>
                  </a:lnTo>
                  <a:lnTo>
                    <a:pt x="2020636" y="130076"/>
                  </a:lnTo>
                  <a:lnTo>
                    <a:pt x="2048668" y="126649"/>
                  </a:lnTo>
                  <a:lnTo>
                    <a:pt x="2077217" y="123367"/>
                  </a:lnTo>
                  <a:lnTo>
                    <a:pt x="2106300" y="120234"/>
                  </a:lnTo>
                  <a:lnTo>
                    <a:pt x="2135933" y="117256"/>
                  </a:lnTo>
                  <a:lnTo>
                    <a:pt x="2166134" y="114437"/>
                  </a:lnTo>
                  <a:lnTo>
                    <a:pt x="2196918" y="111781"/>
                  </a:lnTo>
                  <a:lnTo>
                    <a:pt x="2228301" y="109293"/>
                  </a:lnTo>
                  <a:lnTo>
                    <a:pt x="2260301" y="106977"/>
                  </a:lnTo>
                  <a:lnTo>
                    <a:pt x="2292934" y="104839"/>
                  </a:lnTo>
                  <a:lnTo>
                    <a:pt x="2326216" y="102882"/>
                  </a:lnTo>
                  <a:lnTo>
                    <a:pt x="2360164" y="101112"/>
                  </a:lnTo>
                  <a:lnTo>
                    <a:pt x="2394793" y="99533"/>
                  </a:lnTo>
                  <a:lnTo>
                    <a:pt x="2430121" y="98150"/>
                  </a:lnTo>
                  <a:lnTo>
                    <a:pt x="2466164" y="96967"/>
                  </a:lnTo>
                  <a:lnTo>
                    <a:pt x="2502938" y="95988"/>
                  </a:lnTo>
                  <a:lnTo>
                    <a:pt x="2540460" y="95219"/>
                  </a:lnTo>
                  <a:lnTo>
                    <a:pt x="2578747" y="94664"/>
                  </a:lnTo>
                  <a:lnTo>
                    <a:pt x="2617813" y="94328"/>
                  </a:lnTo>
                  <a:lnTo>
                    <a:pt x="2657677" y="94215"/>
                  </a:lnTo>
                  <a:lnTo>
                    <a:pt x="2657677" y="0"/>
                  </a:lnTo>
                  <a:lnTo>
                    <a:pt x="2617813" y="113"/>
                  </a:lnTo>
                  <a:lnTo>
                    <a:pt x="2578747" y="449"/>
                  </a:lnTo>
                  <a:lnTo>
                    <a:pt x="2540460" y="1004"/>
                  </a:lnTo>
                  <a:lnTo>
                    <a:pt x="2502938" y="1773"/>
                  </a:lnTo>
                  <a:lnTo>
                    <a:pt x="2466164" y="2751"/>
                  </a:lnTo>
                  <a:lnTo>
                    <a:pt x="2430121" y="3935"/>
                  </a:lnTo>
                  <a:lnTo>
                    <a:pt x="2394793" y="5318"/>
                  </a:lnTo>
                  <a:lnTo>
                    <a:pt x="2360164" y="6897"/>
                  </a:lnTo>
                  <a:lnTo>
                    <a:pt x="2326216" y="8667"/>
                  </a:lnTo>
                  <a:lnTo>
                    <a:pt x="2292934" y="10624"/>
                  </a:lnTo>
                  <a:lnTo>
                    <a:pt x="2260301" y="12762"/>
                  </a:lnTo>
                  <a:lnTo>
                    <a:pt x="2228301" y="15077"/>
                  </a:lnTo>
                  <a:lnTo>
                    <a:pt x="2196918" y="17565"/>
                  </a:lnTo>
                  <a:lnTo>
                    <a:pt x="2166134" y="20221"/>
                  </a:lnTo>
                  <a:lnTo>
                    <a:pt x="2135933" y="23041"/>
                  </a:lnTo>
                  <a:lnTo>
                    <a:pt x="2106300" y="26019"/>
                  </a:lnTo>
                  <a:lnTo>
                    <a:pt x="2077217" y="29151"/>
                  </a:lnTo>
                  <a:lnTo>
                    <a:pt x="2048668" y="32433"/>
                  </a:lnTo>
                  <a:lnTo>
                    <a:pt x="2020636" y="35860"/>
                  </a:lnTo>
                  <a:lnTo>
                    <a:pt x="1993106" y="39428"/>
                  </a:lnTo>
                  <a:lnTo>
                    <a:pt x="1966061" y="43131"/>
                  </a:lnTo>
                  <a:lnTo>
                    <a:pt x="1939484" y="46965"/>
                  </a:lnTo>
                  <a:lnTo>
                    <a:pt x="1913360" y="50926"/>
                  </a:lnTo>
                  <a:lnTo>
                    <a:pt x="1887670" y="55009"/>
                  </a:lnTo>
                  <a:lnTo>
                    <a:pt x="1862400" y="59209"/>
                  </a:lnTo>
                  <a:lnTo>
                    <a:pt x="1837532" y="63522"/>
                  </a:lnTo>
                  <a:lnTo>
                    <a:pt x="1813051" y="67943"/>
                  </a:lnTo>
                  <a:lnTo>
                    <a:pt x="1788939" y="72467"/>
                  </a:lnTo>
                  <a:lnTo>
                    <a:pt x="1765181" y="77091"/>
                  </a:lnTo>
                  <a:lnTo>
                    <a:pt x="1741759" y="81809"/>
                  </a:lnTo>
                  <a:lnTo>
                    <a:pt x="1718658" y="86617"/>
                  </a:lnTo>
                  <a:lnTo>
                    <a:pt x="1695861" y="91510"/>
                  </a:lnTo>
                  <a:lnTo>
                    <a:pt x="1673352" y="96483"/>
                  </a:lnTo>
                  <a:lnTo>
                    <a:pt x="1651114" y="101532"/>
                  </a:lnTo>
                  <a:lnTo>
                    <a:pt x="1629130" y="106653"/>
                  </a:lnTo>
                  <a:lnTo>
                    <a:pt x="1607385" y="111840"/>
                  </a:lnTo>
                  <a:lnTo>
                    <a:pt x="1585862" y="117090"/>
                  </a:lnTo>
                  <a:lnTo>
                    <a:pt x="1564544" y="122397"/>
                  </a:lnTo>
                  <a:lnTo>
                    <a:pt x="1543415" y="127757"/>
                  </a:lnTo>
                  <a:lnTo>
                    <a:pt x="1522459" y="133165"/>
                  </a:lnTo>
                  <a:lnTo>
                    <a:pt x="1501659" y="138617"/>
                  </a:lnTo>
                  <a:lnTo>
                    <a:pt x="1480998" y="144109"/>
                  </a:lnTo>
                  <a:lnTo>
                    <a:pt x="1460461" y="149634"/>
                  </a:lnTo>
                  <a:lnTo>
                    <a:pt x="1440031" y="155190"/>
                  </a:lnTo>
                  <a:lnTo>
                    <a:pt x="1419691" y="160771"/>
                  </a:lnTo>
                  <a:lnTo>
                    <a:pt x="1399424" y="166372"/>
                  </a:lnTo>
                  <a:lnTo>
                    <a:pt x="1379216" y="171990"/>
                  </a:lnTo>
                  <a:lnTo>
                    <a:pt x="1359048" y="177619"/>
                  </a:lnTo>
                  <a:lnTo>
                    <a:pt x="1338906" y="183256"/>
                  </a:lnTo>
                  <a:lnTo>
                    <a:pt x="1318771" y="188894"/>
                  </a:lnTo>
                  <a:lnTo>
                    <a:pt x="1298628" y="194530"/>
                  </a:lnTo>
                  <a:lnTo>
                    <a:pt x="1278461" y="200159"/>
                  </a:lnTo>
                  <a:lnTo>
                    <a:pt x="1258252" y="205777"/>
                  </a:lnTo>
                  <a:lnTo>
                    <a:pt x="1237986" y="211379"/>
                  </a:lnTo>
                  <a:lnTo>
                    <a:pt x="1217646" y="216960"/>
                  </a:lnTo>
                  <a:lnTo>
                    <a:pt x="1197216" y="222515"/>
                  </a:lnTo>
                  <a:lnTo>
                    <a:pt x="1176678" y="228041"/>
                  </a:lnTo>
                  <a:lnTo>
                    <a:pt x="1156018" y="233532"/>
                  </a:lnTo>
                  <a:lnTo>
                    <a:pt x="1135218" y="238984"/>
                  </a:lnTo>
                  <a:lnTo>
                    <a:pt x="1114261" y="244393"/>
                  </a:lnTo>
                  <a:lnTo>
                    <a:pt x="1093133" y="249753"/>
                  </a:lnTo>
                  <a:lnTo>
                    <a:pt x="1071815" y="255060"/>
                  </a:lnTo>
                  <a:lnTo>
                    <a:pt x="1050291" y="260309"/>
                  </a:lnTo>
                  <a:lnTo>
                    <a:pt x="1028546" y="265497"/>
                  </a:lnTo>
                  <a:lnTo>
                    <a:pt x="1006563" y="270617"/>
                  </a:lnTo>
                  <a:lnTo>
                    <a:pt x="984325" y="275667"/>
                  </a:lnTo>
                  <a:lnTo>
                    <a:pt x="961815" y="280640"/>
                  </a:lnTo>
                  <a:lnTo>
                    <a:pt x="939018" y="285533"/>
                  </a:lnTo>
                  <a:lnTo>
                    <a:pt x="915917" y="290340"/>
                  </a:lnTo>
                  <a:lnTo>
                    <a:pt x="892496" y="295058"/>
                  </a:lnTo>
                  <a:lnTo>
                    <a:pt x="868738" y="299682"/>
                  </a:lnTo>
                  <a:lnTo>
                    <a:pt x="844626" y="304207"/>
                  </a:lnTo>
                  <a:lnTo>
                    <a:pt x="820144" y="308628"/>
                  </a:lnTo>
                  <a:lnTo>
                    <a:pt x="795277" y="312941"/>
                  </a:lnTo>
                  <a:lnTo>
                    <a:pt x="770006" y="317141"/>
                  </a:lnTo>
                  <a:lnTo>
                    <a:pt x="744317" y="321224"/>
                  </a:lnTo>
                  <a:lnTo>
                    <a:pt x="718192" y="325185"/>
                  </a:lnTo>
                  <a:lnTo>
                    <a:pt x="691615" y="329019"/>
                  </a:lnTo>
                  <a:lnTo>
                    <a:pt x="664570" y="332722"/>
                  </a:lnTo>
                  <a:lnTo>
                    <a:pt x="637040" y="336289"/>
                  </a:lnTo>
                  <a:lnTo>
                    <a:pt x="609009" y="339716"/>
                  </a:lnTo>
                  <a:lnTo>
                    <a:pt x="580460" y="342998"/>
                  </a:lnTo>
                  <a:lnTo>
                    <a:pt x="551377" y="346131"/>
                  </a:lnTo>
                  <a:lnTo>
                    <a:pt x="521744" y="349109"/>
                  </a:lnTo>
                  <a:lnTo>
                    <a:pt x="491543" y="351928"/>
                  </a:lnTo>
                  <a:lnTo>
                    <a:pt x="460759" y="354584"/>
                  </a:lnTo>
                  <a:lnTo>
                    <a:pt x="429375" y="357072"/>
                  </a:lnTo>
                  <a:lnTo>
                    <a:pt x="397375" y="359388"/>
                  </a:lnTo>
                  <a:lnTo>
                    <a:pt x="364742" y="361526"/>
                  </a:lnTo>
                  <a:lnTo>
                    <a:pt x="331460" y="363482"/>
                  </a:lnTo>
                  <a:lnTo>
                    <a:pt x="297513" y="365252"/>
                  </a:lnTo>
                  <a:lnTo>
                    <a:pt x="262883" y="366831"/>
                  </a:lnTo>
                  <a:lnTo>
                    <a:pt x="227555" y="368215"/>
                  </a:lnTo>
                  <a:lnTo>
                    <a:pt x="191512" y="369398"/>
                  </a:lnTo>
                  <a:lnTo>
                    <a:pt x="154738" y="370377"/>
                  </a:lnTo>
                  <a:lnTo>
                    <a:pt x="117216" y="371146"/>
                  </a:lnTo>
                  <a:lnTo>
                    <a:pt x="78930" y="371701"/>
                  </a:lnTo>
                  <a:lnTo>
                    <a:pt x="39863" y="372037"/>
                  </a:lnTo>
                  <a:lnTo>
                    <a:pt x="0" y="37215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467206" y="4801443"/>
              <a:ext cx="2657677" cy="1319014"/>
            </a:xfrm>
            <a:custGeom>
              <a:avLst/>
              <a:pathLst>
                <a:path w="2657677" h="1319014">
                  <a:moveTo>
                    <a:pt x="0" y="1319014"/>
                  </a:moveTo>
                  <a:lnTo>
                    <a:pt x="39863" y="1319014"/>
                  </a:lnTo>
                  <a:lnTo>
                    <a:pt x="78930" y="1319014"/>
                  </a:lnTo>
                  <a:lnTo>
                    <a:pt x="117216" y="1319014"/>
                  </a:lnTo>
                  <a:lnTo>
                    <a:pt x="154738" y="1319014"/>
                  </a:lnTo>
                  <a:lnTo>
                    <a:pt x="191512" y="1319014"/>
                  </a:lnTo>
                  <a:lnTo>
                    <a:pt x="227555" y="1319014"/>
                  </a:lnTo>
                  <a:lnTo>
                    <a:pt x="262883" y="1319014"/>
                  </a:lnTo>
                  <a:lnTo>
                    <a:pt x="297513" y="1319014"/>
                  </a:lnTo>
                  <a:lnTo>
                    <a:pt x="331460" y="1319014"/>
                  </a:lnTo>
                  <a:lnTo>
                    <a:pt x="364742" y="1319014"/>
                  </a:lnTo>
                  <a:lnTo>
                    <a:pt x="397375" y="1319014"/>
                  </a:lnTo>
                  <a:lnTo>
                    <a:pt x="429375" y="1319014"/>
                  </a:lnTo>
                  <a:lnTo>
                    <a:pt x="460759" y="1319014"/>
                  </a:lnTo>
                  <a:lnTo>
                    <a:pt x="491543" y="1319014"/>
                  </a:lnTo>
                  <a:lnTo>
                    <a:pt x="521744" y="1319014"/>
                  </a:lnTo>
                  <a:lnTo>
                    <a:pt x="551377" y="1319014"/>
                  </a:lnTo>
                  <a:lnTo>
                    <a:pt x="580460" y="1319014"/>
                  </a:lnTo>
                  <a:lnTo>
                    <a:pt x="609009" y="1319014"/>
                  </a:lnTo>
                  <a:lnTo>
                    <a:pt x="637040" y="1319014"/>
                  </a:lnTo>
                  <a:lnTo>
                    <a:pt x="664570" y="1319014"/>
                  </a:lnTo>
                  <a:lnTo>
                    <a:pt x="691615" y="1319014"/>
                  </a:lnTo>
                  <a:lnTo>
                    <a:pt x="718192" y="1319014"/>
                  </a:lnTo>
                  <a:lnTo>
                    <a:pt x="744317" y="1319014"/>
                  </a:lnTo>
                  <a:lnTo>
                    <a:pt x="770006" y="1319014"/>
                  </a:lnTo>
                  <a:lnTo>
                    <a:pt x="795277" y="1319014"/>
                  </a:lnTo>
                  <a:lnTo>
                    <a:pt x="820144" y="1319014"/>
                  </a:lnTo>
                  <a:lnTo>
                    <a:pt x="844626" y="1319014"/>
                  </a:lnTo>
                  <a:lnTo>
                    <a:pt x="868738" y="1319014"/>
                  </a:lnTo>
                  <a:lnTo>
                    <a:pt x="892496" y="1319014"/>
                  </a:lnTo>
                  <a:lnTo>
                    <a:pt x="915917" y="1319014"/>
                  </a:lnTo>
                  <a:lnTo>
                    <a:pt x="939018" y="1319014"/>
                  </a:lnTo>
                  <a:lnTo>
                    <a:pt x="961815" y="1319014"/>
                  </a:lnTo>
                  <a:lnTo>
                    <a:pt x="984325" y="1319014"/>
                  </a:lnTo>
                  <a:lnTo>
                    <a:pt x="1006563" y="1319014"/>
                  </a:lnTo>
                  <a:lnTo>
                    <a:pt x="1028546" y="1319014"/>
                  </a:lnTo>
                  <a:lnTo>
                    <a:pt x="1050291" y="1319014"/>
                  </a:lnTo>
                  <a:lnTo>
                    <a:pt x="1071815" y="1319014"/>
                  </a:lnTo>
                  <a:lnTo>
                    <a:pt x="1093133" y="1319014"/>
                  </a:lnTo>
                  <a:lnTo>
                    <a:pt x="1114261" y="1319014"/>
                  </a:lnTo>
                  <a:lnTo>
                    <a:pt x="1135218" y="1319014"/>
                  </a:lnTo>
                  <a:lnTo>
                    <a:pt x="1156018" y="1319014"/>
                  </a:lnTo>
                  <a:lnTo>
                    <a:pt x="1176678" y="1319014"/>
                  </a:lnTo>
                  <a:lnTo>
                    <a:pt x="1197216" y="1319014"/>
                  </a:lnTo>
                  <a:lnTo>
                    <a:pt x="1217646" y="1319014"/>
                  </a:lnTo>
                  <a:lnTo>
                    <a:pt x="1237986" y="1319014"/>
                  </a:lnTo>
                  <a:lnTo>
                    <a:pt x="1258252" y="1319014"/>
                  </a:lnTo>
                  <a:lnTo>
                    <a:pt x="1278461" y="1319014"/>
                  </a:lnTo>
                  <a:lnTo>
                    <a:pt x="1298628" y="1319014"/>
                  </a:lnTo>
                  <a:lnTo>
                    <a:pt x="1318771" y="1319014"/>
                  </a:lnTo>
                  <a:lnTo>
                    <a:pt x="1338906" y="1319014"/>
                  </a:lnTo>
                  <a:lnTo>
                    <a:pt x="1359048" y="1319014"/>
                  </a:lnTo>
                  <a:lnTo>
                    <a:pt x="1379216" y="1319014"/>
                  </a:lnTo>
                  <a:lnTo>
                    <a:pt x="1399424" y="1319014"/>
                  </a:lnTo>
                  <a:lnTo>
                    <a:pt x="1419691" y="1319014"/>
                  </a:lnTo>
                  <a:lnTo>
                    <a:pt x="1440031" y="1319014"/>
                  </a:lnTo>
                  <a:lnTo>
                    <a:pt x="1460461" y="1319014"/>
                  </a:lnTo>
                  <a:lnTo>
                    <a:pt x="1480998" y="1319014"/>
                  </a:lnTo>
                  <a:lnTo>
                    <a:pt x="1501659" y="1319014"/>
                  </a:lnTo>
                  <a:lnTo>
                    <a:pt x="1522459" y="1319014"/>
                  </a:lnTo>
                  <a:lnTo>
                    <a:pt x="1543415" y="1319014"/>
                  </a:lnTo>
                  <a:lnTo>
                    <a:pt x="1564544" y="1319014"/>
                  </a:lnTo>
                  <a:lnTo>
                    <a:pt x="1585862" y="1319014"/>
                  </a:lnTo>
                  <a:lnTo>
                    <a:pt x="1607385" y="1319014"/>
                  </a:lnTo>
                  <a:lnTo>
                    <a:pt x="1629130" y="1319014"/>
                  </a:lnTo>
                  <a:lnTo>
                    <a:pt x="1651114" y="1319014"/>
                  </a:lnTo>
                  <a:lnTo>
                    <a:pt x="1673352" y="1319014"/>
                  </a:lnTo>
                  <a:lnTo>
                    <a:pt x="1695861" y="1319014"/>
                  </a:lnTo>
                  <a:lnTo>
                    <a:pt x="1718658" y="1319014"/>
                  </a:lnTo>
                  <a:lnTo>
                    <a:pt x="1741759" y="1319014"/>
                  </a:lnTo>
                  <a:lnTo>
                    <a:pt x="1765181" y="1319014"/>
                  </a:lnTo>
                  <a:lnTo>
                    <a:pt x="1788939" y="1319014"/>
                  </a:lnTo>
                  <a:lnTo>
                    <a:pt x="1813051" y="1319014"/>
                  </a:lnTo>
                  <a:lnTo>
                    <a:pt x="1837532" y="1319014"/>
                  </a:lnTo>
                  <a:lnTo>
                    <a:pt x="1862400" y="1319014"/>
                  </a:lnTo>
                  <a:lnTo>
                    <a:pt x="1887670" y="1319014"/>
                  </a:lnTo>
                  <a:lnTo>
                    <a:pt x="1913360" y="1319014"/>
                  </a:lnTo>
                  <a:lnTo>
                    <a:pt x="1939484" y="1319014"/>
                  </a:lnTo>
                  <a:lnTo>
                    <a:pt x="1966061" y="1319014"/>
                  </a:lnTo>
                  <a:lnTo>
                    <a:pt x="1993106" y="1319014"/>
                  </a:lnTo>
                  <a:lnTo>
                    <a:pt x="2020636" y="1319014"/>
                  </a:lnTo>
                  <a:lnTo>
                    <a:pt x="2048668" y="1319014"/>
                  </a:lnTo>
                  <a:lnTo>
                    <a:pt x="2077217" y="1319014"/>
                  </a:lnTo>
                  <a:lnTo>
                    <a:pt x="2106300" y="1319014"/>
                  </a:lnTo>
                  <a:lnTo>
                    <a:pt x="2135933" y="1319014"/>
                  </a:lnTo>
                  <a:lnTo>
                    <a:pt x="2166134" y="1319014"/>
                  </a:lnTo>
                  <a:lnTo>
                    <a:pt x="2196918" y="1319014"/>
                  </a:lnTo>
                  <a:lnTo>
                    <a:pt x="2228301" y="1319014"/>
                  </a:lnTo>
                  <a:lnTo>
                    <a:pt x="2260301" y="1319014"/>
                  </a:lnTo>
                  <a:lnTo>
                    <a:pt x="2292934" y="1319014"/>
                  </a:lnTo>
                  <a:lnTo>
                    <a:pt x="2326216" y="1319014"/>
                  </a:lnTo>
                  <a:lnTo>
                    <a:pt x="2360164" y="1319014"/>
                  </a:lnTo>
                  <a:lnTo>
                    <a:pt x="2394793" y="1319014"/>
                  </a:lnTo>
                  <a:lnTo>
                    <a:pt x="2430121" y="1319014"/>
                  </a:lnTo>
                  <a:lnTo>
                    <a:pt x="2466164" y="1319014"/>
                  </a:lnTo>
                  <a:lnTo>
                    <a:pt x="2502938" y="1319014"/>
                  </a:lnTo>
                  <a:lnTo>
                    <a:pt x="2540460" y="1319014"/>
                  </a:lnTo>
                  <a:lnTo>
                    <a:pt x="2578747" y="1319014"/>
                  </a:lnTo>
                  <a:lnTo>
                    <a:pt x="2617813" y="1319014"/>
                  </a:lnTo>
                  <a:lnTo>
                    <a:pt x="2657677" y="1319014"/>
                  </a:lnTo>
                  <a:lnTo>
                    <a:pt x="2657677" y="0"/>
                  </a:lnTo>
                  <a:lnTo>
                    <a:pt x="2617813" y="0"/>
                  </a:lnTo>
                  <a:lnTo>
                    <a:pt x="2578747" y="0"/>
                  </a:lnTo>
                  <a:lnTo>
                    <a:pt x="2540460" y="0"/>
                  </a:lnTo>
                  <a:lnTo>
                    <a:pt x="2502938" y="0"/>
                  </a:lnTo>
                  <a:lnTo>
                    <a:pt x="2466164" y="0"/>
                  </a:lnTo>
                  <a:lnTo>
                    <a:pt x="2430121" y="0"/>
                  </a:lnTo>
                  <a:lnTo>
                    <a:pt x="2394793" y="0"/>
                  </a:lnTo>
                  <a:lnTo>
                    <a:pt x="2360164" y="0"/>
                  </a:lnTo>
                  <a:lnTo>
                    <a:pt x="2326216" y="0"/>
                  </a:lnTo>
                  <a:lnTo>
                    <a:pt x="2292934" y="0"/>
                  </a:lnTo>
                  <a:lnTo>
                    <a:pt x="2260301" y="0"/>
                  </a:lnTo>
                  <a:lnTo>
                    <a:pt x="2228301" y="0"/>
                  </a:lnTo>
                  <a:lnTo>
                    <a:pt x="2196918" y="0"/>
                  </a:lnTo>
                  <a:lnTo>
                    <a:pt x="2166134" y="0"/>
                  </a:lnTo>
                  <a:lnTo>
                    <a:pt x="2135933" y="0"/>
                  </a:lnTo>
                  <a:lnTo>
                    <a:pt x="2106300" y="0"/>
                  </a:lnTo>
                  <a:lnTo>
                    <a:pt x="2077217" y="0"/>
                  </a:lnTo>
                  <a:lnTo>
                    <a:pt x="2048668" y="0"/>
                  </a:lnTo>
                  <a:lnTo>
                    <a:pt x="2020636" y="0"/>
                  </a:lnTo>
                  <a:lnTo>
                    <a:pt x="1993106" y="0"/>
                  </a:lnTo>
                  <a:lnTo>
                    <a:pt x="1966061" y="0"/>
                  </a:lnTo>
                  <a:lnTo>
                    <a:pt x="1939484" y="0"/>
                  </a:lnTo>
                  <a:lnTo>
                    <a:pt x="1913360" y="0"/>
                  </a:lnTo>
                  <a:lnTo>
                    <a:pt x="1887670" y="0"/>
                  </a:lnTo>
                  <a:lnTo>
                    <a:pt x="1862400" y="0"/>
                  </a:lnTo>
                  <a:lnTo>
                    <a:pt x="1837532" y="0"/>
                  </a:lnTo>
                  <a:lnTo>
                    <a:pt x="1813051" y="0"/>
                  </a:lnTo>
                  <a:lnTo>
                    <a:pt x="1788939" y="0"/>
                  </a:lnTo>
                  <a:lnTo>
                    <a:pt x="1765181" y="0"/>
                  </a:lnTo>
                  <a:lnTo>
                    <a:pt x="1741759" y="0"/>
                  </a:lnTo>
                  <a:lnTo>
                    <a:pt x="1718658" y="0"/>
                  </a:lnTo>
                  <a:lnTo>
                    <a:pt x="1695861" y="0"/>
                  </a:lnTo>
                  <a:lnTo>
                    <a:pt x="1673352" y="0"/>
                  </a:lnTo>
                  <a:lnTo>
                    <a:pt x="1651114" y="0"/>
                  </a:lnTo>
                  <a:lnTo>
                    <a:pt x="1629130" y="0"/>
                  </a:lnTo>
                  <a:lnTo>
                    <a:pt x="1607385" y="0"/>
                  </a:lnTo>
                  <a:lnTo>
                    <a:pt x="1585862" y="0"/>
                  </a:lnTo>
                  <a:lnTo>
                    <a:pt x="1564544" y="0"/>
                  </a:lnTo>
                  <a:lnTo>
                    <a:pt x="1543415" y="0"/>
                  </a:lnTo>
                  <a:lnTo>
                    <a:pt x="1522459" y="0"/>
                  </a:lnTo>
                  <a:lnTo>
                    <a:pt x="1501659" y="0"/>
                  </a:lnTo>
                  <a:lnTo>
                    <a:pt x="1480998" y="0"/>
                  </a:lnTo>
                  <a:lnTo>
                    <a:pt x="1460461" y="0"/>
                  </a:lnTo>
                  <a:lnTo>
                    <a:pt x="1440031" y="0"/>
                  </a:lnTo>
                  <a:lnTo>
                    <a:pt x="1419691" y="0"/>
                  </a:lnTo>
                  <a:lnTo>
                    <a:pt x="1399424" y="0"/>
                  </a:lnTo>
                  <a:lnTo>
                    <a:pt x="1379216" y="0"/>
                  </a:lnTo>
                  <a:lnTo>
                    <a:pt x="1359048" y="0"/>
                  </a:lnTo>
                  <a:lnTo>
                    <a:pt x="1338906" y="0"/>
                  </a:lnTo>
                  <a:lnTo>
                    <a:pt x="1318771" y="0"/>
                  </a:lnTo>
                  <a:lnTo>
                    <a:pt x="1298628" y="0"/>
                  </a:lnTo>
                  <a:lnTo>
                    <a:pt x="1278461" y="0"/>
                  </a:lnTo>
                  <a:lnTo>
                    <a:pt x="1258252" y="0"/>
                  </a:lnTo>
                  <a:lnTo>
                    <a:pt x="1237986" y="0"/>
                  </a:lnTo>
                  <a:lnTo>
                    <a:pt x="1217646" y="0"/>
                  </a:lnTo>
                  <a:lnTo>
                    <a:pt x="1197216" y="0"/>
                  </a:lnTo>
                  <a:lnTo>
                    <a:pt x="1176678" y="0"/>
                  </a:lnTo>
                  <a:lnTo>
                    <a:pt x="1156018" y="0"/>
                  </a:lnTo>
                  <a:lnTo>
                    <a:pt x="1135218" y="0"/>
                  </a:lnTo>
                  <a:lnTo>
                    <a:pt x="1114261" y="0"/>
                  </a:lnTo>
                  <a:lnTo>
                    <a:pt x="1093133" y="0"/>
                  </a:lnTo>
                  <a:lnTo>
                    <a:pt x="1071815" y="0"/>
                  </a:lnTo>
                  <a:lnTo>
                    <a:pt x="1050291" y="0"/>
                  </a:lnTo>
                  <a:lnTo>
                    <a:pt x="1028546" y="0"/>
                  </a:lnTo>
                  <a:lnTo>
                    <a:pt x="1006563" y="0"/>
                  </a:lnTo>
                  <a:lnTo>
                    <a:pt x="984325" y="0"/>
                  </a:lnTo>
                  <a:lnTo>
                    <a:pt x="961815" y="0"/>
                  </a:lnTo>
                  <a:lnTo>
                    <a:pt x="939018" y="0"/>
                  </a:lnTo>
                  <a:lnTo>
                    <a:pt x="915917" y="0"/>
                  </a:lnTo>
                  <a:lnTo>
                    <a:pt x="892496" y="0"/>
                  </a:lnTo>
                  <a:lnTo>
                    <a:pt x="868738" y="0"/>
                  </a:lnTo>
                  <a:lnTo>
                    <a:pt x="844626" y="0"/>
                  </a:lnTo>
                  <a:lnTo>
                    <a:pt x="820144" y="0"/>
                  </a:lnTo>
                  <a:lnTo>
                    <a:pt x="795277" y="0"/>
                  </a:lnTo>
                  <a:lnTo>
                    <a:pt x="770006" y="0"/>
                  </a:lnTo>
                  <a:lnTo>
                    <a:pt x="744317" y="0"/>
                  </a:lnTo>
                  <a:lnTo>
                    <a:pt x="718192" y="0"/>
                  </a:lnTo>
                  <a:lnTo>
                    <a:pt x="691615" y="0"/>
                  </a:lnTo>
                  <a:lnTo>
                    <a:pt x="664570" y="0"/>
                  </a:lnTo>
                  <a:lnTo>
                    <a:pt x="637040" y="0"/>
                  </a:lnTo>
                  <a:lnTo>
                    <a:pt x="609009" y="0"/>
                  </a:lnTo>
                  <a:lnTo>
                    <a:pt x="580460" y="0"/>
                  </a:lnTo>
                  <a:lnTo>
                    <a:pt x="551377" y="0"/>
                  </a:lnTo>
                  <a:lnTo>
                    <a:pt x="521744" y="0"/>
                  </a:lnTo>
                  <a:lnTo>
                    <a:pt x="491543" y="0"/>
                  </a:lnTo>
                  <a:lnTo>
                    <a:pt x="460759" y="0"/>
                  </a:lnTo>
                  <a:lnTo>
                    <a:pt x="429375" y="0"/>
                  </a:lnTo>
                  <a:lnTo>
                    <a:pt x="397375" y="0"/>
                  </a:lnTo>
                  <a:lnTo>
                    <a:pt x="364742" y="0"/>
                  </a:lnTo>
                  <a:lnTo>
                    <a:pt x="331460" y="0"/>
                  </a:lnTo>
                  <a:lnTo>
                    <a:pt x="297513" y="0"/>
                  </a:lnTo>
                  <a:lnTo>
                    <a:pt x="262883" y="0"/>
                  </a:lnTo>
                  <a:lnTo>
                    <a:pt x="227555" y="0"/>
                  </a:lnTo>
                  <a:lnTo>
                    <a:pt x="191512" y="0"/>
                  </a:lnTo>
                  <a:lnTo>
                    <a:pt x="154738" y="0"/>
                  </a:lnTo>
                  <a:lnTo>
                    <a:pt x="117216" y="0"/>
                  </a:lnTo>
                  <a:lnTo>
                    <a:pt x="78930" y="0"/>
                  </a:lnTo>
                  <a:lnTo>
                    <a:pt x="398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789303" y="2855896"/>
              <a:ext cx="2657677" cy="438101"/>
            </a:xfrm>
            <a:custGeom>
              <a:avLst/>
              <a:pathLst>
                <a:path w="2657677" h="438101">
                  <a:moveTo>
                    <a:pt x="0" y="438101"/>
                  </a:moveTo>
                  <a:lnTo>
                    <a:pt x="39863" y="438053"/>
                  </a:lnTo>
                  <a:lnTo>
                    <a:pt x="78930" y="437913"/>
                  </a:lnTo>
                  <a:lnTo>
                    <a:pt x="117216" y="437681"/>
                  </a:lnTo>
                  <a:lnTo>
                    <a:pt x="154738" y="437360"/>
                  </a:lnTo>
                  <a:lnTo>
                    <a:pt x="191512" y="436951"/>
                  </a:lnTo>
                  <a:lnTo>
                    <a:pt x="227555" y="436457"/>
                  </a:lnTo>
                  <a:lnTo>
                    <a:pt x="262883" y="435879"/>
                  </a:lnTo>
                  <a:lnTo>
                    <a:pt x="297513" y="435219"/>
                  </a:lnTo>
                  <a:lnTo>
                    <a:pt x="331460" y="434480"/>
                  </a:lnTo>
                  <a:lnTo>
                    <a:pt x="364742" y="433663"/>
                  </a:lnTo>
                  <a:lnTo>
                    <a:pt x="397375" y="432770"/>
                  </a:lnTo>
                  <a:lnTo>
                    <a:pt x="429375" y="431802"/>
                  </a:lnTo>
                  <a:lnTo>
                    <a:pt x="460759" y="430763"/>
                  </a:lnTo>
                  <a:lnTo>
                    <a:pt x="491543" y="429654"/>
                  </a:lnTo>
                  <a:lnTo>
                    <a:pt x="521744" y="428476"/>
                  </a:lnTo>
                  <a:lnTo>
                    <a:pt x="551377" y="427232"/>
                  </a:lnTo>
                  <a:lnTo>
                    <a:pt x="580460" y="425923"/>
                  </a:lnTo>
                  <a:lnTo>
                    <a:pt x="609009" y="424552"/>
                  </a:lnTo>
                  <a:lnTo>
                    <a:pt x="637040" y="423121"/>
                  </a:lnTo>
                  <a:lnTo>
                    <a:pt x="664570" y="421631"/>
                  </a:lnTo>
                  <a:lnTo>
                    <a:pt x="691615" y="420084"/>
                  </a:lnTo>
                  <a:lnTo>
                    <a:pt x="718192" y="418482"/>
                  </a:lnTo>
                  <a:lnTo>
                    <a:pt x="744317" y="416828"/>
                  </a:lnTo>
                  <a:lnTo>
                    <a:pt x="770006" y="415122"/>
                  </a:lnTo>
                  <a:lnTo>
                    <a:pt x="795277" y="413368"/>
                  </a:lnTo>
                  <a:lnTo>
                    <a:pt x="820144" y="411566"/>
                  </a:lnTo>
                  <a:lnTo>
                    <a:pt x="844626" y="409719"/>
                  </a:lnTo>
                  <a:lnTo>
                    <a:pt x="868738" y="407829"/>
                  </a:lnTo>
                  <a:lnTo>
                    <a:pt x="892496" y="405898"/>
                  </a:lnTo>
                  <a:lnTo>
                    <a:pt x="915917" y="403927"/>
                  </a:lnTo>
                  <a:lnTo>
                    <a:pt x="939018" y="401919"/>
                  </a:lnTo>
                  <a:lnTo>
                    <a:pt x="961815" y="399875"/>
                  </a:lnTo>
                  <a:lnTo>
                    <a:pt x="984325" y="397798"/>
                  </a:lnTo>
                  <a:lnTo>
                    <a:pt x="1006563" y="395688"/>
                  </a:lnTo>
                  <a:lnTo>
                    <a:pt x="1028546" y="393549"/>
                  </a:lnTo>
                  <a:lnTo>
                    <a:pt x="1050291" y="391382"/>
                  </a:lnTo>
                  <a:lnTo>
                    <a:pt x="1071815" y="389190"/>
                  </a:lnTo>
                  <a:lnTo>
                    <a:pt x="1093133" y="386973"/>
                  </a:lnTo>
                  <a:lnTo>
                    <a:pt x="1114261" y="384734"/>
                  </a:lnTo>
                  <a:lnTo>
                    <a:pt x="1135218" y="382475"/>
                  </a:lnTo>
                  <a:lnTo>
                    <a:pt x="1156018" y="380197"/>
                  </a:lnTo>
                  <a:lnTo>
                    <a:pt x="1176678" y="377903"/>
                  </a:lnTo>
                  <a:lnTo>
                    <a:pt x="1197216" y="375595"/>
                  </a:lnTo>
                  <a:lnTo>
                    <a:pt x="1217646" y="373274"/>
                  </a:lnTo>
                  <a:lnTo>
                    <a:pt x="1237986" y="370943"/>
                  </a:lnTo>
                  <a:lnTo>
                    <a:pt x="1258252" y="368603"/>
                  </a:lnTo>
                  <a:lnTo>
                    <a:pt x="1278461" y="366257"/>
                  </a:lnTo>
                  <a:lnTo>
                    <a:pt x="1298628" y="363905"/>
                  </a:lnTo>
                  <a:lnTo>
                    <a:pt x="1318771" y="361551"/>
                  </a:lnTo>
                  <a:lnTo>
                    <a:pt x="1338906" y="359195"/>
                  </a:lnTo>
                  <a:lnTo>
                    <a:pt x="1359048" y="356841"/>
                  </a:lnTo>
                  <a:lnTo>
                    <a:pt x="1379216" y="354490"/>
                  </a:lnTo>
                  <a:lnTo>
                    <a:pt x="1399424" y="352143"/>
                  </a:lnTo>
                  <a:lnTo>
                    <a:pt x="1419691" y="349803"/>
                  </a:lnTo>
                  <a:lnTo>
                    <a:pt x="1440031" y="347472"/>
                  </a:lnTo>
                  <a:lnTo>
                    <a:pt x="1460461" y="345151"/>
                  </a:lnTo>
                  <a:lnTo>
                    <a:pt x="1480998" y="342843"/>
                  </a:lnTo>
                  <a:lnTo>
                    <a:pt x="1501659" y="340549"/>
                  </a:lnTo>
                  <a:lnTo>
                    <a:pt x="1522459" y="338272"/>
                  </a:lnTo>
                  <a:lnTo>
                    <a:pt x="1543415" y="336013"/>
                  </a:lnTo>
                  <a:lnTo>
                    <a:pt x="1564544" y="333774"/>
                  </a:lnTo>
                  <a:lnTo>
                    <a:pt x="1585862" y="331557"/>
                  </a:lnTo>
                  <a:lnTo>
                    <a:pt x="1607385" y="329364"/>
                  </a:lnTo>
                  <a:lnTo>
                    <a:pt x="1629130" y="327197"/>
                  </a:lnTo>
                  <a:lnTo>
                    <a:pt x="1651114" y="325058"/>
                  </a:lnTo>
                  <a:lnTo>
                    <a:pt x="1673352" y="322949"/>
                  </a:lnTo>
                  <a:lnTo>
                    <a:pt x="1695861" y="320871"/>
                  </a:lnTo>
                  <a:lnTo>
                    <a:pt x="1718658" y="318827"/>
                  </a:lnTo>
                  <a:lnTo>
                    <a:pt x="1741759" y="316819"/>
                  </a:lnTo>
                  <a:lnTo>
                    <a:pt x="1765181" y="314848"/>
                  </a:lnTo>
                  <a:lnTo>
                    <a:pt x="1788939" y="312917"/>
                  </a:lnTo>
                  <a:lnTo>
                    <a:pt x="1813051" y="311027"/>
                  </a:lnTo>
                  <a:lnTo>
                    <a:pt x="1837532" y="309180"/>
                  </a:lnTo>
                  <a:lnTo>
                    <a:pt x="1862400" y="307378"/>
                  </a:lnTo>
                  <a:lnTo>
                    <a:pt x="1887670" y="305624"/>
                  </a:lnTo>
                  <a:lnTo>
                    <a:pt x="1913360" y="303918"/>
                  </a:lnTo>
                  <a:lnTo>
                    <a:pt x="1939484" y="302264"/>
                  </a:lnTo>
                  <a:lnTo>
                    <a:pt x="1966061" y="300662"/>
                  </a:lnTo>
                  <a:lnTo>
                    <a:pt x="1993106" y="299115"/>
                  </a:lnTo>
                  <a:lnTo>
                    <a:pt x="2020636" y="297625"/>
                  </a:lnTo>
                  <a:lnTo>
                    <a:pt x="2048668" y="296194"/>
                  </a:lnTo>
                  <a:lnTo>
                    <a:pt x="2077217" y="294823"/>
                  </a:lnTo>
                  <a:lnTo>
                    <a:pt x="2106300" y="293514"/>
                  </a:lnTo>
                  <a:lnTo>
                    <a:pt x="2135933" y="292270"/>
                  </a:lnTo>
                  <a:lnTo>
                    <a:pt x="2166134" y="291093"/>
                  </a:lnTo>
                  <a:lnTo>
                    <a:pt x="2196918" y="289983"/>
                  </a:lnTo>
                  <a:lnTo>
                    <a:pt x="2228301" y="288944"/>
                  </a:lnTo>
                  <a:lnTo>
                    <a:pt x="2260301" y="287977"/>
                  </a:lnTo>
                  <a:lnTo>
                    <a:pt x="2292934" y="287083"/>
                  </a:lnTo>
                  <a:lnTo>
                    <a:pt x="2326216" y="286266"/>
                  </a:lnTo>
                  <a:lnTo>
                    <a:pt x="2360164" y="285527"/>
                  </a:lnTo>
                  <a:lnTo>
                    <a:pt x="2394793" y="284867"/>
                  </a:lnTo>
                  <a:lnTo>
                    <a:pt x="2430121" y="284289"/>
                  </a:lnTo>
                  <a:lnTo>
                    <a:pt x="2466164" y="283795"/>
                  </a:lnTo>
                  <a:lnTo>
                    <a:pt x="2502938" y="283386"/>
                  </a:lnTo>
                  <a:lnTo>
                    <a:pt x="2540460" y="283065"/>
                  </a:lnTo>
                  <a:lnTo>
                    <a:pt x="2578747" y="282833"/>
                  </a:lnTo>
                  <a:lnTo>
                    <a:pt x="2617813" y="282693"/>
                  </a:lnTo>
                  <a:lnTo>
                    <a:pt x="2657677" y="282645"/>
                  </a:lnTo>
                  <a:lnTo>
                    <a:pt x="2657677" y="0"/>
                  </a:lnTo>
                  <a:lnTo>
                    <a:pt x="2617813" y="47"/>
                  </a:lnTo>
                  <a:lnTo>
                    <a:pt x="2578747" y="187"/>
                  </a:lnTo>
                  <a:lnTo>
                    <a:pt x="2540460" y="419"/>
                  </a:lnTo>
                  <a:lnTo>
                    <a:pt x="2502938" y="740"/>
                  </a:lnTo>
                  <a:lnTo>
                    <a:pt x="2466164" y="1149"/>
                  </a:lnTo>
                  <a:lnTo>
                    <a:pt x="2430121" y="1643"/>
                  </a:lnTo>
                  <a:lnTo>
                    <a:pt x="2394793" y="2221"/>
                  </a:lnTo>
                  <a:lnTo>
                    <a:pt x="2360164" y="2881"/>
                  </a:lnTo>
                  <a:lnTo>
                    <a:pt x="2326216" y="3620"/>
                  </a:lnTo>
                  <a:lnTo>
                    <a:pt x="2292934" y="4437"/>
                  </a:lnTo>
                  <a:lnTo>
                    <a:pt x="2260301" y="5331"/>
                  </a:lnTo>
                  <a:lnTo>
                    <a:pt x="2228301" y="6298"/>
                  </a:lnTo>
                  <a:lnTo>
                    <a:pt x="2196918" y="7337"/>
                  </a:lnTo>
                  <a:lnTo>
                    <a:pt x="2166134" y="8447"/>
                  </a:lnTo>
                  <a:lnTo>
                    <a:pt x="2135933" y="9624"/>
                  </a:lnTo>
                  <a:lnTo>
                    <a:pt x="2106300" y="10868"/>
                  </a:lnTo>
                  <a:lnTo>
                    <a:pt x="2077217" y="12177"/>
                  </a:lnTo>
                  <a:lnTo>
                    <a:pt x="2048668" y="13548"/>
                  </a:lnTo>
                  <a:lnTo>
                    <a:pt x="2020636" y="14979"/>
                  </a:lnTo>
                  <a:lnTo>
                    <a:pt x="1993106" y="16469"/>
                  </a:lnTo>
                  <a:lnTo>
                    <a:pt x="1966061" y="18016"/>
                  </a:lnTo>
                  <a:lnTo>
                    <a:pt x="1939484" y="19618"/>
                  </a:lnTo>
                  <a:lnTo>
                    <a:pt x="1913360" y="21273"/>
                  </a:lnTo>
                  <a:lnTo>
                    <a:pt x="1887670" y="22978"/>
                  </a:lnTo>
                  <a:lnTo>
                    <a:pt x="1862400" y="24733"/>
                  </a:lnTo>
                  <a:lnTo>
                    <a:pt x="1837532" y="26534"/>
                  </a:lnTo>
                  <a:lnTo>
                    <a:pt x="1813051" y="28381"/>
                  </a:lnTo>
                  <a:lnTo>
                    <a:pt x="1788939" y="30271"/>
                  </a:lnTo>
                  <a:lnTo>
                    <a:pt x="1765181" y="32202"/>
                  </a:lnTo>
                  <a:lnTo>
                    <a:pt x="1741759" y="34173"/>
                  </a:lnTo>
                  <a:lnTo>
                    <a:pt x="1718658" y="36181"/>
                  </a:lnTo>
                  <a:lnTo>
                    <a:pt x="1695861" y="38225"/>
                  </a:lnTo>
                  <a:lnTo>
                    <a:pt x="1673352" y="40303"/>
                  </a:lnTo>
                  <a:lnTo>
                    <a:pt x="1651114" y="42412"/>
                  </a:lnTo>
                  <a:lnTo>
                    <a:pt x="1629130" y="44551"/>
                  </a:lnTo>
                  <a:lnTo>
                    <a:pt x="1607385" y="46718"/>
                  </a:lnTo>
                  <a:lnTo>
                    <a:pt x="1585862" y="48911"/>
                  </a:lnTo>
                  <a:lnTo>
                    <a:pt x="1564544" y="51128"/>
                  </a:lnTo>
                  <a:lnTo>
                    <a:pt x="1543415" y="53367"/>
                  </a:lnTo>
                  <a:lnTo>
                    <a:pt x="1522459" y="55626"/>
                  </a:lnTo>
                  <a:lnTo>
                    <a:pt x="1501659" y="57903"/>
                  </a:lnTo>
                  <a:lnTo>
                    <a:pt x="1480998" y="60197"/>
                  </a:lnTo>
                  <a:lnTo>
                    <a:pt x="1460461" y="62505"/>
                  </a:lnTo>
                  <a:lnTo>
                    <a:pt x="1440031" y="64826"/>
                  </a:lnTo>
                  <a:lnTo>
                    <a:pt x="1419691" y="67157"/>
                  </a:lnTo>
                  <a:lnTo>
                    <a:pt x="1399424" y="69497"/>
                  </a:lnTo>
                  <a:lnTo>
                    <a:pt x="1379216" y="71844"/>
                  </a:lnTo>
                  <a:lnTo>
                    <a:pt x="1359048" y="74195"/>
                  </a:lnTo>
                  <a:lnTo>
                    <a:pt x="1338906" y="76549"/>
                  </a:lnTo>
                  <a:lnTo>
                    <a:pt x="1318771" y="78905"/>
                  </a:lnTo>
                  <a:lnTo>
                    <a:pt x="1298628" y="81259"/>
                  </a:lnTo>
                  <a:lnTo>
                    <a:pt x="1278461" y="83611"/>
                  </a:lnTo>
                  <a:lnTo>
                    <a:pt x="1258252" y="85957"/>
                  </a:lnTo>
                  <a:lnTo>
                    <a:pt x="1237986" y="88297"/>
                  </a:lnTo>
                  <a:lnTo>
                    <a:pt x="1217646" y="90628"/>
                  </a:lnTo>
                  <a:lnTo>
                    <a:pt x="1197216" y="92949"/>
                  </a:lnTo>
                  <a:lnTo>
                    <a:pt x="1176678" y="95257"/>
                  </a:lnTo>
                  <a:lnTo>
                    <a:pt x="1156018" y="97551"/>
                  </a:lnTo>
                  <a:lnTo>
                    <a:pt x="1135218" y="99829"/>
                  </a:lnTo>
                  <a:lnTo>
                    <a:pt x="1114261" y="102088"/>
                  </a:lnTo>
                  <a:lnTo>
                    <a:pt x="1093133" y="104327"/>
                  </a:lnTo>
                  <a:lnTo>
                    <a:pt x="1071815" y="106544"/>
                  </a:lnTo>
                  <a:lnTo>
                    <a:pt x="1050291" y="108736"/>
                  </a:lnTo>
                  <a:lnTo>
                    <a:pt x="1028546" y="110903"/>
                  </a:lnTo>
                  <a:lnTo>
                    <a:pt x="1006563" y="113042"/>
                  </a:lnTo>
                  <a:lnTo>
                    <a:pt x="984325" y="115152"/>
                  </a:lnTo>
                  <a:lnTo>
                    <a:pt x="961815" y="117229"/>
                  </a:lnTo>
                  <a:lnTo>
                    <a:pt x="939018" y="119273"/>
                  </a:lnTo>
                  <a:lnTo>
                    <a:pt x="915917" y="121281"/>
                  </a:lnTo>
                  <a:lnTo>
                    <a:pt x="892496" y="123252"/>
                  </a:lnTo>
                  <a:lnTo>
                    <a:pt x="868738" y="125183"/>
                  </a:lnTo>
                  <a:lnTo>
                    <a:pt x="844626" y="127073"/>
                  </a:lnTo>
                  <a:lnTo>
                    <a:pt x="820144" y="128920"/>
                  </a:lnTo>
                  <a:lnTo>
                    <a:pt x="795277" y="130722"/>
                  </a:lnTo>
                  <a:lnTo>
                    <a:pt x="770006" y="132476"/>
                  </a:lnTo>
                  <a:lnTo>
                    <a:pt x="744317" y="134182"/>
                  </a:lnTo>
                  <a:lnTo>
                    <a:pt x="718192" y="135836"/>
                  </a:lnTo>
                  <a:lnTo>
                    <a:pt x="691615" y="137438"/>
                  </a:lnTo>
                  <a:lnTo>
                    <a:pt x="664570" y="138985"/>
                  </a:lnTo>
                  <a:lnTo>
                    <a:pt x="637040" y="140475"/>
                  </a:lnTo>
                  <a:lnTo>
                    <a:pt x="609009" y="141906"/>
                  </a:lnTo>
                  <a:lnTo>
                    <a:pt x="580460" y="143277"/>
                  </a:lnTo>
                  <a:lnTo>
                    <a:pt x="551377" y="144586"/>
                  </a:lnTo>
                  <a:lnTo>
                    <a:pt x="521744" y="145830"/>
                  </a:lnTo>
                  <a:lnTo>
                    <a:pt x="491543" y="147008"/>
                  </a:lnTo>
                  <a:lnTo>
                    <a:pt x="460759" y="148117"/>
                  </a:lnTo>
                  <a:lnTo>
                    <a:pt x="429375" y="149156"/>
                  </a:lnTo>
                  <a:lnTo>
                    <a:pt x="397375" y="150124"/>
                  </a:lnTo>
                  <a:lnTo>
                    <a:pt x="364742" y="151017"/>
                  </a:lnTo>
                  <a:lnTo>
                    <a:pt x="331460" y="151834"/>
                  </a:lnTo>
                  <a:lnTo>
                    <a:pt x="297513" y="152573"/>
                  </a:lnTo>
                  <a:lnTo>
                    <a:pt x="262883" y="153233"/>
                  </a:lnTo>
                  <a:lnTo>
                    <a:pt x="227555" y="153811"/>
                  </a:lnTo>
                  <a:lnTo>
                    <a:pt x="191512" y="154305"/>
                  </a:lnTo>
                  <a:lnTo>
                    <a:pt x="154738" y="154714"/>
                  </a:lnTo>
                  <a:lnTo>
                    <a:pt x="117216" y="155035"/>
                  </a:lnTo>
                  <a:lnTo>
                    <a:pt x="78930" y="155267"/>
                  </a:lnTo>
                  <a:lnTo>
                    <a:pt x="39863" y="155408"/>
                  </a:lnTo>
                  <a:lnTo>
                    <a:pt x="0" y="155455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789303" y="3138542"/>
              <a:ext cx="2657677" cy="1135294"/>
            </a:xfrm>
            <a:custGeom>
              <a:avLst/>
              <a:pathLst>
                <a:path w="2657677" h="1135294">
                  <a:moveTo>
                    <a:pt x="0" y="1135294"/>
                  </a:moveTo>
                  <a:lnTo>
                    <a:pt x="39863" y="1135121"/>
                  </a:lnTo>
                  <a:lnTo>
                    <a:pt x="78930" y="1134606"/>
                  </a:lnTo>
                  <a:lnTo>
                    <a:pt x="117216" y="1133756"/>
                  </a:lnTo>
                  <a:lnTo>
                    <a:pt x="154738" y="1132578"/>
                  </a:lnTo>
                  <a:lnTo>
                    <a:pt x="191512" y="1131079"/>
                  </a:lnTo>
                  <a:lnTo>
                    <a:pt x="227555" y="1129267"/>
                  </a:lnTo>
                  <a:lnTo>
                    <a:pt x="262883" y="1127148"/>
                  </a:lnTo>
                  <a:lnTo>
                    <a:pt x="297513" y="1124729"/>
                  </a:lnTo>
                  <a:lnTo>
                    <a:pt x="331460" y="1122018"/>
                  </a:lnTo>
                  <a:lnTo>
                    <a:pt x="364742" y="1119022"/>
                  </a:lnTo>
                  <a:lnTo>
                    <a:pt x="397375" y="1115747"/>
                  </a:lnTo>
                  <a:lnTo>
                    <a:pt x="429375" y="1112200"/>
                  </a:lnTo>
                  <a:lnTo>
                    <a:pt x="460759" y="1108389"/>
                  </a:lnTo>
                  <a:lnTo>
                    <a:pt x="491543" y="1104321"/>
                  </a:lnTo>
                  <a:lnTo>
                    <a:pt x="521744" y="1100003"/>
                  </a:lnTo>
                  <a:lnTo>
                    <a:pt x="551377" y="1095441"/>
                  </a:lnTo>
                  <a:lnTo>
                    <a:pt x="580460" y="1090644"/>
                  </a:lnTo>
                  <a:lnTo>
                    <a:pt x="609009" y="1085617"/>
                  </a:lnTo>
                  <a:lnTo>
                    <a:pt x="637040" y="1080368"/>
                  </a:lnTo>
                  <a:lnTo>
                    <a:pt x="664570" y="1074904"/>
                  </a:lnTo>
                  <a:lnTo>
                    <a:pt x="691615" y="1069232"/>
                  </a:lnTo>
                  <a:lnTo>
                    <a:pt x="718192" y="1063360"/>
                  </a:lnTo>
                  <a:lnTo>
                    <a:pt x="744317" y="1057293"/>
                  </a:lnTo>
                  <a:lnTo>
                    <a:pt x="770006" y="1051040"/>
                  </a:lnTo>
                  <a:lnTo>
                    <a:pt x="795277" y="1044606"/>
                  </a:lnTo>
                  <a:lnTo>
                    <a:pt x="820144" y="1038001"/>
                  </a:lnTo>
                  <a:lnTo>
                    <a:pt x="844626" y="1031229"/>
                  </a:lnTo>
                  <a:lnTo>
                    <a:pt x="868738" y="1024299"/>
                  </a:lnTo>
                  <a:lnTo>
                    <a:pt x="892496" y="1017217"/>
                  </a:lnTo>
                  <a:lnTo>
                    <a:pt x="915917" y="1009991"/>
                  </a:lnTo>
                  <a:lnTo>
                    <a:pt x="939018" y="1002627"/>
                  </a:lnTo>
                  <a:lnTo>
                    <a:pt x="961815" y="995133"/>
                  </a:lnTo>
                  <a:lnTo>
                    <a:pt x="984325" y="987516"/>
                  </a:lnTo>
                  <a:lnTo>
                    <a:pt x="1006563" y="979782"/>
                  </a:lnTo>
                  <a:lnTo>
                    <a:pt x="1028546" y="971939"/>
                  </a:lnTo>
                  <a:lnTo>
                    <a:pt x="1050291" y="963994"/>
                  </a:lnTo>
                  <a:lnTo>
                    <a:pt x="1071815" y="955953"/>
                  </a:lnTo>
                  <a:lnTo>
                    <a:pt x="1093133" y="947825"/>
                  </a:lnTo>
                  <a:lnTo>
                    <a:pt x="1114261" y="939615"/>
                  </a:lnTo>
                  <a:lnTo>
                    <a:pt x="1135218" y="931331"/>
                  </a:lnTo>
                  <a:lnTo>
                    <a:pt x="1156018" y="922981"/>
                  </a:lnTo>
                  <a:lnTo>
                    <a:pt x="1176678" y="914570"/>
                  </a:lnTo>
                  <a:lnTo>
                    <a:pt x="1197216" y="906107"/>
                  </a:lnTo>
                  <a:lnTo>
                    <a:pt x="1217646" y="897598"/>
                  </a:lnTo>
                  <a:lnTo>
                    <a:pt x="1237986" y="889050"/>
                  </a:lnTo>
                  <a:lnTo>
                    <a:pt x="1258252" y="880470"/>
                  </a:lnTo>
                  <a:lnTo>
                    <a:pt x="1278461" y="871865"/>
                  </a:lnTo>
                  <a:lnTo>
                    <a:pt x="1298628" y="863243"/>
                  </a:lnTo>
                  <a:lnTo>
                    <a:pt x="1318771" y="854611"/>
                  </a:lnTo>
                  <a:lnTo>
                    <a:pt x="1338906" y="845975"/>
                  </a:lnTo>
                  <a:lnTo>
                    <a:pt x="1359048" y="837342"/>
                  </a:lnTo>
                  <a:lnTo>
                    <a:pt x="1379216" y="828720"/>
                  </a:lnTo>
                  <a:lnTo>
                    <a:pt x="1399424" y="820116"/>
                  </a:lnTo>
                  <a:lnTo>
                    <a:pt x="1419691" y="811536"/>
                  </a:lnTo>
                  <a:lnTo>
                    <a:pt x="1440031" y="802988"/>
                  </a:lnTo>
                  <a:lnTo>
                    <a:pt x="1460461" y="794479"/>
                  </a:lnTo>
                  <a:lnTo>
                    <a:pt x="1480998" y="786015"/>
                  </a:lnTo>
                  <a:lnTo>
                    <a:pt x="1501659" y="777605"/>
                  </a:lnTo>
                  <a:lnTo>
                    <a:pt x="1522459" y="769254"/>
                  </a:lnTo>
                  <a:lnTo>
                    <a:pt x="1543415" y="760971"/>
                  </a:lnTo>
                  <a:lnTo>
                    <a:pt x="1564544" y="752761"/>
                  </a:lnTo>
                  <a:lnTo>
                    <a:pt x="1585862" y="744632"/>
                  </a:lnTo>
                  <a:lnTo>
                    <a:pt x="1607385" y="736592"/>
                  </a:lnTo>
                  <a:lnTo>
                    <a:pt x="1629130" y="728647"/>
                  </a:lnTo>
                  <a:lnTo>
                    <a:pt x="1651114" y="720804"/>
                  </a:lnTo>
                  <a:lnTo>
                    <a:pt x="1673352" y="713070"/>
                  </a:lnTo>
                  <a:lnTo>
                    <a:pt x="1695861" y="705452"/>
                  </a:lnTo>
                  <a:lnTo>
                    <a:pt x="1718658" y="697958"/>
                  </a:lnTo>
                  <a:lnTo>
                    <a:pt x="1741759" y="690595"/>
                  </a:lnTo>
                  <a:lnTo>
                    <a:pt x="1765181" y="683368"/>
                  </a:lnTo>
                  <a:lnTo>
                    <a:pt x="1788939" y="676287"/>
                  </a:lnTo>
                  <a:lnTo>
                    <a:pt x="1813051" y="669357"/>
                  </a:lnTo>
                  <a:lnTo>
                    <a:pt x="1837532" y="662585"/>
                  </a:lnTo>
                  <a:lnTo>
                    <a:pt x="1862400" y="655979"/>
                  </a:lnTo>
                  <a:lnTo>
                    <a:pt x="1887670" y="649546"/>
                  </a:lnTo>
                  <a:lnTo>
                    <a:pt x="1913360" y="643293"/>
                  </a:lnTo>
                  <a:lnTo>
                    <a:pt x="1939484" y="637226"/>
                  </a:lnTo>
                  <a:lnTo>
                    <a:pt x="1966061" y="631353"/>
                  </a:lnTo>
                  <a:lnTo>
                    <a:pt x="1993106" y="625681"/>
                  </a:lnTo>
                  <a:lnTo>
                    <a:pt x="2020636" y="620217"/>
                  </a:lnTo>
                  <a:lnTo>
                    <a:pt x="2048668" y="614969"/>
                  </a:lnTo>
                  <a:lnTo>
                    <a:pt x="2077217" y="609942"/>
                  </a:lnTo>
                  <a:lnTo>
                    <a:pt x="2106300" y="605144"/>
                  </a:lnTo>
                  <a:lnTo>
                    <a:pt x="2135933" y="600583"/>
                  </a:lnTo>
                  <a:lnTo>
                    <a:pt x="2166134" y="596264"/>
                  </a:lnTo>
                  <a:lnTo>
                    <a:pt x="2196918" y="592196"/>
                  </a:lnTo>
                  <a:lnTo>
                    <a:pt x="2228301" y="588385"/>
                  </a:lnTo>
                  <a:lnTo>
                    <a:pt x="2260301" y="584839"/>
                  </a:lnTo>
                  <a:lnTo>
                    <a:pt x="2292934" y="581564"/>
                  </a:lnTo>
                  <a:lnTo>
                    <a:pt x="2326216" y="578567"/>
                  </a:lnTo>
                  <a:lnTo>
                    <a:pt x="2360164" y="575856"/>
                  </a:lnTo>
                  <a:lnTo>
                    <a:pt x="2394793" y="573438"/>
                  </a:lnTo>
                  <a:lnTo>
                    <a:pt x="2430121" y="571319"/>
                  </a:lnTo>
                  <a:lnTo>
                    <a:pt x="2466164" y="569506"/>
                  </a:lnTo>
                  <a:lnTo>
                    <a:pt x="2502938" y="568008"/>
                  </a:lnTo>
                  <a:lnTo>
                    <a:pt x="2540460" y="566830"/>
                  </a:lnTo>
                  <a:lnTo>
                    <a:pt x="2578747" y="565980"/>
                  </a:lnTo>
                  <a:lnTo>
                    <a:pt x="2617813" y="565465"/>
                  </a:lnTo>
                  <a:lnTo>
                    <a:pt x="2657677" y="565291"/>
                  </a:lnTo>
                  <a:lnTo>
                    <a:pt x="2657677" y="0"/>
                  </a:lnTo>
                  <a:lnTo>
                    <a:pt x="2617813" y="173"/>
                  </a:lnTo>
                  <a:lnTo>
                    <a:pt x="2578747" y="688"/>
                  </a:lnTo>
                  <a:lnTo>
                    <a:pt x="2540460" y="1538"/>
                  </a:lnTo>
                  <a:lnTo>
                    <a:pt x="2502938" y="2716"/>
                  </a:lnTo>
                  <a:lnTo>
                    <a:pt x="2466164" y="4214"/>
                  </a:lnTo>
                  <a:lnTo>
                    <a:pt x="2430121" y="6027"/>
                  </a:lnTo>
                  <a:lnTo>
                    <a:pt x="2394793" y="8146"/>
                  </a:lnTo>
                  <a:lnTo>
                    <a:pt x="2360164" y="10564"/>
                  </a:lnTo>
                  <a:lnTo>
                    <a:pt x="2326216" y="13275"/>
                  </a:lnTo>
                  <a:lnTo>
                    <a:pt x="2292934" y="16272"/>
                  </a:lnTo>
                  <a:lnTo>
                    <a:pt x="2260301" y="19547"/>
                  </a:lnTo>
                  <a:lnTo>
                    <a:pt x="2228301" y="23093"/>
                  </a:lnTo>
                  <a:lnTo>
                    <a:pt x="2196918" y="26904"/>
                  </a:lnTo>
                  <a:lnTo>
                    <a:pt x="2166134" y="30972"/>
                  </a:lnTo>
                  <a:lnTo>
                    <a:pt x="2135933" y="35291"/>
                  </a:lnTo>
                  <a:lnTo>
                    <a:pt x="2106300" y="39852"/>
                  </a:lnTo>
                  <a:lnTo>
                    <a:pt x="2077217" y="44650"/>
                  </a:lnTo>
                  <a:lnTo>
                    <a:pt x="2048668" y="49677"/>
                  </a:lnTo>
                  <a:lnTo>
                    <a:pt x="2020636" y="54926"/>
                  </a:lnTo>
                  <a:lnTo>
                    <a:pt x="1993106" y="60389"/>
                  </a:lnTo>
                  <a:lnTo>
                    <a:pt x="1966061" y="66061"/>
                  </a:lnTo>
                  <a:lnTo>
                    <a:pt x="1939484" y="71934"/>
                  </a:lnTo>
                  <a:lnTo>
                    <a:pt x="1913360" y="78001"/>
                  </a:lnTo>
                  <a:lnTo>
                    <a:pt x="1887670" y="84254"/>
                  </a:lnTo>
                  <a:lnTo>
                    <a:pt x="1862400" y="90687"/>
                  </a:lnTo>
                  <a:lnTo>
                    <a:pt x="1837532" y="97293"/>
                  </a:lnTo>
                  <a:lnTo>
                    <a:pt x="1813051" y="104065"/>
                  </a:lnTo>
                  <a:lnTo>
                    <a:pt x="1788939" y="110995"/>
                  </a:lnTo>
                  <a:lnTo>
                    <a:pt x="1765181" y="118076"/>
                  </a:lnTo>
                  <a:lnTo>
                    <a:pt x="1741759" y="125303"/>
                  </a:lnTo>
                  <a:lnTo>
                    <a:pt x="1718658" y="132666"/>
                  </a:lnTo>
                  <a:lnTo>
                    <a:pt x="1695861" y="140161"/>
                  </a:lnTo>
                  <a:lnTo>
                    <a:pt x="1673352" y="147778"/>
                  </a:lnTo>
                  <a:lnTo>
                    <a:pt x="1651114" y="155512"/>
                  </a:lnTo>
                  <a:lnTo>
                    <a:pt x="1629130" y="163355"/>
                  </a:lnTo>
                  <a:lnTo>
                    <a:pt x="1607385" y="171300"/>
                  </a:lnTo>
                  <a:lnTo>
                    <a:pt x="1585862" y="179341"/>
                  </a:lnTo>
                  <a:lnTo>
                    <a:pt x="1564544" y="187469"/>
                  </a:lnTo>
                  <a:lnTo>
                    <a:pt x="1543415" y="195679"/>
                  </a:lnTo>
                  <a:lnTo>
                    <a:pt x="1522459" y="203962"/>
                  </a:lnTo>
                  <a:lnTo>
                    <a:pt x="1501659" y="212313"/>
                  </a:lnTo>
                  <a:lnTo>
                    <a:pt x="1480998" y="220723"/>
                  </a:lnTo>
                  <a:lnTo>
                    <a:pt x="1460461" y="229187"/>
                  </a:lnTo>
                  <a:lnTo>
                    <a:pt x="1440031" y="237696"/>
                  </a:lnTo>
                  <a:lnTo>
                    <a:pt x="1419691" y="246244"/>
                  </a:lnTo>
                  <a:lnTo>
                    <a:pt x="1399424" y="254824"/>
                  </a:lnTo>
                  <a:lnTo>
                    <a:pt x="1379216" y="263428"/>
                  </a:lnTo>
                  <a:lnTo>
                    <a:pt x="1359048" y="272050"/>
                  </a:lnTo>
                  <a:lnTo>
                    <a:pt x="1338906" y="280683"/>
                  </a:lnTo>
                  <a:lnTo>
                    <a:pt x="1318771" y="289319"/>
                  </a:lnTo>
                  <a:lnTo>
                    <a:pt x="1298628" y="297951"/>
                  </a:lnTo>
                  <a:lnTo>
                    <a:pt x="1278461" y="306573"/>
                  </a:lnTo>
                  <a:lnTo>
                    <a:pt x="1258252" y="315178"/>
                  </a:lnTo>
                  <a:lnTo>
                    <a:pt x="1237986" y="323758"/>
                  </a:lnTo>
                  <a:lnTo>
                    <a:pt x="1217646" y="332306"/>
                  </a:lnTo>
                  <a:lnTo>
                    <a:pt x="1197216" y="340815"/>
                  </a:lnTo>
                  <a:lnTo>
                    <a:pt x="1176678" y="349278"/>
                  </a:lnTo>
                  <a:lnTo>
                    <a:pt x="1156018" y="357689"/>
                  </a:lnTo>
                  <a:lnTo>
                    <a:pt x="1135218" y="366039"/>
                  </a:lnTo>
                  <a:lnTo>
                    <a:pt x="1114261" y="374323"/>
                  </a:lnTo>
                  <a:lnTo>
                    <a:pt x="1093133" y="382533"/>
                  </a:lnTo>
                  <a:lnTo>
                    <a:pt x="1071815" y="390661"/>
                  </a:lnTo>
                  <a:lnTo>
                    <a:pt x="1050291" y="398702"/>
                  </a:lnTo>
                  <a:lnTo>
                    <a:pt x="1028546" y="406647"/>
                  </a:lnTo>
                  <a:lnTo>
                    <a:pt x="1006563" y="414490"/>
                  </a:lnTo>
                  <a:lnTo>
                    <a:pt x="984325" y="422224"/>
                  </a:lnTo>
                  <a:lnTo>
                    <a:pt x="961815" y="429841"/>
                  </a:lnTo>
                  <a:lnTo>
                    <a:pt x="939018" y="437335"/>
                  </a:lnTo>
                  <a:lnTo>
                    <a:pt x="915917" y="444699"/>
                  </a:lnTo>
                  <a:lnTo>
                    <a:pt x="892496" y="451925"/>
                  </a:lnTo>
                  <a:lnTo>
                    <a:pt x="868738" y="459007"/>
                  </a:lnTo>
                  <a:lnTo>
                    <a:pt x="844626" y="465937"/>
                  </a:lnTo>
                  <a:lnTo>
                    <a:pt x="820144" y="472709"/>
                  </a:lnTo>
                  <a:lnTo>
                    <a:pt x="795277" y="479315"/>
                  </a:lnTo>
                  <a:lnTo>
                    <a:pt x="770006" y="485748"/>
                  </a:lnTo>
                  <a:lnTo>
                    <a:pt x="744317" y="492001"/>
                  </a:lnTo>
                  <a:lnTo>
                    <a:pt x="718192" y="498068"/>
                  </a:lnTo>
                  <a:lnTo>
                    <a:pt x="691615" y="503940"/>
                  </a:lnTo>
                  <a:lnTo>
                    <a:pt x="664570" y="509612"/>
                  </a:lnTo>
                  <a:lnTo>
                    <a:pt x="637040" y="515076"/>
                  </a:lnTo>
                  <a:lnTo>
                    <a:pt x="609009" y="520325"/>
                  </a:lnTo>
                  <a:lnTo>
                    <a:pt x="580460" y="525352"/>
                  </a:lnTo>
                  <a:lnTo>
                    <a:pt x="551377" y="530150"/>
                  </a:lnTo>
                  <a:lnTo>
                    <a:pt x="521744" y="534711"/>
                  </a:lnTo>
                  <a:lnTo>
                    <a:pt x="491543" y="539029"/>
                  </a:lnTo>
                  <a:lnTo>
                    <a:pt x="460759" y="543098"/>
                  </a:lnTo>
                  <a:lnTo>
                    <a:pt x="429375" y="546908"/>
                  </a:lnTo>
                  <a:lnTo>
                    <a:pt x="397375" y="550455"/>
                  </a:lnTo>
                  <a:lnTo>
                    <a:pt x="364742" y="553730"/>
                  </a:lnTo>
                  <a:lnTo>
                    <a:pt x="331460" y="556726"/>
                  </a:lnTo>
                  <a:lnTo>
                    <a:pt x="297513" y="559437"/>
                  </a:lnTo>
                  <a:lnTo>
                    <a:pt x="262883" y="561856"/>
                  </a:lnTo>
                  <a:lnTo>
                    <a:pt x="227555" y="563975"/>
                  </a:lnTo>
                  <a:lnTo>
                    <a:pt x="191512" y="565787"/>
                  </a:lnTo>
                  <a:lnTo>
                    <a:pt x="154738" y="567286"/>
                  </a:lnTo>
                  <a:lnTo>
                    <a:pt x="117216" y="568464"/>
                  </a:lnTo>
                  <a:lnTo>
                    <a:pt x="78930" y="569314"/>
                  </a:lnTo>
                  <a:lnTo>
                    <a:pt x="39863" y="569829"/>
                  </a:lnTo>
                  <a:lnTo>
                    <a:pt x="0" y="570002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789303" y="3703834"/>
              <a:ext cx="2657677" cy="2416622"/>
            </a:xfrm>
            <a:custGeom>
              <a:avLst/>
              <a:pathLst>
                <a:path w="2657677" h="2416622">
                  <a:moveTo>
                    <a:pt x="0" y="2416622"/>
                  </a:moveTo>
                  <a:lnTo>
                    <a:pt x="39863" y="2416449"/>
                  </a:lnTo>
                  <a:lnTo>
                    <a:pt x="78930" y="2415934"/>
                  </a:lnTo>
                  <a:lnTo>
                    <a:pt x="117216" y="2415084"/>
                  </a:lnTo>
                  <a:lnTo>
                    <a:pt x="154738" y="2413906"/>
                  </a:lnTo>
                  <a:lnTo>
                    <a:pt x="191512" y="2412407"/>
                  </a:lnTo>
                  <a:lnTo>
                    <a:pt x="227555" y="2410595"/>
                  </a:lnTo>
                  <a:lnTo>
                    <a:pt x="262883" y="2408476"/>
                  </a:lnTo>
                  <a:lnTo>
                    <a:pt x="297513" y="2406058"/>
                  </a:lnTo>
                  <a:lnTo>
                    <a:pt x="331460" y="2403347"/>
                  </a:lnTo>
                  <a:lnTo>
                    <a:pt x="364742" y="2400350"/>
                  </a:lnTo>
                  <a:lnTo>
                    <a:pt x="397375" y="2397075"/>
                  </a:lnTo>
                  <a:lnTo>
                    <a:pt x="429375" y="2393529"/>
                  </a:lnTo>
                  <a:lnTo>
                    <a:pt x="460759" y="2389718"/>
                  </a:lnTo>
                  <a:lnTo>
                    <a:pt x="491543" y="2385650"/>
                  </a:lnTo>
                  <a:lnTo>
                    <a:pt x="521744" y="2381331"/>
                  </a:lnTo>
                  <a:lnTo>
                    <a:pt x="551377" y="2376770"/>
                  </a:lnTo>
                  <a:lnTo>
                    <a:pt x="580460" y="2371972"/>
                  </a:lnTo>
                  <a:lnTo>
                    <a:pt x="609009" y="2366945"/>
                  </a:lnTo>
                  <a:lnTo>
                    <a:pt x="637040" y="2361696"/>
                  </a:lnTo>
                  <a:lnTo>
                    <a:pt x="664570" y="2356233"/>
                  </a:lnTo>
                  <a:lnTo>
                    <a:pt x="691615" y="2350561"/>
                  </a:lnTo>
                  <a:lnTo>
                    <a:pt x="718192" y="2344688"/>
                  </a:lnTo>
                  <a:lnTo>
                    <a:pt x="744317" y="2338621"/>
                  </a:lnTo>
                  <a:lnTo>
                    <a:pt x="770006" y="2332368"/>
                  </a:lnTo>
                  <a:lnTo>
                    <a:pt x="795277" y="2325935"/>
                  </a:lnTo>
                  <a:lnTo>
                    <a:pt x="820144" y="2319329"/>
                  </a:lnTo>
                  <a:lnTo>
                    <a:pt x="844626" y="2312557"/>
                  </a:lnTo>
                  <a:lnTo>
                    <a:pt x="868738" y="2305627"/>
                  </a:lnTo>
                  <a:lnTo>
                    <a:pt x="892496" y="2298545"/>
                  </a:lnTo>
                  <a:lnTo>
                    <a:pt x="915917" y="2291319"/>
                  </a:lnTo>
                  <a:lnTo>
                    <a:pt x="939018" y="2283956"/>
                  </a:lnTo>
                  <a:lnTo>
                    <a:pt x="961815" y="2276461"/>
                  </a:lnTo>
                  <a:lnTo>
                    <a:pt x="984325" y="2268844"/>
                  </a:lnTo>
                  <a:lnTo>
                    <a:pt x="1006563" y="2261110"/>
                  </a:lnTo>
                  <a:lnTo>
                    <a:pt x="1028546" y="2253267"/>
                  </a:lnTo>
                  <a:lnTo>
                    <a:pt x="1050291" y="2245322"/>
                  </a:lnTo>
                  <a:lnTo>
                    <a:pt x="1071815" y="2237281"/>
                  </a:lnTo>
                  <a:lnTo>
                    <a:pt x="1093133" y="2229153"/>
                  </a:lnTo>
                  <a:lnTo>
                    <a:pt x="1114261" y="2220943"/>
                  </a:lnTo>
                  <a:lnTo>
                    <a:pt x="1135218" y="2212660"/>
                  </a:lnTo>
                  <a:lnTo>
                    <a:pt x="1156018" y="2204309"/>
                  </a:lnTo>
                  <a:lnTo>
                    <a:pt x="1176678" y="2195898"/>
                  </a:lnTo>
                  <a:lnTo>
                    <a:pt x="1197216" y="2187435"/>
                  </a:lnTo>
                  <a:lnTo>
                    <a:pt x="1217646" y="2178926"/>
                  </a:lnTo>
                  <a:lnTo>
                    <a:pt x="1237986" y="2170378"/>
                  </a:lnTo>
                  <a:lnTo>
                    <a:pt x="1258252" y="2161798"/>
                  </a:lnTo>
                  <a:lnTo>
                    <a:pt x="1278461" y="2153194"/>
                  </a:lnTo>
                  <a:lnTo>
                    <a:pt x="1298628" y="2144572"/>
                  </a:lnTo>
                  <a:lnTo>
                    <a:pt x="1318771" y="2135939"/>
                  </a:lnTo>
                  <a:lnTo>
                    <a:pt x="1338906" y="2127303"/>
                  </a:lnTo>
                  <a:lnTo>
                    <a:pt x="1359048" y="2118670"/>
                  </a:lnTo>
                  <a:lnTo>
                    <a:pt x="1379216" y="2110048"/>
                  </a:lnTo>
                  <a:lnTo>
                    <a:pt x="1399424" y="2101444"/>
                  </a:lnTo>
                  <a:lnTo>
                    <a:pt x="1419691" y="2092864"/>
                  </a:lnTo>
                  <a:lnTo>
                    <a:pt x="1440031" y="2084316"/>
                  </a:lnTo>
                  <a:lnTo>
                    <a:pt x="1460461" y="2075807"/>
                  </a:lnTo>
                  <a:lnTo>
                    <a:pt x="1480998" y="2067344"/>
                  </a:lnTo>
                  <a:lnTo>
                    <a:pt x="1501659" y="2058933"/>
                  </a:lnTo>
                  <a:lnTo>
                    <a:pt x="1522459" y="2050583"/>
                  </a:lnTo>
                  <a:lnTo>
                    <a:pt x="1543415" y="2042299"/>
                  </a:lnTo>
                  <a:lnTo>
                    <a:pt x="1564544" y="2034089"/>
                  </a:lnTo>
                  <a:lnTo>
                    <a:pt x="1585862" y="2025961"/>
                  </a:lnTo>
                  <a:lnTo>
                    <a:pt x="1607385" y="2017920"/>
                  </a:lnTo>
                  <a:lnTo>
                    <a:pt x="1629130" y="2009975"/>
                  </a:lnTo>
                  <a:lnTo>
                    <a:pt x="1651114" y="2002132"/>
                  </a:lnTo>
                  <a:lnTo>
                    <a:pt x="1673352" y="1994398"/>
                  </a:lnTo>
                  <a:lnTo>
                    <a:pt x="1695861" y="1986781"/>
                  </a:lnTo>
                  <a:lnTo>
                    <a:pt x="1718658" y="1979287"/>
                  </a:lnTo>
                  <a:lnTo>
                    <a:pt x="1741759" y="1971923"/>
                  </a:lnTo>
                  <a:lnTo>
                    <a:pt x="1765181" y="1964697"/>
                  </a:lnTo>
                  <a:lnTo>
                    <a:pt x="1788939" y="1957615"/>
                  </a:lnTo>
                  <a:lnTo>
                    <a:pt x="1813051" y="1950685"/>
                  </a:lnTo>
                  <a:lnTo>
                    <a:pt x="1837532" y="1943913"/>
                  </a:lnTo>
                  <a:lnTo>
                    <a:pt x="1862400" y="1937307"/>
                  </a:lnTo>
                  <a:lnTo>
                    <a:pt x="1887670" y="1930874"/>
                  </a:lnTo>
                  <a:lnTo>
                    <a:pt x="1913360" y="1924621"/>
                  </a:lnTo>
                  <a:lnTo>
                    <a:pt x="1939484" y="1918554"/>
                  </a:lnTo>
                  <a:lnTo>
                    <a:pt x="1966061" y="1912682"/>
                  </a:lnTo>
                  <a:lnTo>
                    <a:pt x="1993106" y="1907010"/>
                  </a:lnTo>
                  <a:lnTo>
                    <a:pt x="2020636" y="1901546"/>
                  </a:lnTo>
                  <a:lnTo>
                    <a:pt x="2048668" y="1896297"/>
                  </a:lnTo>
                  <a:lnTo>
                    <a:pt x="2077217" y="1891270"/>
                  </a:lnTo>
                  <a:lnTo>
                    <a:pt x="2106300" y="1886472"/>
                  </a:lnTo>
                  <a:lnTo>
                    <a:pt x="2135933" y="1881911"/>
                  </a:lnTo>
                  <a:lnTo>
                    <a:pt x="2166134" y="1877593"/>
                  </a:lnTo>
                  <a:lnTo>
                    <a:pt x="2196918" y="1873524"/>
                  </a:lnTo>
                  <a:lnTo>
                    <a:pt x="2228301" y="1869714"/>
                  </a:lnTo>
                  <a:lnTo>
                    <a:pt x="2260301" y="1866167"/>
                  </a:lnTo>
                  <a:lnTo>
                    <a:pt x="2292934" y="1862892"/>
                  </a:lnTo>
                  <a:lnTo>
                    <a:pt x="2326216" y="1859896"/>
                  </a:lnTo>
                  <a:lnTo>
                    <a:pt x="2360164" y="1857184"/>
                  </a:lnTo>
                  <a:lnTo>
                    <a:pt x="2394793" y="1854766"/>
                  </a:lnTo>
                  <a:lnTo>
                    <a:pt x="2430121" y="1852647"/>
                  </a:lnTo>
                  <a:lnTo>
                    <a:pt x="2466164" y="1850835"/>
                  </a:lnTo>
                  <a:lnTo>
                    <a:pt x="2502938" y="1849336"/>
                  </a:lnTo>
                  <a:lnTo>
                    <a:pt x="2540460" y="1848158"/>
                  </a:lnTo>
                  <a:lnTo>
                    <a:pt x="2578747" y="1847308"/>
                  </a:lnTo>
                  <a:lnTo>
                    <a:pt x="2617813" y="1846793"/>
                  </a:lnTo>
                  <a:lnTo>
                    <a:pt x="2657677" y="1846620"/>
                  </a:lnTo>
                  <a:lnTo>
                    <a:pt x="2657677" y="0"/>
                  </a:lnTo>
                  <a:lnTo>
                    <a:pt x="2617813" y="173"/>
                  </a:lnTo>
                  <a:lnTo>
                    <a:pt x="2578747" y="688"/>
                  </a:lnTo>
                  <a:lnTo>
                    <a:pt x="2540460" y="1538"/>
                  </a:lnTo>
                  <a:lnTo>
                    <a:pt x="2502938" y="2716"/>
                  </a:lnTo>
                  <a:lnTo>
                    <a:pt x="2466164" y="4214"/>
                  </a:lnTo>
                  <a:lnTo>
                    <a:pt x="2430121" y="6027"/>
                  </a:lnTo>
                  <a:lnTo>
                    <a:pt x="2394793" y="8146"/>
                  </a:lnTo>
                  <a:lnTo>
                    <a:pt x="2360164" y="10564"/>
                  </a:lnTo>
                  <a:lnTo>
                    <a:pt x="2326216" y="13275"/>
                  </a:lnTo>
                  <a:lnTo>
                    <a:pt x="2292934" y="16272"/>
                  </a:lnTo>
                  <a:lnTo>
                    <a:pt x="2260301" y="19547"/>
                  </a:lnTo>
                  <a:lnTo>
                    <a:pt x="2228301" y="23093"/>
                  </a:lnTo>
                  <a:lnTo>
                    <a:pt x="2196918" y="26904"/>
                  </a:lnTo>
                  <a:lnTo>
                    <a:pt x="2166134" y="30972"/>
                  </a:lnTo>
                  <a:lnTo>
                    <a:pt x="2135933" y="35291"/>
                  </a:lnTo>
                  <a:lnTo>
                    <a:pt x="2106300" y="39852"/>
                  </a:lnTo>
                  <a:lnTo>
                    <a:pt x="2077217" y="44650"/>
                  </a:lnTo>
                  <a:lnTo>
                    <a:pt x="2048668" y="49677"/>
                  </a:lnTo>
                  <a:lnTo>
                    <a:pt x="2020636" y="54926"/>
                  </a:lnTo>
                  <a:lnTo>
                    <a:pt x="1993106" y="60389"/>
                  </a:lnTo>
                  <a:lnTo>
                    <a:pt x="1966061" y="66061"/>
                  </a:lnTo>
                  <a:lnTo>
                    <a:pt x="1939484" y="71934"/>
                  </a:lnTo>
                  <a:lnTo>
                    <a:pt x="1913360" y="78001"/>
                  </a:lnTo>
                  <a:lnTo>
                    <a:pt x="1887670" y="84254"/>
                  </a:lnTo>
                  <a:lnTo>
                    <a:pt x="1862400" y="90687"/>
                  </a:lnTo>
                  <a:lnTo>
                    <a:pt x="1837532" y="97293"/>
                  </a:lnTo>
                  <a:lnTo>
                    <a:pt x="1813051" y="104065"/>
                  </a:lnTo>
                  <a:lnTo>
                    <a:pt x="1788939" y="110995"/>
                  </a:lnTo>
                  <a:lnTo>
                    <a:pt x="1765181" y="118076"/>
                  </a:lnTo>
                  <a:lnTo>
                    <a:pt x="1741759" y="125303"/>
                  </a:lnTo>
                  <a:lnTo>
                    <a:pt x="1718658" y="132666"/>
                  </a:lnTo>
                  <a:lnTo>
                    <a:pt x="1695861" y="140161"/>
                  </a:lnTo>
                  <a:lnTo>
                    <a:pt x="1673352" y="147778"/>
                  </a:lnTo>
                  <a:lnTo>
                    <a:pt x="1651114" y="155512"/>
                  </a:lnTo>
                  <a:lnTo>
                    <a:pt x="1629130" y="163355"/>
                  </a:lnTo>
                  <a:lnTo>
                    <a:pt x="1607385" y="171300"/>
                  </a:lnTo>
                  <a:lnTo>
                    <a:pt x="1585862" y="179341"/>
                  </a:lnTo>
                  <a:lnTo>
                    <a:pt x="1564544" y="187469"/>
                  </a:lnTo>
                  <a:lnTo>
                    <a:pt x="1543415" y="195679"/>
                  </a:lnTo>
                  <a:lnTo>
                    <a:pt x="1522459" y="203962"/>
                  </a:lnTo>
                  <a:lnTo>
                    <a:pt x="1501659" y="212313"/>
                  </a:lnTo>
                  <a:lnTo>
                    <a:pt x="1480998" y="220723"/>
                  </a:lnTo>
                  <a:lnTo>
                    <a:pt x="1460461" y="229187"/>
                  </a:lnTo>
                  <a:lnTo>
                    <a:pt x="1440031" y="237696"/>
                  </a:lnTo>
                  <a:lnTo>
                    <a:pt x="1419691" y="246244"/>
                  </a:lnTo>
                  <a:lnTo>
                    <a:pt x="1399424" y="254824"/>
                  </a:lnTo>
                  <a:lnTo>
                    <a:pt x="1379216" y="263428"/>
                  </a:lnTo>
                  <a:lnTo>
                    <a:pt x="1359048" y="272050"/>
                  </a:lnTo>
                  <a:lnTo>
                    <a:pt x="1338906" y="280683"/>
                  </a:lnTo>
                  <a:lnTo>
                    <a:pt x="1318771" y="289319"/>
                  </a:lnTo>
                  <a:lnTo>
                    <a:pt x="1298628" y="297951"/>
                  </a:lnTo>
                  <a:lnTo>
                    <a:pt x="1278461" y="306573"/>
                  </a:lnTo>
                  <a:lnTo>
                    <a:pt x="1258252" y="315178"/>
                  </a:lnTo>
                  <a:lnTo>
                    <a:pt x="1237986" y="323758"/>
                  </a:lnTo>
                  <a:lnTo>
                    <a:pt x="1217646" y="332306"/>
                  </a:lnTo>
                  <a:lnTo>
                    <a:pt x="1197216" y="340815"/>
                  </a:lnTo>
                  <a:lnTo>
                    <a:pt x="1176678" y="349278"/>
                  </a:lnTo>
                  <a:lnTo>
                    <a:pt x="1156018" y="357689"/>
                  </a:lnTo>
                  <a:lnTo>
                    <a:pt x="1135218" y="366039"/>
                  </a:lnTo>
                  <a:lnTo>
                    <a:pt x="1114261" y="374323"/>
                  </a:lnTo>
                  <a:lnTo>
                    <a:pt x="1093133" y="382533"/>
                  </a:lnTo>
                  <a:lnTo>
                    <a:pt x="1071815" y="390661"/>
                  </a:lnTo>
                  <a:lnTo>
                    <a:pt x="1050291" y="398702"/>
                  </a:lnTo>
                  <a:lnTo>
                    <a:pt x="1028546" y="406647"/>
                  </a:lnTo>
                  <a:lnTo>
                    <a:pt x="1006563" y="414490"/>
                  </a:lnTo>
                  <a:lnTo>
                    <a:pt x="984325" y="422224"/>
                  </a:lnTo>
                  <a:lnTo>
                    <a:pt x="961815" y="429841"/>
                  </a:lnTo>
                  <a:lnTo>
                    <a:pt x="939018" y="437335"/>
                  </a:lnTo>
                  <a:lnTo>
                    <a:pt x="915917" y="444699"/>
                  </a:lnTo>
                  <a:lnTo>
                    <a:pt x="892496" y="451925"/>
                  </a:lnTo>
                  <a:lnTo>
                    <a:pt x="868738" y="459007"/>
                  </a:lnTo>
                  <a:lnTo>
                    <a:pt x="844626" y="465937"/>
                  </a:lnTo>
                  <a:lnTo>
                    <a:pt x="820144" y="472709"/>
                  </a:lnTo>
                  <a:lnTo>
                    <a:pt x="795277" y="479315"/>
                  </a:lnTo>
                  <a:lnTo>
                    <a:pt x="770006" y="485748"/>
                  </a:lnTo>
                  <a:lnTo>
                    <a:pt x="744317" y="492001"/>
                  </a:lnTo>
                  <a:lnTo>
                    <a:pt x="718192" y="498068"/>
                  </a:lnTo>
                  <a:lnTo>
                    <a:pt x="691615" y="503940"/>
                  </a:lnTo>
                  <a:lnTo>
                    <a:pt x="664570" y="509612"/>
                  </a:lnTo>
                  <a:lnTo>
                    <a:pt x="637040" y="515076"/>
                  </a:lnTo>
                  <a:lnTo>
                    <a:pt x="609009" y="520325"/>
                  </a:lnTo>
                  <a:lnTo>
                    <a:pt x="580460" y="525352"/>
                  </a:lnTo>
                  <a:lnTo>
                    <a:pt x="551377" y="530150"/>
                  </a:lnTo>
                  <a:lnTo>
                    <a:pt x="521744" y="534711"/>
                  </a:lnTo>
                  <a:lnTo>
                    <a:pt x="491543" y="539029"/>
                  </a:lnTo>
                  <a:lnTo>
                    <a:pt x="460759" y="543098"/>
                  </a:lnTo>
                  <a:lnTo>
                    <a:pt x="429375" y="546908"/>
                  </a:lnTo>
                  <a:lnTo>
                    <a:pt x="397375" y="550455"/>
                  </a:lnTo>
                  <a:lnTo>
                    <a:pt x="364742" y="553730"/>
                  </a:lnTo>
                  <a:lnTo>
                    <a:pt x="331460" y="556726"/>
                  </a:lnTo>
                  <a:lnTo>
                    <a:pt x="297513" y="559437"/>
                  </a:lnTo>
                  <a:lnTo>
                    <a:pt x="262883" y="561856"/>
                  </a:lnTo>
                  <a:lnTo>
                    <a:pt x="227555" y="563975"/>
                  </a:lnTo>
                  <a:lnTo>
                    <a:pt x="191512" y="565787"/>
                  </a:lnTo>
                  <a:lnTo>
                    <a:pt x="154738" y="567286"/>
                  </a:lnTo>
                  <a:lnTo>
                    <a:pt x="117216" y="568464"/>
                  </a:lnTo>
                  <a:lnTo>
                    <a:pt x="78930" y="569314"/>
                  </a:lnTo>
                  <a:lnTo>
                    <a:pt x="39863" y="569829"/>
                  </a:lnTo>
                  <a:lnTo>
                    <a:pt x="0" y="570002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789303" y="3293997"/>
              <a:ext cx="2657677" cy="2826459"/>
            </a:xfrm>
            <a:custGeom>
              <a:avLst/>
              <a:pathLst>
                <a:path w="2657677" h="2826459">
                  <a:moveTo>
                    <a:pt x="0" y="414547"/>
                  </a:moveTo>
                  <a:lnTo>
                    <a:pt x="39863" y="415280"/>
                  </a:lnTo>
                  <a:lnTo>
                    <a:pt x="78930" y="417460"/>
                  </a:lnTo>
                  <a:lnTo>
                    <a:pt x="117216" y="421057"/>
                  </a:lnTo>
                  <a:lnTo>
                    <a:pt x="154738" y="426041"/>
                  </a:lnTo>
                  <a:lnTo>
                    <a:pt x="191512" y="432382"/>
                  </a:lnTo>
                  <a:lnTo>
                    <a:pt x="227555" y="440051"/>
                  </a:lnTo>
                  <a:lnTo>
                    <a:pt x="262883" y="449017"/>
                  </a:lnTo>
                  <a:lnTo>
                    <a:pt x="297513" y="459250"/>
                  </a:lnTo>
                  <a:lnTo>
                    <a:pt x="331460" y="470722"/>
                  </a:lnTo>
                  <a:lnTo>
                    <a:pt x="364742" y="483402"/>
                  </a:lnTo>
                  <a:lnTo>
                    <a:pt x="397375" y="497260"/>
                  </a:lnTo>
                  <a:lnTo>
                    <a:pt x="429375" y="512266"/>
                  </a:lnTo>
                  <a:lnTo>
                    <a:pt x="460759" y="528391"/>
                  </a:lnTo>
                  <a:lnTo>
                    <a:pt x="491543" y="545605"/>
                  </a:lnTo>
                  <a:lnTo>
                    <a:pt x="521744" y="563878"/>
                  </a:lnTo>
                  <a:lnTo>
                    <a:pt x="551377" y="583180"/>
                  </a:lnTo>
                  <a:lnTo>
                    <a:pt x="580460" y="603481"/>
                  </a:lnTo>
                  <a:lnTo>
                    <a:pt x="609009" y="624751"/>
                  </a:lnTo>
                  <a:lnTo>
                    <a:pt x="637040" y="646961"/>
                  </a:lnTo>
                  <a:lnTo>
                    <a:pt x="664570" y="670081"/>
                  </a:lnTo>
                  <a:lnTo>
                    <a:pt x="691615" y="694081"/>
                  </a:lnTo>
                  <a:lnTo>
                    <a:pt x="718192" y="718931"/>
                  </a:lnTo>
                  <a:lnTo>
                    <a:pt x="744317" y="744601"/>
                  </a:lnTo>
                  <a:lnTo>
                    <a:pt x="770006" y="771062"/>
                  </a:lnTo>
                  <a:lnTo>
                    <a:pt x="795277" y="798283"/>
                  </a:lnTo>
                  <a:lnTo>
                    <a:pt x="820144" y="826235"/>
                  </a:lnTo>
                  <a:lnTo>
                    <a:pt x="844626" y="854888"/>
                  </a:lnTo>
                  <a:lnTo>
                    <a:pt x="868738" y="884213"/>
                  </a:lnTo>
                  <a:lnTo>
                    <a:pt x="892496" y="914178"/>
                  </a:lnTo>
                  <a:lnTo>
                    <a:pt x="915917" y="944755"/>
                  </a:lnTo>
                  <a:lnTo>
                    <a:pt x="939018" y="975914"/>
                  </a:lnTo>
                  <a:lnTo>
                    <a:pt x="961815" y="1007625"/>
                  </a:lnTo>
                  <a:lnTo>
                    <a:pt x="984325" y="1039857"/>
                  </a:lnTo>
                  <a:lnTo>
                    <a:pt x="1006563" y="1072582"/>
                  </a:lnTo>
                  <a:lnTo>
                    <a:pt x="1028546" y="1105769"/>
                  </a:lnTo>
                  <a:lnTo>
                    <a:pt x="1050291" y="1139389"/>
                  </a:lnTo>
                  <a:lnTo>
                    <a:pt x="1071815" y="1173411"/>
                  </a:lnTo>
                  <a:lnTo>
                    <a:pt x="1093133" y="1207807"/>
                  </a:lnTo>
                  <a:lnTo>
                    <a:pt x="1114261" y="1242545"/>
                  </a:lnTo>
                  <a:lnTo>
                    <a:pt x="1135218" y="1277596"/>
                  </a:lnTo>
                  <a:lnTo>
                    <a:pt x="1156018" y="1312931"/>
                  </a:lnTo>
                  <a:lnTo>
                    <a:pt x="1176678" y="1348519"/>
                  </a:lnTo>
                  <a:lnTo>
                    <a:pt x="1197216" y="1384331"/>
                  </a:lnTo>
                  <a:lnTo>
                    <a:pt x="1217646" y="1420337"/>
                  </a:lnTo>
                  <a:lnTo>
                    <a:pt x="1237986" y="1456507"/>
                  </a:lnTo>
                  <a:lnTo>
                    <a:pt x="1258252" y="1492812"/>
                  </a:lnTo>
                  <a:lnTo>
                    <a:pt x="1278461" y="1529220"/>
                  </a:lnTo>
                  <a:lnTo>
                    <a:pt x="1298628" y="1565704"/>
                  </a:lnTo>
                  <a:lnTo>
                    <a:pt x="1318771" y="1602232"/>
                  </a:lnTo>
                  <a:lnTo>
                    <a:pt x="1338906" y="1638774"/>
                  </a:lnTo>
                  <a:lnTo>
                    <a:pt x="1359048" y="1675302"/>
                  </a:lnTo>
                  <a:lnTo>
                    <a:pt x="1379216" y="1711786"/>
                  </a:lnTo>
                  <a:lnTo>
                    <a:pt x="1399424" y="1748194"/>
                  </a:lnTo>
                  <a:lnTo>
                    <a:pt x="1419691" y="1784499"/>
                  </a:lnTo>
                  <a:lnTo>
                    <a:pt x="1440031" y="1820669"/>
                  </a:lnTo>
                  <a:lnTo>
                    <a:pt x="1460461" y="1856675"/>
                  </a:lnTo>
                  <a:lnTo>
                    <a:pt x="1480998" y="1892487"/>
                  </a:lnTo>
                  <a:lnTo>
                    <a:pt x="1501659" y="1928075"/>
                  </a:lnTo>
                  <a:lnTo>
                    <a:pt x="1522459" y="1963410"/>
                  </a:lnTo>
                  <a:lnTo>
                    <a:pt x="1543415" y="1998461"/>
                  </a:lnTo>
                  <a:lnTo>
                    <a:pt x="1564544" y="2033199"/>
                  </a:lnTo>
                  <a:lnTo>
                    <a:pt x="1585862" y="2067595"/>
                  </a:lnTo>
                  <a:lnTo>
                    <a:pt x="1607385" y="2101617"/>
                  </a:lnTo>
                  <a:lnTo>
                    <a:pt x="1629130" y="2135237"/>
                  </a:lnTo>
                  <a:lnTo>
                    <a:pt x="1651114" y="2168424"/>
                  </a:lnTo>
                  <a:lnTo>
                    <a:pt x="1673352" y="2201149"/>
                  </a:lnTo>
                  <a:lnTo>
                    <a:pt x="1695861" y="2233381"/>
                  </a:lnTo>
                  <a:lnTo>
                    <a:pt x="1718658" y="2265092"/>
                  </a:lnTo>
                  <a:lnTo>
                    <a:pt x="1741759" y="2296250"/>
                  </a:lnTo>
                  <a:lnTo>
                    <a:pt x="1765181" y="2326828"/>
                  </a:lnTo>
                  <a:lnTo>
                    <a:pt x="1788939" y="2356793"/>
                  </a:lnTo>
                  <a:lnTo>
                    <a:pt x="1813051" y="2386117"/>
                  </a:lnTo>
                  <a:lnTo>
                    <a:pt x="1837532" y="2414771"/>
                  </a:lnTo>
                  <a:lnTo>
                    <a:pt x="1862400" y="2442723"/>
                  </a:lnTo>
                  <a:lnTo>
                    <a:pt x="1887670" y="2469944"/>
                  </a:lnTo>
                  <a:lnTo>
                    <a:pt x="1913360" y="2496405"/>
                  </a:lnTo>
                  <a:lnTo>
                    <a:pt x="1939484" y="2522075"/>
                  </a:lnTo>
                  <a:lnTo>
                    <a:pt x="1966061" y="2546925"/>
                  </a:lnTo>
                  <a:lnTo>
                    <a:pt x="1993106" y="2570925"/>
                  </a:lnTo>
                  <a:lnTo>
                    <a:pt x="2020636" y="2594045"/>
                  </a:lnTo>
                  <a:lnTo>
                    <a:pt x="2048668" y="2616255"/>
                  </a:lnTo>
                  <a:lnTo>
                    <a:pt x="2077217" y="2637525"/>
                  </a:lnTo>
                  <a:lnTo>
                    <a:pt x="2106300" y="2657826"/>
                  </a:lnTo>
                  <a:lnTo>
                    <a:pt x="2135933" y="2677128"/>
                  </a:lnTo>
                  <a:lnTo>
                    <a:pt x="2166134" y="2695401"/>
                  </a:lnTo>
                  <a:lnTo>
                    <a:pt x="2196918" y="2712615"/>
                  </a:lnTo>
                  <a:lnTo>
                    <a:pt x="2228301" y="2728740"/>
                  </a:lnTo>
                  <a:lnTo>
                    <a:pt x="2260301" y="2743746"/>
                  </a:lnTo>
                  <a:lnTo>
                    <a:pt x="2292934" y="2757604"/>
                  </a:lnTo>
                  <a:lnTo>
                    <a:pt x="2326216" y="2770284"/>
                  </a:lnTo>
                  <a:lnTo>
                    <a:pt x="2360164" y="2781756"/>
                  </a:lnTo>
                  <a:lnTo>
                    <a:pt x="2394793" y="2791989"/>
                  </a:lnTo>
                  <a:lnTo>
                    <a:pt x="2430121" y="2800955"/>
                  </a:lnTo>
                  <a:lnTo>
                    <a:pt x="2466164" y="2808624"/>
                  </a:lnTo>
                  <a:lnTo>
                    <a:pt x="2502938" y="2814965"/>
                  </a:lnTo>
                  <a:lnTo>
                    <a:pt x="2540460" y="2819949"/>
                  </a:lnTo>
                  <a:lnTo>
                    <a:pt x="2578747" y="2823546"/>
                  </a:lnTo>
                  <a:lnTo>
                    <a:pt x="2617813" y="2825726"/>
                  </a:lnTo>
                  <a:lnTo>
                    <a:pt x="2657677" y="2826459"/>
                  </a:lnTo>
                  <a:lnTo>
                    <a:pt x="2657677" y="2411912"/>
                  </a:lnTo>
                  <a:lnTo>
                    <a:pt x="2617813" y="2411178"/>
                  </a:lnTo>
                  <a:lnTo>
                    <a:pt x="2578747" y="2408998"/>
                  </a:lnTo>
                  <a:lnTo>
                    <a:pt x="2540460" y="2405402"/>
                  </a:lnTo>
                  <a:lnTo>
                    <a:pt x="2502938" y="2400418"/>
                  </a:lnTo>
                  <a:lnTo>
                    <a:pt x="2466164" y="2394076"/>
                  </a:lnTo>
                  <a:lnTo>
                    <a:pt x="2430121" y="2386408"/>
                  </a:lnTo>
                  <a:lnTo>
                    <a:pt x="2394793" y="2377442"/>
                  </a:lnTo>
                  <a:lnTo>
                    <a:pt x="2360164" y="2367208"/>
                  </a:lnTo>
                  <a:lnTo>
                    <a:pt x="2326216" y="2355736"/>
                  </a:lnTo>
                  <a:lnTo>
                    <a:pt x="2292934" y="2343057"/>
                  </a:lnTo>
                  <a:lnTo>
                    <a:pt x="2260301" y="2329199"/>
                  </a:lnTo>
                  <a:lnTo>
                    <a:pt x="2228301" y="2314192"/>
                  </a:lnTo>
                  <a:lnTo>
                    <a:pt x="2196918" y="2298067"/>
                  </a:lnTo>
                  <a:lnTo>
                    <a:pt x="2166134" y="2280853"/>
                  </a:lnTo>
                  <a:lnTo>
                    <a:pt x="2135933" y="2262581"/>
                  </a:lnTo>
                  <a:lnTo>
                    <a:pt x="2106300" y="2243279"/>
                  </a:lnTo>
                  <a:lnTo>
                    <a:pt x="2077217" y="2222978"/>
                  </a:lnTo>
                  <a:lnTo>
                    <a:pt x="2048668" y="2201707"/>
                  </a:lnTo>
                  <a:lnTo>
                    <a:pt x="2020636" y="2179497"/>
                  </a:lnTo>
                  <a:lnTo>
                    <a:pt x="1993106" y="2156377"/>
                  </a:lnTo>
                  <a:lnTo>
                    <a:pt x="1966061" y="2132378"/>
                  </a:lnTo>
                  <a:lnTo>
                    <a:pt x="1939484" y="2107528"/>
                  </a:lnTo>
                  <a:lnTo>
                    <a:pt x="1913360" y="2081857"/>
                  </a:lnTo>
                  <a:lnTo>
                    <a:pt x="1887670" y="2055397"/>
                  </a:lnTo>
                  <a:lnTo>
                    <a:pt x="1862400" y="2028175"/>
                  </a:lnTo>
                  <a:lnTo>
                    <a:pt x="1837532" y="2000223"/>
                  </a:lnTo>
                  <a:lnTo>
                    <a:pt x="1813051" y="1971570"/>
                  </a:lnTo>
                  <a:lnTo>
                    <a:pt x="1788939" y="1942246"/>
                  </a:lnTo>
                  <a:lnTo>
                    <a:pt x="1765181" y="1912280"/>
                  </a:lnTo>
                  <a:lnTo>
                    <a:pt x="1741759" y="1881703"/>
                  </a:lnTo>
                  <a:lnTo>
                    <a:pt x="1718658" y="1850544"/>
                  </a:lnTo>
                  <a:lnTo>
                    <a:pt x="1695861" y="1818834"/>
                  </a:lnTo>
                  <a:lnTo>
                    <a:pt x="1673352" y="1786601"/>
                  </a:lnTo>
                  <a:lnTo>
                    <a:pt x="1651114" y="1753876"/>
                  </a:lnTo>
                  <a:lnTo>
                    <a:pt x="1629130" y="1720689"/>
                  </a:lnTo>
                  <a:lnTo>
                    <a:pt x="1607385" y="1687070"/>
                  </a:lnTo>
                  <a:lnTo>
                    <a:pt x="1585862" y="1653047"/>
                  </a:lnTo>
                  <a:lnTo>
                    <a:pt x="1564544" y="1618652"/>
                  </a:lnTo>
                  <a:lnTo>
                    <a:pt x="1543415" y="1583914"/>
                  </a:lnTo>
                  <a:lnTo>
                    <a:pt x="1522459" y="1548862"/>
                  </a:lnTo>
                  <a:lnTo>
                    <a:pt x="1501659" y="1513528"/>
                  </a:lnTo>
                  <a:lnTo>
                    <a:pt x="1480998" y="1477939"/>
                  </a:lnTo>
                  <a:lnTo>
                    <a:pt x="1460461" y="1442127"/>
                  </a:lnTo>
                  <a:lnTo>
                    <a:pt x="1440031" y="1406121"/>
                  </a:lnTo>
                  <a:lnTo>
                    <a:pt x="1419691" y="1369951"/>
                  </a:lnTo>
                  <a:lnTo>
                    <a:pt x="1399424" y="1333647"/>
                  </a:lnTo>
                  <a:lnTo>
                    <a:pt x="1379216" y="1297238"/>
                  </a:lnTo>
                  <a:lnTo>
                    <a:pt x="1359048" y="1260755"/>
                  </a:lnTo>
                  <a:lnTo>
                    <a:pt x="1338906" y="1224227"/>
                  </a:lnTo>
                  <a:lnTo>
                    <a:pt x="1318771" y="1187684"/>
                  </a:lnTo>
                  <a:lnTo>
                    <a:pt x="1298628" y="1151156"/>
                  </a:lnTo>
                  <a:lnTo>
                    <a:pt x="1278461" y="1114673"/>
                  </a:lnTo>
                  <a:lnTo>
                    <a:pt x="1258252" y="1078264"/>
                  </a:lnTo>
                  <a:lnTo>
                    <a:pt x="1237986" y="1041960"/>
                  </a:lnTo>
                  <a:lnTo>
                    <a:pt x="1217646" y="1005790"/>
                  </a:lnTo>
                  <a:lnTo>
                    <a:pt x="1197216" y="969784"/>
                  </a:lnTo>
                  <a:lnTo>
                    <a:pt x="1176678" y="933972"/>
                  </a:lnTo>
                  <a:lnTo>
                    <a:pt x="1156018" y="898384"/>
                  </a:lnTo>
                  <a:lnTo>
                    <a:pt x="1135218" y="863049"/>
                  </a:lnTo>
                  <a:lnTo>
                    <a:pt x="1114261" y="827997"/>
                  </a:lnTo>
                  <a:lnTo>
                    <a:pt x="1093133" y="793259"/>
                  </a:lnTo>
                  <a:lnTo>
                    <a:pt x="1071815" y="758864"/>
                  </a:lnTo>
                  <a:lnTo>
                    <a:pt x="1050291" y="724842"/>
                  </a:lnTo>
                  <a:lnTo>
                    <a:pt x="1028546" y="691222"/>
                  </a:lnTo>
                  <a:lnTo>
                    <a:pt x="1006563" y="658035"/>
                  </a:lnTo>
                  <a:lnTo>
                    <a:pt x="984325" y="625310"/>
                  </a:lnTo>
                  <a:lnTo>
                    <a:pt x="961815" y="593077"/>
                  </a:lnTo>
                  <a:lnTo>
                    <a:pt x="939018" y="561367"/>
                  </a:lnTo>
                  <a:lnTo>
                    <a:pt x="915917" y="530208"/>
                  </a:lnTo>
                  <a:lnTo>
                    <a:pt x="892496" y="499631"/>
                  </a:lnTo>
                  <a:lnTo>
                    <a:pt x="868738" y="469665"/>
                  </a:lnTo>
                  <a:lnTo>
                    <a:pt x="844626" y="440341"/>
                  </a:lnTo>
                  <a:lnTo>
                    <a:pt x="820144" y="411688"/>
                  </a:lnTo>
                  <a:lnTo>
                    <a:pt x="795277" y="383736"/>
                  </a:lnTo>
                  <a:lnTo>
                    <a:pt x="770006" y="356514"/>
                  </a:lnTo>
                  <a:lnTo>
                    <a:pt x="744317" y="330054"/>
                  </a:lnTo>
                  <a:lnTo>
                    <a:pt x="718192" y="304383"/>
                  </a:lnTo>
                  <a:lnTo>
                    <a:pt x="691615" y="279534"/>
                  </a:lnTo>
                  <a:lnTo>
                    <a:pt x="664570" y="255534"/>
                  </a:lnTo>
                  <a:lnTo>
                    <a:pt x="637040" y="232414"/>
                  </a:lnTo>
                  <a:lnTo>
                    <a:pt x="609009" y="210204"/>
                  </a:lnTo>
                  <a:lnTo>
                    <a:pt x="580460" y="188933"/>
                  </a:lnTo>
                  <a:lnTo>
                    <a:pt x="551377" y="168632"/>
                  </a:lnTo>
                  <a:lnTo>
                    <a:pt x="521744" y="149330"/>
                  </a:lnTo>
                  <a:lnTo>
                    <a:pt x="491543" y="131058"/>
                  </a:lnTo>
                  <a:lnTo>
                    <a:pt x="460759" y="113844"/>
                  </a:lnTo>
                  <a:lnTo>
                    <a:pt x="429375" y="97719"/>
                  </a:lnTo>
                  <a:lnTo>
                    <a:pt x="397375" y="82713"/>
                  </a:lnTo>
                  <a:lnTo>
                    <a:pt x="364742" y="68855"/>
                  </a:lnTo>
                  <a:lnTo>
                    <a:pt x="331460" y="56175"/>
                  </a:lnTo>
                  <a:lnTo>
                    <a:pt x="297513" y="44703"/>
                  </a:lnTo>
                  <a:lnTo>
                    <a:pt x="262883" y="34469"/>
                  </a:lnTo>
                  <a:lnTo>
                    <a:pt x="227555" y="25503"/>
                  </a:lnTo>
                  <a:lnTo>
                    <a:pt x="191512" y="17835"/>
                  </a:lnTo>
                  <a:lnTo>
                    <a:pt x="154738" y="11494"/>
                  </a:lnTo>
                  <a:lnTo>
                    <a:pt x="117216" y="6510"/>
                  </a:lnTo>
                  <a:lnTo>
                    <a:pt x="78930" y="2913"/>
                  </a:lnTo>
                  <a:lnTo>
                    <a:pt x="39863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8111400" y="2700441"/>
              <a:ext cx="2657677" cy="2850013"/>
            </a:xfrm>
            <a:custGeom>
              <a:avLst/>
              <a:pathLst>
                <a:path w="2657677" h="2850013">
                  <a:moveTo>
                    <a:pt x="0" y="2850013"/>
                  </a:moveTo>
                  <a:lnTo>
                    <a:pt x="39863" y="2849708"/>
                  </a:lnTo>
                  <a:lnTo>
                    <a:pt x="78930" y="2848801"/>
                  </a:lnTo>
                  <a:lnTo>
                    <a:pt x="117216" y="2847305"/>
                  </a:lnTo>
                  <a:lnTo>
                    <a:pt x="154738" y="2845231"/>
                  </a:lnTo>
                  <a:lnTo>
                    <a:pt x="191512" y="2842593"/>
                  </a:lnTo>
                  <a:lnTo>
                    <a:pt x="227555" y="2839403"/>
                  </a:lnTo>
                  <a:lnTo>
                    <a:pt x="262883" y="2835673"/>
                  </a:lnTo>
                  <a:lnTo>
                    <a:pt x="297513" y="2831416"/>
                  </a:lnTo>
                  <a:lnTo>
                    <a:pt x="331460" y="2826643"/>
                  </a:lnTo>
                  <a:lnTo>
                    <a:pt x="364742" y="2821368"/>
                  </a:lnTo>
                  <a:lnTo>
                    <a:pt x="397375" y="2815603"/>
                  </a:lnTo>
                  <a:lnTo>
                    <a:pt x="429375" y="2809360"/>
                  </a:lnTo>
                  <a:lnTo>
                    <a:pt x="460759" y="2802652"/>
                  </a:lnTo>
                  <a:lnTo>
                    <a:pt x="491543" y="2795491"/>
                  </a:lnTo>
                  <a:lnTo>
                    <a:pt x="521744" y="2787889"/>
                  </a:lnTo>
                  <a:lnTo>
                    <a:pt x="551377" y="2779859"/>
                  </a:lnTo>
                  <a:lnTo>
                    <a:pt x="580460" y="2771414"/>
                  </a:lnTo>
                  <a:lnTo>
                    <a:pt x="609009" y="2762565"/>
                  </a:lnTo>
                  <a:lnTo>
                    <a:pt x="637040" y="2753325"/>
                  </a:lnTo>
                  <a:lnTo>
                    <a:pt x="664570" y="2743707"/>
                  </a:lnTo>
                  <a:lnTo>
                    <a:pt x="691615" y="2733722"/>
                  </a:lnTo>
                  <a:lnTo>
                    <a:pt x="718192" y="2723384"/>
                  </a:lnTo>
                  <a:lnTo>
                    <a:pt x="744317" y="2712705"/>
                  </a:lnTo>
                  <a:lnTo>
                    <a:pt x="770006" y="2701697"/>
                  </a:lnTo>
                  <a:lnTo>
                    <a:pt x="795277" y="2690373"/>
                  </a:lnTo>
                  <a:lnTo>
                    <a:pt x="820144" y="2678744"/>
                  </a:lnTo>
                  <a:lnTo>
                    <a:pt x="844626" y="2666824"/>
                  </a:lnTo>
                  <a:lnTo>
                    <a:pt x="868738" y="2654625"/>
                  </a:lnTo>
                  <a:lnTo>
                    <a:pt x="892496" y="2642158"/>
                  </a:lnTo>
                  <a:lnTo>
                    <a:pt x="915917" y="2629438"/>
                  </a:lnTo>
                  <a:lnTo>
                    <a:pt x="939018" y="2616475"/>
                  </a:lnTo>
                  <a:lnTo>
                    <a:pt x="961815" y="2603283"/>
                  </a:lnTo>
                  <a:lnTo>
                    <a:pt x="984325" y="2589874"/>
                  </a:lnTo>
                  <a:lnTo>
                    <a:pt x="1006563" y="2576260"/>
                  </a:lnTo>
                  <a:lnTo>
                    <a:pt x="1028546" y="2562454"/>
                  </a:lnTo>
                  <a:lnTo>
                    <a:pt x="1050291" y="2548467"/>
                  </a:lnTo>
                  <a:lnTo>
                    <a:pt x="1071815" y="2534313"/>
                  </a:lnTo>
                  <a:lnTo>
                    <a:pt x="1093133" y="2520004"/>
                  </a:lnTo>
                  <a:lnTo>
                    <a:pt x="1114261" y="2505553"/>
                  </a:lnTo>
                  <a:lnTo>
                    <a:pt x="1135218" y="2490971"/>
                  </a:lnTo>
                  <a:lnTo>
                    <a:pt x="1156018" y="2476271"/>
                  </a:lnTo>
                  <a:lnTo>
                    <a:pt x="1176678" y="2461466"/>
                  </a:lnTo>
                  <a:lnTo>
                    <a:pt x="1197216" y="2446567"/>
                  </a:lnTo>
                  <a:lnTo>
                    <a:pt x="1217646" y="2431588"/>
                  </a:lnTo>
                  <a:lnTo>
                    <a:pt x="1237986" y="2416541"/>
                  </a:lnTo>
                  <a:lnTo>
                    <a:pt x="1258252" y="2401438"/>
                  </a:lnTo>
                  <a:lnTo>
                    <a:pt x="1278461" y="2386291"/>
                  </a:lnTo>
                  <a:lnTo>
                    <a:pt x="1298628" y="2371114"/>
                  </a:lnTo>
                  <a:lnTo>
                    <a:pt x="1318771" y="2355918"/>
                  </a:lnTo>
                  <a:lnTo>
                    <a:pt x="1338906" y="2340715"/>
                  </a:lnTo>
                  <a:lnTo>
                    <a:pt x="1359048" y="2325519"/>
                  </a:lnTo>
                  <a:lnTo>
                    <a:pt x="1379216" y="2310341"/>
                  </a:lnTo>
                  <a:lnTo>
                    <a:pt x="1399424" y="2295195"/>
                  </a:lnTo>
                  <a:lnTo>
                    <a:pt x="1419691" y="2280092"/>
                  </a:lnTo>
                  <a:lnTo>
                    <a:pt x="1440031" y="2265044"/>
                  </a:lnTo>
                  <a:lnTo>
                    <a:pt x="1460461" y="2250065"/>
                  </a:lnTo>
                  <a:lnTo>
                    <a:pt x="1480998" y="2235167"/>
                  </a:lnTo>
                  <a:lnTo>
                    <a:pt x="1501659" y="2220362"/>
                  </a:lnTo>
                  <a:lnTo>
                    <a:pt x="1522459" y="2205662"/>
                  </a:lnTo>
                  <a:lnTo>
                    <a:pt x="1543415" y="2191080"/>
                  </a:lnTo>
                  <a:lnTo>
                    <a:pt x="1564544" y="2176628"/>
                  </a:lnTo>
                  <a:lnTo>
                    <a:pt x="1585862" y="2162319"/>
                  </a:lnTo>
                  <a:lnTo>
                    <a:pt x="1607385" y="2148165"/>
                  </a:lnTo>
                  <a:lnTo>
                    <a:pt x="1629130" y="2134179"/>
                  </a:lnTo>
                  <a:lnTo>
                    <a:pt x="1651114" y="2120373"/>
                  </a:lnTo>
                  <a:lnTo>
                    <a:pt x="1673352" y="2106759"/>
                  </a:lnTo>
                  <a:lnTo>
                    <a:pt x="1695861" y="2093349"/>
                  </a:lnTo>
                  <a:lnTo>
                    <a:pt x="1718658" y="2080157"/>
                  </a:lnTo>
                  <a:lnTo>
                    <a:pt x="1741759" y="2067195"/>
                  </a:lnTo>
                  <a:lnTo>
                    <a:pt x="1765181" y="2054474"/>
                  </a:lnTo>
                  <a:lnTo>
                    <a:pt x="1788939" y="2042008"/>
                  </a:lnTo>
                  <a:lnTo>
                    <a:pt x="1813051" y="2029809"/>
                  </a:lnTo>
                  <a:lnTo>
                    <a:pt x="1837532" y="2017889"/>
                  </a:lnTo>
                  <a:lnTo>
                    <a:pt x="1862400" y="2006260"/>
                  </a:lnTo>
                  <a:lnTo>
                    <a:pt x="1887670" y="1994936"/>
                  </a:lnTo>
                  <a:lnTo>
                    <a:pt x="1913360" y="1983927"/>
                  </a:lnTo>
                  <a:lnTo>
                    <a:pt x="1939484" y="1973248"/>
                  </a:lnTo>
                  <a:lnTo>
                    <a:pt x="1966061" y="1962910"/>
                  </a:lnTo>
                  <a:lnTo>
                    <a:pt x="1993106" y="1952926"/>
                  </a:lnTo>
                  <a:lnTo>
                    <a:pt x="2020636" y="1943308"/>
                  </a:lnTo>
                  <a:lnTo>
                    <a:pt x="2048668" y="1934068"/>
                  </a:lnTo>
                  <a:lnTo>
                    <a:pt x="2077217" y="1925219"/>
                  </a:lnTo>
                  <a:lnTo>
                    <a:pt x="2106300" y="1916774"/>
                  </a:lnTo>
                  <a:lnTo>
                    <a:pt x="2135933" y="1908744"/>
                  </a:lnTo>
                  <a:lnTo>
                    <a:pt x="2166134" y="1901142"/>
                  </a:lnTo>
                  <a:lnTo>
                    <a:pt x="2196918" y="1893981"/>
                  </a:lnTo>
                  <a:lnTo>
                    <a:pt x="2228301" y="1887273"/>
                  </a:lnTo>
                  <a:lnTo>
                    <a:pt x="2260301" y="1881030"/>
                  </a:lnTo>
                  <a:lnTo>
                    <a:pt x="2292934" y="1875265"/>
                  </a:lnTo>
                  <a:lnTo>
                    <a:pt x="2326216" y="1869990"/>
                  </a:lnTo>
                  <a:lnTo>
                    <a:pt x="2360164" y="1865217"/>
                  </a:lnTo>
                  <a:lnTo>
                    <a:pt x="2394793" y="1860960"/>
                  </a:lnTo>
                  <a:lnTo>
                    <a:pt x="2430121" y="1857230"/>
                  </a:lnTo>
                  <a:lnTo>
                    <a:pt x="2466164" y="1854039"/>
                  </a:lnTo>
                  <a:lnTo>
                    <a:pt x="2502938" y="1851401"/>
                  </a:lnTo>
                  <a:lnTo>
                    <a:pt x="2540460" y="1849328"/>
                  </a:lnTo>
                  <a:lnTo>
                    <a:pt x="2578747" y="1847832"/>
                  </a:lnTo>
                  <a:lnTo>
                    <a:pt x="2617813" y="1846925"/>
                  </a:lnTo>
                  <a:lnTo>
                    <a:pt x="2657677" y="1846620"/>
                  </a:lnTo>
                  <a:lnTo>
                    <a:pt x="2657677" y="0"/>
                  </a:lnTo>
                  <a:lnTo>
                    <a:pt x="2617813" y="305"/>
                  </a:lnTo>
                  <a:lnTo>
                    <a:pt x="2578747" y="1211"/>
                  </a:lnTo>
                  <a:lnTo>
                    <a:pt x="2540460" y="2708"/>
                  </a:lnTo>
                  <a:lnTo>
                    <a:pt x="2502938" y="4781"/>
                  </a:lnTo>
                  <a:lnTo>
                    <a:pt x="2466164" y="7419"/>
                  </a:lnTo>
                  <a:lnTo>
                    <a:pt x="2430121" y="10609"/>
                  </a:lnTo>
                  <a:lnTo>
                    <a:pt x="2394793" y="14339"/>
                  </a:lnTo>
                  <a:lnTo>
                    <a:pt x="2360164" y="18597"/>
                  </a:lnTo>
                  <a:lnTo>
                    <a:pt x="2326216" y="23369"/>
                  </a:lnTo>
                  <a:lnTo>
                    <a:pt x="2292934" y="28644"/>
                  </a:lnTo>
                  <a:lnTo>
                    <a:pt x="2260301" y="34409"/>
                  </a:lnTo>
                  <a:lnTo>
                    <a:pt x="2228301" y="40652"/>
                  </a:lnTo>
                  <a:lnTo>
                    <a:pt x="2196918" y="47361"/>
                  </a:lnTo>
                  <a:lnTo>
                    <a:pt x="2166134" y="54522"/>
                  </a:lnTo>
                  <a:lnTo>
                    <a:pt x="2135933" y="62123"/>
                  </a:lnTo>
                  <a:lnTo>
                    <a:pt x="2106300" y="70153"/>
                  </a:lnTo>
                  <a:lnTo>
                    <a:pt x="2077217" y="78599"/>
                  </a:lnTo>
                  <a:lnTo>
                    <a:pt x="2048668" y="87448"/>
                  </a:lnTo>
                  <a:lnTo>
                    <a:pt x="2020636" y="96687"/>
                  </a:lnTo>
                  <a:lnTo>
                    <a:pt x="1993106" y="106306"/>
                  </a:lnTo>
                  <a:lnTo>
                    <a:pt x="1966061" y="116290"/>
                  </a:lnTo>
                  <a:lnTo>
                    <a:pt x="1939484" y="126628"/>
                  </a:lnTo>
                  <a:lnTo>
                    <a:pt x="1913360" y="137307"/>
                  </a:lnTo>
                  <a:lnTo>
                    <a:pt x="1887670" y="148315"/>
                  </a:lnTo>
                  <a:lnTo>
                    <a:pt x="1862400" y="159640"/>
                  </a:lnTo>
                  <a:lnTo>
                    <a:pt x="1837532" y="171268"/>
                  </a:lnTo>
                  <a:lnTo>
                    <a:pt x="1813051" y="183188"/>
                  </a:lnTo>
                  <a:lnTo>
                    <a:pt x="1788939" y="195388"/>
                  </a:lnTo>
                  <a:lnTo>
                    <a:pt x="1765181" y="207854"/>
                  </a:lnTo>
                  <a:lnTo>
                    <a:pt x="1741759" y="220575"/>
                  </a:lnTo>
                  <a:lnTo>
                    <a:pt x="1718658" y="233537"/>
                  </a:lnTo>
                  <a:lnTo>
                    <a:pt x="1695861" y="246729"/>
                  </a:lnTo>
                  <a:lnTo>
                    <a:pt x="1673352" y="260138"/>
                  </a:lnTo>
                  <a:lnTo>
                    <a:pt x="1651114" y="273752"/>
                  </a:lnTo>
                  <a:lnTo>
                    <a:pt x="1629130" y="287559"/>
                  </a:lnTo>
                  <a:lnTo>
                    <a:pt x="1607385" y="301545"/>
                  </a:lnTo>
                  <a:lnTo>
                    <a:pt x="1585862" y="315699"/>
                  </a:lnTo>
                  <a:lnTo>
                    <a:pt x="1564544" y="330008"/>
                  </a:lnTo>
                  <a:lnTo>
                    <a:pt x="1543415" y="344460"/>
                  </a:lnTo>
                  <a:lnTo>
                    <a:pt x="1522459" y="359042"/>
                  </a:lnTo>
                  <a:lnTo>
                    <a:pt x="1501659" y="373741"/>
                  </a:lnTo>
                  <a:lnTo>
                    <a:pt x="1480998" y="388547"/>
                  </a:lnTo>
                  <a:lnTo>
                    <a:pt x="1460461" y="403445"/>
                  </a:lnTo>
                  <a:lnTo>
                    <a:pt x="1440031" y="418424"/>
                  </a:lnTo>
                  <a:lnTo>
                    <a:pt x="1419691" y="433471"/>
                  </a:lnTo>
                  <a:lnTo>
                    <a:pt x="1399424" y="448575"/>
                  </a:lnTo>
                  <a:lnTo>
                    <a:pt x="1379216" y="463721"/>
                  </a:lnTo>
                  <a:lnTo>
                    <a:pt x="1359048" y="478899"/>
                  </a:lnTo>
                  <a:lnTo>
                    <a:pt x="1338906" y="494095"/>
                  </a:lnTo>
                  <a:lnTo>
                    <a:pt x="1318771" y="509297"/>
                  </a:lnTo>
                  <a:lnTo>
                    <a:pt x="1298628" y="524493"/>
                  </a:lnTo>
                  <a:lnTo>
                    <a:pt x="1278461" y="539671"/>
                  </a:lnTo>
                  <a:lnTo>
                    <a:pt x="1258252" y="554818"/>
                  </a:lnTo>
                  <a:lnTo>
                    <a:pt x="1237986" y="569921"/>
                  </a:lnTo>
                  <a:lnTo>
                    <a:pt x="1217646" y="584968"/>
                  </a:lnTo>
                  <a:lnTo>
                    <a:pt x="1197216" y="599947"/>
                  </a:lnTo>
                  <a:lnTo>
                    <a:pt x="1176678" y="614845"/>
                  </a:lnTo>
                  <a:lnTo>
                    <a:pt x="1156018" y="629651"/>
                  </a:lnTo>
                  <a:lnTo>
                    <a:pt x="1135218" y="644351"/>
                  </a:lnTo>
                  <a:lnTo>
                    <a:pt x="1114261" y="658933"/>
                  </a:lnTo>
                  <a:lnTo>
                    <a:pt x="1093133" y="673384"/>
                  </a:lnTo>
                  <a:lnTo>
                    <a:pt x="1071815" y="687693"/>
                  </a:lnTo>
                  <a:lnTo>
                    <a:pt x="1050291" y="701847"/>
                  </a:lnTo>
                  <a:lnTo>
                    <a:pt x="1028546" y="715833"/>
                  </a:lnTo>
                  <a:lnTo>
                    <a:pt x="1006563" y="729640"/>
                  </a:lnTo>
                  <a:lnTo>
                    <a:pt x="984325" y="743254"/>
                  </a:lnTo>
                  <a:lnTo>
                    <a:pt x="961815" y="756663"/>
                  </a:lnTo>
                  <a:lnTo>
                    <a:pt x="939018" y="769855"/>
                  </a:lnTo>
                  <a:lnTo>
                    <a:pt x="915917" y="782818"/>
                  </a:lnTo>
                  <a:lnTo>
                    <a:pt x="892496" y="795538"/>
                  </a:lnTo>
                  <a:lnTo>
                    <a:pt x="868738" y="808004"/>
                  </a:lnTo>
                  <a:lnTo>
                    <a:pt x="844626" y="820204"/>
                  </a:lnTo>
                  <a:lnTo>
                    <a:pt x="820144" y="832124"/>
                  </a:lnTo>
                  <a:lnTo>
                    <a:pt x="795277" y="843752"/>
                  </a:lnTo>
                  <a:lnTo>
                    <a:pt x="770006" y="855077"/>
                  </a:lnTo>
                  <a:lnTo>
                    <a:pt x="744317" y="866085"/>
                  </a:lnTo>
                  <a:lnTo>
                    <a:pt x="718192" y="876764"/>
                  </a:lnTo>
                  <a:lnTo>
                    <a:pt x="691615" y="887102"/>
                  </a:lnTo>
                  <a:lnTo>
                    <a:pt x="664570" y="897086"/>
                  </a:lnTo>
                  <a:lnTo>
                    <a:pt x="637040" y="906705"/>
                  </a:lnTo>
                  <a:lnTo>
                    <a:pt x="609009" y="915944"/>
                  </a:lnTo>
                  <a:lnTo>
                    <a:pt x="580460" y="924793"/>
                  </a:lnTo>
                  <a:lnTo>
                    <a:pt x="551377" y="933239"/>
                  </a:lnTo>
                  <a:lnTo>
                    <a:pt x="521744" y="941269"/>
                  </a:lnTo>
                  <a:lnTo>
                    <a:pt x="491543" y="948870"/>
                  </a:lnTo>
                  <a:lnTo>
                    <a:pt x="460759" y="956032"/>
                  </a:lnTo>
                  <a:lnTo>
                    <a:pt x="429375" y="962740"/>
                  </a:lnTo>
                  <a:lnTo>
                    <a:pt x="397375" y="968983"/>
                  </a:lnTo>
                  <a:lnTo>
                    <a:pt x="364742" y="974748"/>
                  </a:lnTo>
                  <a:lnTo>
                    <a:pt x="331460" y="980023"/>
                  </a:lnTo>
                  <a:lnTo>
                    <a:pt x="297513" y="984795"/>
                  </a:lnTo>
                  <a:lnTo>
                    <a:pt x="262883" y="989053"/>
                  </a:lnTo>
                  <a:lnTo>
                    <a:pt x="227555" y="992783"/>
                  </a:lnTo>
                  <a:lnTo>
                    <a:pt x="191512" y="995973"/>
                  </a:lnTo>
                  <a:lnTo>
                    <a:pt x="154738" y="998611"/>
                  </a:lnTo>
                  <a:lnTo>
                    <a:pt x="117216" y="1000684"/>
                  </a:lnTo>
                  <a:lnTo>
                    <a:pt x="78930" y="1002181"/>
                  </a:lnTo>
                  <a:lnTo>
                    <a:pt x="39863" y="1003088"/>
                  </a:lnTo>
                  <a:lnTo>
                    <a:pt x="0" y="1003393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8111400" y="3138542"/>
              <a:ext cx="2657677" cy="2129266"/>
            </a:xfrm>
            <a:custGeom>
              <a:avLst/>
              <a:pathLst>
                <a:path w="2657677" h="2129266">
                  <a:moveTo>
                    <a:pt x="0" y="565291"/>
                  </a:moveTo>
                  <a:lnTo>
                    <a:pt x="39863" y="565767"/>
                  </a:lnTo>
                  <a:lnTo>
                    <a:pt x="78930" y="567181"/>
                  </a:lnTo>
                  <a:lnTo>
                    <a:pt x="117216" y="569513"/>
                  </a:lnTo>
                  <a:lnTo>
                    <a:pt x="154738" y="572745"/>
                  </a:lnTo>
                  <a:lnTo>
                    <a:pt x="191512" y="576856"/>
                  </a:lnTo>
                  <a:lnTo>
                    <a:pt x="227555" y="581829"/>
                  </a:lnTo>
                  <a:lnTo>
                    <a:pt x="262883" y="587643"/>
                  </a:lnTo>
                  <a:lnTo>
                    <a:pt x="297513" y="594279"/>
                  </a:lnTo>
                  <a:lnTo>
                    <a:pt x="331460" y="601718"/>
                  </a:lnTo>
                  <a:lnTo>
                    <a:pt x="364742" y="609940"/>
                  </a:lnTo>
                  <a:lnTo>
                    <a:pt x="397375" y="618926"/>
                  </a:lnTo>
                  <a:lnTo>
                    <a:pt x="429375" y="628656"/>
                  </a:lnTo>
                  <a:lnTo>
                    <a:pt x="460759" y="639112"/>
                  </a:lnTo>
                  <a:lnTo>
                    <a:pt x="491543" y="650274"/>
                  </a:lnTo>
                  <a:lnTo>
                    <a:pt x="521744" y="662123"/>
                  </a:lnTo>
                  <a:lnTo>
                    <a:pt x="551377" y="674639"/>
                  </a:lnTo>
                  <a:lnTo>
                    <a:pt x="580460" y="687803"/>
                  </a:lnTo>
                  <a:lnTo>
                    <a:pt x="609009" y="701596"/>
                  </a:lnTo>
                  <a:lnTo>
                    <a:pt x="637040" y="715998"/>
                  </a:lnTo>
                  <a:lnTo>
                    <a:pt x="664570" y="730989"/>
                  </a:lnTo>
                  <a:lnTo>
                    <a:pt x="691615" y="746552"/>
                  </a:lnTo>
                  <a:lnTo>
                    <a:pt x="718192" y="762665"/>
                  </a:lnTo>
                  <a:lnTo>
                    <a:pt x="744317" y="779311"/>
                  </a:lnTo>
                  <a:lnTo>
                    <a:pt x="770006" y="796469"/>
                  </a:lnTo>
                  <a:lnTo>
                    <a:pt x="795277" y="814120"/>
                  </a:lnTo>
                  <a:lnTo>
                    <a:pt x="820144" y="832246"/>
                  </a:lnTo>
                  <a:lnTo>
                    <a:pt x="844626" y="850825"/>
                  </a:lnTo>
                  <a:lnTo>
                    <a:pt x="868738" y="869840"/>
                  </a:lnTo>
                  <a:lnTo>
                    <a:pt x="892496" y="889271"/>
                  </a:lnTo>
                  <a:lnTo>
                    <a:pt x="915917" y="909099"/>
                  </a:lnTo>
                  <a:lnTo>
                    <a:pt x="939018" y="929303"/>
                  </a:lnTo>
                  <a:lnTo>
                    <a:pt x="961815" y="949865"/>
                  </a:lnTo>
                  <a:lnTo>
                    <a:pt x="984325" y="970766"/>
                  </a:lnTo>
                  <a:lnTo>
                    <a:pt x="1006563" y="991986"/>
                  </a:lnTo>
                  <a:lnTo>
                    <a:pt x="1028546" y="1013506"/>
                  </a:lnTo>
                  <a:lnTo>
                    <a:pt x="1050291" y="1035306"/>
                  </a:lnTo>
                  <a:lnTo>
                    <a:pt x="1071815" y="1057368"/>
                  </a:lnTo>
                  <a:lnTo>
                    <a:pt x="1093133" y="1079671"/>
                  </a:lnTo>
                  <a:lnTo>
                    <a:pt x="1114261" y="1102196"/>
                  </a:lnTo>
                  <a:lnTo>
                    <a:pt x="1135218" y="1124925"/>
                  </a:lnTo>
                  <a:lnTo>
                    <a:pt x="1156018" y="1147837"/>
                  </a:lnTo>
                  <a:lnTo>
                    <a:pt x="1176678" y="1170914"/>
                  </a:lnTo>
                  <a:lnTo>
                    <a:pt x="1197216" y="1194136"/>
                  </a:lnTo>
                  <a:lnTo>
                    <a:pt x="1217646" y="1217484"/>
                  </a:lnTo>
                  <a:lnTo>
                    <a:pt x="1237986" y="1240938"/>
                  </a:lnTo>
                  <a:lnTo>
                    <a:pt x="1258252" y="1264479"/>
                  </a:lnTo>
                  <a:lnTo>
                    <a:pt x="1278461" y="1288087"/>
                  </a:lnTo>
                  <a:lnTo>
                    <a:pt x="1298628" y="1311745"/>
                  </a:lnTo>
                  <a:lnTo>
                    <a:pt x="1318771" y="1335431"/>
                  </a:lnTo>
                  <a:lnTo>
                    <a:pt x="1338906" y="1359126"/>
                  </a:lnTo>
                  <a:lnTo>
                    <a:pt x="1359048" y="1382813"/>
                  </a:lnTo>
                  <a:lnTo>
                    <a:pt x="1379216" y="1406470"/>
                  </a:lnTo>
                  <a:lnTo>
                    <a:pt x="1399424" y="1430078"/>
                  </a:lnTo>
                  <a:lnTo>
                    <a:pt x="1419691" y="1453619"/>
                  </a:lnTo>
                  <a:lnTo>
                    <a:pt x="1440031" y="1477073"/>
                  </a:lnTo>
                  <a:lnTo>
                    <a:pt x="1460461" y="1500421"/>
                  </a:lnTo>
                  <a:lnTo>
                    <a:pt x="1480998" y="1523643"/>
                  </a:lnTo>
                  <a:lnTo>
                    <a:pt x="1501659" y="1546720"/>
                  </a:lnTo>
                  <a:lnTo>
                    <a:pt x="1522459" y="1569632"/>
                  </a:lnTo>
                  <a:lnTo>
                    <a:pt x="1543415" y="1592361"/>
                  </a:lnTo>
                  <a:lnTo>
                    <a:pt x="1564544" y="1614886"/>
                  </a:lnTo>
                  <a:lnTo>
                    <a:pt x="1585862" y="1637190"/>
                  </a:lnTo>
                  <a:lnTo>
                    <a:pt x="1607385" y="1659251"/>
                  </a:lnTo>
                  <a:lnTo>
                    <a:pt x="1629130" y="1681051"/>
                  </a:lnTo>
                  <a:lnTo>
                    <a:pt x="1651114" y="1702571"/>
                  </a:lnTo>
                  <a:lnTo>
                    <a:pt x="1673352" y="1723791"/>
                  </a:lnTo>
                  <a:lnTo>
                    <a:pt x="1695861" y="1744692"/>
                  </a:lnTo>
                  <a:lnTo>
                    <a:pt x="1718658" y="1765254"/>
                  </a:lnTo>
                  <a:lnTo>
                    <a:pt x="1741759" y="1785459"/>
                  </a:lnTo>
                  <a:lnTo>
                    <a:pt x="1765181" y="1805286"/>
                  </a:lnTo>
                  <a:lnTo>
                    <a:pt x="1788939" y="1824717"/>
                  </a:lnTo>
                  <a:lnTo>
                    <a:pt x="1813051" y="1843732"/>
                  </a:lnTo>
                  <a:lnTo>
                    <a:pt x="1837532" y="1862311"/>
                  </a:lnTo>
                  <a:lnTo>
                    <a:pt x="1862400" y="1880437"/>
                  </a:lnTo>
                  <a:lnTo>
                    <a:pt x="1887670" y="1898088"/>
                  </a:lnTo>
                  <a:lnTo>
                    <a:pt x="1913360" y="1915246"/>
                  </a:lnTo>
                  <a:lnTo>
                    <a:pt x="1939484" y="1931892"/>
                  </a:lnTo>
                  <a:lnTo>
                    <a:pt x="1966061" y="1948005"/>
                  </a:lnTo>
                  <a:lnTo>
                    <a:pt x="1993106" y="1963568"/>
                  </a:lnTo>
                  <a:lnTo>
                    <a:pt x="2020636" y="1978560"/>
                  </a:lnTo>
                  <a:lnTo>
                    <a:pt x="2048668" y="1992961"/>
                  </a:lnTo>
                  <a:lnTo>
                    <a:pt x="2077217" y="2006754"/>
                  </a:lnTo>
                  <a:lnTo>
                    <a:pt x="2106300" y="2019918"/>
                  </a:lnTo>
                  <a:lnTo>
                    <a:pt x="2135933" y="2032434"/>
                  </a:lnTo>
                  <a:lnTo>
                    <a:pt x="2166134" y="2044283"/>
                  </a:lnTo>
                  <a:lnTo>
                    <a:pt x="2196918" y="2055445"/>
                  </a:lnTo>
                  <a:lnTo>
                    <a:pt x="2228301" y="2065901"/>
                  </a:lnTo>
                  <a:lnTo>
                    <a:pt x="2260301" y="2075631"/>
                  </a:lnTo>
                  <a:lnTo>
                    <a:pt x="2292934" y="2084618"/>
                  </a:lnTo>
                  <a:lnTo>
                    <a:pt x="2326216" y="2092840"/>
                  </a:lnTo>
                  <a:lnTo>
                    <a:pt x="2360164" y="2100278"/>
                  </a:lnTo>
                  <a:lnTo>
                    <a:pt x="2394793" y="2106914"/>
                  </a:lnTo>
                  <a:lnTo>
                    <a:pt x="2430121" y="2112728"/>
                  </a:lnTo>
                  <a:lnTo>
                    <a:pt x="2466164" y="2117701"/>
                  </a:lnTo>
                  <a:lnTo>
                    <a:pt x="2502938" y="2121813"/>
                  </a:lnTo>
                  <a:lnTo>
                    <a:pt x="2540460" y="2125044"/>
                  </a:lnTo>
                  <a:lnTo>
                    <a:pt x="2578747" y="2127377"/>
                  </a:lnTo>
                  <a:lnTo>
                    <a:pt x="2617813" y="2128790"/>
                  </a:lnTo>
                  <a:lnTo>
                    <a:pt x="2657677" y="2129266"/>
                  </a:lnTo>
                  <a:lnTo>
                    <a:pt x="2657677" y="1563974"/>
                  </a:lnTo>
                  <a:lnTo>
                    <a:pt x="2617813" y="1563498"/>
                  </a:lnTo>
                  <a:lnTo>
                    <a:pt x="2578747" y="1562085"/>
                  </a:lnTo>
                  <a:lnTo>
                    <a:pt x="2540460" y="1559752"/>
                  </a:lnTo>
                  <a:lnTo>
                    <a:pt x="2502938" y="1556521"/>
                  </a:lnTo>
                  <a:lnTo>
                    <a:pt x="2466164" y="1552409"/>
                  </a:lnTo>
                  <a:lnTo>
                    <a:pt x="2430121" y="1547436"/>
                  </a:lnTo>
                  <a:lnTo>
                    <a:pt x="2394793" y="1541622"/>
                  </a:lnTo>
                  <a:lnTo>
                    <a:pt x="2360164" y="1534986"/>
                  </a:lnTo>
                  <a:lnTo>
                    <a:pt x="2326216" y="1527548"/>
                  </a:lnTo>
                  <a:lnTo>
                    <a:pt x="2292934" y="1519326"/>
                  </a:lnTo>
                  <a:lnTo>
                    <a:pt x="2260301" y="1510340"/>
                  </a:lnTo>
                  <a:lnTo>
                    <a:pt x="2228301" y="1500609"/>
                  </a:lnTo>
                  <a:lnTo>
                    <a:pt x="2196918" y="1490153"/>
                  </a:lnTo>
                  <a:lnTo>
                    <a:pt x="2166134" y="1478991"/>
                  </a:lnTo>
                  <a:lnTo>
                    <a:pt x="2135933" y="1467142"/>
                  </a:lnTo>
                  <a:lnTo>
                    <a:pt x="2106300" y="1454626"/>
                  </a:lnTo>
                  <a:lnTo>
                    <a:pt x="2077217" y="1441462"/>
                  </a:lnTo>
                  <a:lnTo>
                    <a:pt x="2048668" y="1427670"/>
                  </a:lnTo>
                  <a:lnTo>
                    <a:pt x="2020636" y="1413268"/>
                  </a:lnTo>
                  <a:lnTo>
                    <a:pt x="1993106" y="1398276"/>
                  </a:lnTo>
                  <a:lnTo>
                    <a:pt x="1966061" y="1382713"/>
                  </a:lnTo>
                  <a:lnTo>
                    <a:pt x="1939484" y="1366600"/>
                  </a:lnTo>
                  <a:lnTo>
                    <a:pt x="1913360" y="1349954"/>
                  </a:lnTo>
                  <a:lnTo>
                    <a:pt x="1887670" y="1332796"/>
                  </a:lnTo>
                  <a:lnTo>
                    <a:pt x="1862400" y="1315145"/>
                  </a:lnTo>
                  <a:lnTo>
                    <a:pt x="1837532" y="1297020"/>
                  </a:lnTo>
                  <a:lnTo>
                    <a:pt x="1813051" y="1278440"/>
                  </a:lnTo>
                  <a:lnTo>
                    <a:pt x="1788939" y="1259425"/>
                  </a:lnTo>
                  <a:lnTo>
                    <a:pt x="1765181" y="1239994"/>
                  </a:lnTo>
                  <a:lnTo>
                    <a:pt x="1741759" y="1220167"/>
                  </a:lnTo>
                  <a:lnTo>
                    <a:pt x="1718658" y="1199962"/>
                  </a:lnTo>
                  <a:lnTo>
                    <a:pt x="1695861" y="1179400"/>
                  </a:lnTo>
                  <a:lnTo>
                    <a:pt x="1673352" y="1158499"/>
                  </a:lnTo>
                  <a:lnTo>
                    <a:pt x="1651114" y="1137279"/>
                  </a:lnTo>
                  <a:lnTo>
                    <a:pt x="1629130" y="1115759"/>
                  </a:lnTo>
                  <a:lnTo>
                    <a:pt x="1607385" y="1093959"/>
                  </a:lnTo>
                  <a:lnTo>
                    <a:pt x="1585862" y="1071898"/>
                  </a:lnTo>
                  <a:lnTo>
                    <a:pt x="1564544" y="1049594"/>
                  </a:lnTo>
                  <a:lnTo>
                    <a:pt x="1543415" y="1027069"/>
                  </a:lnTo>
                  <a:lnTo>
                    <a:pt x="1522459" y="1004340"/>
                  </a:lnTo>
                  <a:lnTo>
                    <a:pt x="1501659" y="981428"/>
                  </a:lnTo>
                  <a:lnTo>
                    <a:pt x="1480998" y="958351"/>
                  </a:lnTo>
                  <a:lnTo>
                    <a:pt x="1460461" y="935129"/>
                  </a:lnTo>
                  <a:lnTo>
                    <a:pt x="1440031" y="911782"/>
                  </a:lnTo>
                  <a:lnTo>
                    <a:pt x="1419691" y="888328"/>
                  </a:lnTo>
                  <a:lnTo>
                    <a:pt x="1399424" y="864786"/>
                  </a:lnTo>
                  <a:lnTo>
                    <a:pt x="1379216" y="841178"/>
                  </a:lnTo>
                  <a:lnTo>
                    <a:pt x="1359048" y="817521"/>
                  </a:lnTo>
                  <a:lnTo>
                    <a:pt x="1338906" y="793835"/>
                  </a:lnTo>
                  <a:lnTo>
                    <a:pt x="1318771" y="770139"/>
                  </a:lnTo>
                  <a:lnTo>
                    <a:pt x="1298628" y="746453"/>
                  </a:lnTo>
                  <a:lnTo>
                    <a:pt x="1278461" y="722796"/>
                  </a:lnTo>
                  <a:lnTo>
                    <a:pt x="1258252" y="699187"/>
                  </a:lnTo>
                  <a:lnTo>
                    <a:pt x="1237986" y="675646"/>
                  </a:lnTo>
                  <a:lnTo>
                    <a:pt x="1217646" y="652192"/>
                  </a:lnTo>
                  <a:lnTo>
                    <a:pt x="1197216" y="628844"/>
                  </a:lnTo>
                  <a:lnTo>
                    <a:pt x="1176678" y="605622"/>
                  </a:lnTo>
                  <a:lnTo>
                    <a:pt x="1156018" y="582545"/>
                  </a:lnTo>
                  <a:lnTo>
                    <a:pt x="1135218" y="559633"/>
                  </a:lnTo>
                  <a:lnTo>
                    <a:pt x="1114261" y="536904"/>
                  </a:lnTo>
                  <a:lnTo>
                    <a:pt x="1093133" y="514379"/>
                  </a:lnTo>
                  <a:lnTo>
                    <a:pt x="1071815" y="492076"/>
                  </a:lnTo>
                  <a:lnTo>
                    <a:pt x="1050291" y="470014"/>
                  </a:lnTo>
                  <a:lnTo>
                    <a:pt x="1028546" y="448214"/>
                  </a:lnTo>
                  <a:lnTo>
                    <a:pt x="1006563" y="426694"/>
                  </a:lnTo>
                  <a:lnTo>
                    <a:pt x="984325" y="405474"/>
                  </a:lnTo>
                  <a:lnTo>
                    <a:pt x="961815" y="384573"/>
                  </a:lnTo>
                  <a:lnTo>
                    <a:pt x="939018" y="364011"/>
                  </a:lnTo>
                  <a:lnTo>
                    <a:pt x="915917" y="343807"/>
                  </a:lnTo>
                  <a:lnTo>
                    <a:pt x="892496" y="323979"/>
                  </a:lnTo>
                  <a:lnTo>
                    <a:pt x="868738" y="304548"/>
                  </a:lnTo>
                  <a:lnTo>
                    <a:pt x="844626" y="285534"/>
                  </a:lnTo>
                  <a:lnTo>
                    <a:pt x="820144" y="266954"/>
                  </a:lnTo>
                  <a:lnTo>
                    <a:pt x="795277" y="248829"/>
                  </a:lnTo>
                  <a:lnTo>
                    <a:pt x="770006" y="231177"/>
                  </a:lnTo>
                  <a:lnTo>
                    <a:pt x="744317" y="214019"/>
                  </a:lnTo>
                  <a:lnTo>
                    <a:pt x="718192" y="197373"/>
                  </a:lnTo>
                  <a:lnTo>
                    <a:pt x="691615" y="181260"/>
                  </a:lnTo>
                  <a:lnTo>
                    <a:pt x="664570" y="165697"/>
                  </a:lnTo>
                  <a:lnTo>
                    <a:pt x="637040" y="150706"/>
                  </a:lnTo>
                  <a:lnTo>
                    <a:pt x="609009" y="136304"/>
                  </a:lnTo>
                  <a:lnTo>
                    <a:pt x="580460" y="122511"/>
                  </a:lnTo>
                  <a:lnTo>
                    <a:pt x="551377" y="109347"/>
                  </a:lnTo>
                  <a:lnTo>
                    <a:pt x="521744" y="96831"/>
                  </a:lnTo>
                  <a:lnTo>
                    <a:pt x="491543" y="84983"/>
                  </a:lnTo>
                  <a:lnTo>
                    <a:pt x="460759" y="73821"/>
                  </a:lnTo>
                  <a:lnTo>
                    <a:pt x="429375" y="63364"/>
                  </a:lnTo>
                  <a:lnTo>
                    <a:pt x="397375" y="53634"/>
                  </a:lnTo>
                  <a:lnTo>
                    <a:pt x="364742" y="44648"/>
                  </a:lnTo>
                  <a:lnTo>
                    <a:pt x="331460" y="36426"/>
                  </a:lnTo>
                  <a:lnTo>
                    <a:pt x="297513" y="28987"/>
                  </a:lnTo>
                  <a:lnTo>
                    <a:pt x="262883" y="22351"/>
                  </a:lnTo>
                  <a:lnTo>
                    <a:pt x="227555" y="16537"/>
                  </a:lnTo>
                  <a:lnTo>
                    <a:pt x="191512" y="11565"/>
                  </a:lnTo>
                  <a:lnTo>
                    <a:pt x="154738" y="7453"/>
                  </a:lnTo>
                  <a:lnTo>
                    <a:pt x="117216" y="4221"/>
                  </a:lnTo>
                  <a:lnTo>
                    <a:pt x="78930" y="1889"/>
                  </a:lnTo>
                  <a:lnTo>
                    <a:pt x="39863" y="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8111400" y="2855896"/>
              <a:ext cx="2657677" cy="2850013"/>
            </a:xfrm>
            <a:custGeom>
              <a:avLst/>
              <a:pathLst>
                <a:path w="2657677" h="2850013">
                  <a:moveTo>
                    <a:pt x="0" y="282645"/>
                  </a:moveTo>
                  <a:lnTo>
                    <a:pt x="39863" y="283426"/>
                  </a:lnTo>
                  <a:lnTo>
                    <a:pt x="78930" y="285747"/>
                  </a:lnTo>
                  <a:lnTo>
                    <a:pt x="117216" y="289575"/>
                  </a:lnTo>
                  <a:lnTo>
                    <a:pt x="154738" y="294880"/>
                  </a:lnTo>
                  <a:lnTo>
                    <a:pt x="191512" y="301630"/>
                  </a:lnTo>
                  <a:lnTo>
                    <a:pt x="227555" y="309793"/>
                  </a:lnTo>
                  <a:lnTo>
                    <a:pt x="262883" y="319337"/>
                  </a:lnTo>
                  <a:lnTo>
                    <a:pt x="297513" y="330230"/>
                  </a:lnTo>
                  <a:lnTo>
                    <a:pt x="331460" y="342441"/>
                  </a:lnTo>
                  <a:lnTo>
                    <a:pt x="364742" y="355938"/>
                  </a:lnTo>
                  <a:lnTo>
                    <a:pt x="397375" y="370690"/>
                  </a:lnTo>
                  <a:lnTo>
                    <a:pt x="429375" y="386663"/>
                  </a:lnTo>
                  <a:lnTo>
                    <a:pt x="460759" y="403828"/>
                  </a:lnTo>
                  <a:lnTo>
                    <a:pt x="491543" y="422151"/>
                  </a:lnTo>
                  <a:lnTo>
                    <a:pt x="521744" y="441601"/>
                  </a:lnTo>
                  <a:lnTo>
                    <a:pt x="551377" y="462147"/>
                  </a:lnTo>
                  <a:lnTo>
                    <a:pt x="580460" y="483757"/>
                  </a:lnTo>
                  <a:lnTo>
                    <a:pt x="609009" y="506398"/>
                  </a:lnTo>
                  <a:lnTo>
                    <a:pt x="637040" y="530040"/>
                  </a:lnTo>
                  <a:lnTo>
                    <a:pt x="664570" y="554650"/>
                  </a:lnTo>
                  <a:lnTo>
                    <a:pt x="691615" y="580196"/>
                  </a:lnTo>
                  <a:lnTo>
                    <a:pt x="718192" y="606648"/>
                  </a:lnTo>
                  <a:lnTo>
                    <a:pt x="744317" y="633973"/>
                  </a:lnTo>
                  <a:lnTo>
                    <a:pt x="770006" y="662139"/>
                  </a:lnTo>
                  <a:lnTo>
                    <a:pt x="795277" y="691115"/>
                  </a:lnTo>
                  <a:lnTo>
                    <a:pt x="820144" y="720869"/>
                  </a:lnTo>
                  <a:lnTo>
                    <a:pt x="844626" y="751368"/>
                  </a:lnTo>
                  <a:lnTo>
                    <a:pt x="868738" y="782583"/>
                  </a:lnTo>
                  <a:lnTo>
                    <a:pt x="892496" y="814480"/>
                  </a:lnTo>
                  <a:lnTo>
                    <a:pt x="915917" y="847028"/>
                  </a:lnTo>
                  <a:lnTo>
                    <a:pt x="939018" y="880195"/>
                  </a:lnTo>
                  <a:lnTo>
                    <a:pt x="961815" y="913949"/>
                  </a:lnTo>
                  <a:lnTo>
                    <a:pt x="984325" y="948259"/>
                  </a:lnTo>
                  <a:lnTo>
                    <a:pt x="1006563" y="983093"/>
                  </a:lnTo>
                  <a:lnTo>
                    <a:pt x="1028546" y="1018419"/>
                  </a:lnTo>
                  <a:lnTo>
                    <a:pt x="1050291" y="1054206"/>
                  </a:lnTo>
                  <a:lnTo>
                    <a:pt x="1071815" y="1090421"/>
                  </a:lnTo>
                  <a:lnTo>
                    <a:pt x="1093133" y="1127033"/>
                  </a:lnTo>
                  <a:lnTo>
                    <a:pt x="1114261" y="1164010"/>
                  </a:lnTo>
                  <a:lnTo>
                    <a:pt x="1135218" y="1201321"/>
                  </a:lnTo>
                  <a:lnTo>
                    <a:pt x="1156018" y="1238933"/>
                  </a:lnTo>
                  <a:lnTo>
                    <a:pt x="1176678" y="1276815"/>
                  </a:lnTo>
                  <a:lnTo>
                    <a:pt x="1197216" y="1314936"/>
                  </a:lnTo>
                  <a:lnTo>
                    <a:pt x="1217646" y="1353262"/>
                  </a:lnTo>
                  <a:lnTo>
                    <a:pt x="1237986" y="1391764"/>
                  </a:lnTo>
                  <a:lnTo>
                    <a:pt x="1258252" y="1430408"/>
                  </a:lnTo>
                  <a:lnTo>
                    <a:pt x="1278461" y="1469163"/>
                  </a:lnTo>
                  <a:lnTo>
                    <a:pt x="1298628" y="1507998"/>
                  </a:lnTo>
                  <a:lnTo>
                    <a:pt x="1318771" y="1546880"/>
                  </a:lnTo>
                  <a:lnTo>
                    <a:pt x="1338906" y="1585778"/>
                  </a:lnTo>
                  <a:lnTo>
                    <a:pt x="1359048" y="1624661"/>
                  </a:lnTo>
                  <a:lnTo>
                    <a:pt x="1379216" y="1663495"/>
                  </a:lnTo>
                  <a:lnTo>
                    <a:pt x="1399424" y="1702251"/>
                  </a:lnTo>
                  <a:lnTo>
                    <a:pt x="1419691" y="1740895"/>
                  </a:lnTo>
                  <a:lnTo>
                    <a:pt x="1440031" y="1779396"/>
                  </a:lnTo>
                  <a:lnTo>
                    <a:pt x="1460461" y="1817723"/>
                  </a:lnTo>
                  <a:lnTo>
                    <a:pt x="1480998" y="1855843"/>
                  </a:lnTo>
                  <a:lnTo>
                    <a:pt x="1501659" y="1893725"/>
                  </a:lnTo>
                  <a:lnTo>
                    <a:pt x="1522459" y="1931337"/>
                  </a:lnTo>
                  <a:lnTo>
                    <a:pt x="1543415" y="1968648"/>
                  </a:lnTo>
                  <a:lnTo>
                    <a:pt x="1564544" y="2005625"/>
                  </a:lnTo>
                  <a:lnTo>
                    <a:pt x="1585862" y="2042237"/>
                  </a:lnTo>
                  <a:lnTo>
                    <a:pt x="1607385" y="2078452"/>
                  </a:lnTo>
                  <a:lnTo>
                    <a:pt x="1629130" y="2114239"/>
                  </a:lnTo>
                  <a:lnTo>
                    <a:pt x="1651114" y="2149565"/>
                  </a:lnTo>
                  <a:lnTo>
                    <a:pt x="1673352" y="2184399"/>
                  </a:lnTo>
                  <a:lnTo>
                    <a:pt x="1695861" y="2218709"/>
                  </a:lnTo>
                  <a:lnTo>
                    <a:pt x="1718658" y="2252464"/>
                  </a:lnTo>
                  <a:lnTo>
                    <a:pt x="1741759" y="2285631"/>
                  </a:lnTo>
                  <a:lnTo>
                    <a:pt x="1765181" y="2318179"/>
                  </a:lnTo>
                  <a:lnTo>
                    <a:pt x="1788939" y="2350076"/>
                  </a:lnTo>
                  <a:lnTo>
                    <a:pt x="1813051" y="2381290"/>
                  </a:lnTo>
                  <a:lnTo>
                    <a:pt x="1837532" y="2411790"/>
                  </a:lnTo>
                  <a:lnTo>
                    <a:pt x="1862400" y="2441544"/>
                  </a:lnTo>
                  <a:lnTo>
                    <a:pt x="1887670" y="2470519"/>
                  </a:lnTo>
                  <a:lnTo>
                    <a:pt x="1913360" y="2498686"/>
                  </a:lnTo>
                  <a:lnTo>
                    <a:pt x="1939484" y="2526010"/>
                  </a:lnTo>
                  <a:lnTo>
                    <a:pt x="1966061" y="2552462"/>
                  </a:lnTo>
                  <a:lnTo>
                    <a:pt x="1993106" y="2578009"/>
                  </a:lnTo>
                  <a:lnTo>
                    <a:pt x="2020636" y="2602619"/>
                  </a:lnTo>
                  <a:lnTo>
                    <a:pt x="2048668" y="2626260"/>
                  </a:lnTo>
                  <a:lnTo>
                    <a:pt x="2077217" y="2648902"/>
                  </a:lnTo>
                  <a:lnTo>
                    <a:pt x="2106300" y="2670511"/>
                  </a:lnTo>
                  <a:lnTo>
                    <a:pt x="2135933" y="2691057"/>
                  </a:lnTo>
                  <a:lnTo>
                    <a:pt x="2166134" y="2710508"/>
                  </a:lnTo>
                  <a:lnTo>
                    <a:pt x="2196918" y="2728831"/>
                  </a:lnTo>
                  <a:lnTo>
                    <a:pt x="2228301" y="2745995"/>
                  </a:lnTo>
                  <a:lnTo>
                    <a:pt x="2260301" y="2761969"/>
                  </a:lnTo>
                  <a:lnTo>
                    <a:pt x="2292934" y="2776720"/>
                  </a:lnTo>
                  <a:lnTo>
                    <a:pt x="2326216" y="2790217"/>
                  </a:lnTo>
                  <a:lnTo>
                    <a:pt x="2360164" y="2802428"/>
                  </a:lnTo>
                  <a:lnTo>
                    <a:pt x="2394793" y="2813321"/>
                  </a:lnTo>
                  <a:lnTo>
                    <a:pt x="2430121" y="2822865"/>
                  </a:lnTo>
                  <a:lnTo>
                    <a:pt x="2466164" y="2831028"/>
                  </a:lnTo>
                  <a:lnTo>
                    <a:pt x="2502938" y="2837778"/>
                  </a:lnTo>
                  <a:lnTo>
                    <a:pt x="2540460" y="2843083"/>
                  </a:lnTo>
                  <a:lnTo>
                    <a:pt x="2578747" y="2846912"/>
                  </a:lnTo>
                  <a:lnTo>
                    <a:pt x="2617813" y="2849232"/>
                  </a:lnTo>
                  <a:lnTo>
                    <a:pt x="2657677" y="2850013"/>
                  </a:lnTo>
                  <a:lnTo>
                    <a:pt x="2657677" y="2567367"/>
                  </a:lnTo>
                  <a:lnTo>
                    <a:pt x="2617813" y="2566586"/>
                  </a:lnTo>
                  <a:lnTo>
                    <a:pt x="2578747" y="2564266"/>
                  </a:lnTo>
                  <a:lnTo>
                    <a:pt x="2540460" y="2560437"/>
                  </a:lnTo>
                  <a:lnTo>
                    <a:pt x="2502938" y="2555132"/>
                  </a:lnTo>
                  <a:lnTo>
                    <a:pt x="2466164" y="2548382"/>
                  </a:lnTo>
                  <a:lnTo>
                    <a:pt x="2430121" y="2540219"/>
                  </a:lnTo>
                  <a:lnTo>
                    <a:pt x="2394793" y="2530675"/>
                  </a:lnTo>
                  <a:lnTo>
                    <a:pt x="2360164" y="2519782"/>
                  </a:lnTo>
                  <a:lnTo>
                    <a:pt x="2326216" y="2507571"/>
                  </a:lnTo>
                  <a:lnTo>
                    <a:pt x="2292934" y="2494074"/>
                  </a:lnTo>
                  <a:lnTo>
                    <a:pt x="2260301" y="2479323"/>
                  </a:lnTo>
                  <a:lnTo>
                    <a:pt x="2228301" y="2463349"/>
                  </a:lnTo>
                  <a:lnTo>
                    <a:pt x="2196918" y="2446185"/>
                  </a:lnTo>
                  <a:lnTo>
                    <a:pt x="2166134" y="2427862"/>
                  </a:lnTo>
                  <a:lnTo>
                    <a:pt x="2135933" y="2408411"/>
                  </a:lnTo>
                  <a:lnTo>
                    <a:pt x="2106300" y="2387865"/>
                  </a:lnTo>
                  <a:lnTo>
                    <a:pt x="2077217" y="2366256"/>
                  </a:lnTo>
                  <a:lnTo>
                    <a:pt x="2048668" y="2343614"/>
                  </a:lnTo>
                  <a:lnTo>
                    <a:pt x="2020636" y="2319973"/>
                  </a:lnTo>
                  <a:lnTo>
                    <a:pt x="1993106" y="2295363"/>
                  </a:lnTo>
                  <a:lnTo>
                    <a:pt x="1966061" y="2269816"/>
                  </a:lnTo>
                  <a:lnTo>
                    <a:pt x="1939484" y="2243364"/>
                  </a:lnTo>
                  <a:lnTo>
                    <a:pt x="1913360" y="2216040"/>
                  </a:lnTo>
                  <a:lnTo>
                    <a:pt x="1887670" y="2187874"/>
                  </a:lnTo>
                  <a:lnTo>
                    <a:pt x="1862400" y="2158898"/>
                  </a:lnTo>
                  <a:lnTo>
                    <a:pt x="1837532" y="2129144"/>
                  </a:lnTo>
                  <a:lnTo>
                    <a:pt x="1813051" y="2098644"/>
                  </a:lnTo>
                  <a:lnTo>
                    <a:pt x="1788939" y="2067430"/>
                  </a:lnTo>
                  <a:lnTo>
                    <a:pt x="1765181" y="2035533"/>
                  </a:lnTo>
                  <a:lnTo>
                    <a:pt x="1741759" y="2002985"/>
                  </a:lnTo>
                  <a:lnTo>
                    <a:pt x="1718658" y="1969818"/>
                  </a:lnTo>
                  <a:lnTo>
                    <a:pt x="1695861" y="1936063"/>
                  </a:lnTo>
                  <a:lnTo>
                    <a:pt x="1673352" y="1901753"/>
                  </a:lnTo>
                  <a:lnTo>
                    <a:pt x="1651114" y="1866919"/>
                  </a:lnTo>
                  <a:lnTo>
                    <a:pt x="1629130" y="1831593"/>
                  </a:lnTo>
                  <a:lnTo>
                    <a:pt x="1607385" y="1795806"/>
                  </a:lnTo>
                  <a:lnTo>
                    <a:pt x="1585862" y="1759591"/>
                  </a:lnTo>
                  <a:lnTo>
                    <a:pt x="1564544" y="1722979"/>
                  </a:lnTo>
                  <a:lnTo>
                    <a:pt x="1543415" y="1686002"/>
                  </a:lnTo>
                  <a:lnTo>
                    <a:pt x="1522459" y="1648691"/>
                  </a:lnTo>
                  <a:lnTo>
                    <a:pt x="1501659" y="1611079"/>
                  </a:lnTo>
                  <a:lnTo>
                    <a:pt x="1480998" y="1573197"/>
                  </a:lnTo>
                  <a:lnTo>
                    <a:pt x="1460461" y="1535077"/>
                  </a:lnTo>
                  <a:lnTo>
                    <a:pt x="1440031" y="1496750"/>
                  </a:lnTo>
                  <a:lnTo>
                    <a:pt x="1419691" y="1458249"/>
                  </a:lnTo>
                  <a:lnTo>
                    <a:pt x="1399424" y="1419605"/>
                  </a:lnTo>
                  <a:lnTo>
                    <a:pt x="1379216" y="1380849"/>
                  </a:lnTo>
                  <a:lnTo>
                    <a:pt x="1359048" y="1342015"/>
                  </a:lnTo>
                  <a:lnTo>
                    <a:pt x="1338906" y="1303132"/>
                  </a:lnTo>
                  <a:lnTo>
                    <a:pt x="1318771" y="1264234"/>
                  </a:lnTo>
                  <a:lnTo>
                    <a:pt x="1298628" y="1225352"/>
                  </a:lnTo>
                  <a:lnTo>
                    <a:pt x="1278461" y="1186517"/>
                  </a:lnTo>
                  <a:lnTo>
                    <a:pt x="1258252" y="1147762"/>
                  </a:lnTo>
                  <a:lnTo>
                    <a:pt x="1237986" y="1109118"/>
                  </a:lnTo>
                  <a:lnTo>
                    <a:pt x="1217646" y="1070616"/>
                  </a:lnTo>
                  <a:lnTo>
                    <a:pt x="1197216" y="1032290"/>
                  </a:lnTo>
                  <a:lnTo>
                    <a:pt x="1176678" y="994169"/>
                  </a:lnTo>
                  <a:lnTo>
                    <a:pt x="1156018" y="956287"/>
                  </a:lnTo>
                  <a:lnTo>
                    <a:pt x="1135218" y="918675"/>
                  </a:lnTo>
                  <a:lnTo>
                    <a:pt x="1114261" y="881364"/>
                  </a:lnTo>
                  <a:lnTo>
                    <a:pt x="1093133" y="844387"/>
                  </a:lnTo>
                  <a:lnTo>
                    <a:pt x="1071815" y="807775"/>
                  </a:lnTo>
                  <a:lnTo>
                    <a:pt x="1050291" y="771560"/>
                  </a:lnTo>
                  <a:lnTo>
                    <a:pt x="1028546" y="735773"/>
                  </a:lnTo>
                  <a:lnTo>
                    <a:pt x="1006563" y="700447"/>
                  </a:lnTo>
                  <a:lnTo>
                    <a:pt x="984325" y="665613"/>
                  </a:lnTo>
                  <a:lnTo>
                    <a:pt x="961815" y="631303"/>
                  </a:lnTo>
                  <a:lnTo>
                    <a:pt x="939018" y="597549"/>
                  </a:lnTo>
                  <a:lnTo>
                    <a:pt x="915917" y="564382"/>
                  </a:lnTo>
                  <a:lnTo>
                    <a:pt x="892496" y="531834"/>
                  </a:lnTo>
                  <a:lnTo>
                    <a:pt x="868738" y="499937"/>
                  </a:lnTo>
                  <a:lnTo>
                    <a:pt x="844626" y="468722"/>
                  </a:lnTo>
                  <a:lnTo>
                    <a:pt x="820144" y="438223"/>
                  </a:lnTo>
                  <a:lnTo>
                    <a:pt x="795277" y="408469"/>
                  </a:lnTo>
                  <a:lnTo>
                    <a:pt x="770006" y="379493"/>
                  </a:lnTo>
                  <a:lnTo>
                    <a:pt x="744317" y="351327"/>
                  </a:lnTo>
                  <a:lnTo>
                    <a:pt x="718192" y="324002"/>
                  </a:lnTo>
                  <a:lnTo>
                    <a:pt x="691615" y="297550"/>
                  </a:lnTo>
                  <a:lnTo>
                    <a:pt x="664570" y="272004"/>
                  </a:lnTo>
                  <a:lnTo>
                    <a:pt x="637040" y="247394"/>
                  </a:lnTo>
                  <a:lnTo>
                    <a:pt x="609009" y="223752"/>
                  </a:lnTo>
                  <a:lnTo>
                    <a:pt x="580460" y="201111"/>
                  </a:lnTo>
                  <a:lnTo>
                    <a:pt x="551377" y="179501"/>
                  </a:lnTo>
                  <a:lnTo>
                    <a:pt x="521744" y="158955"/>
                  </a:lnTo>
                  <a:lnTo>
                    <a:pt x="491543" y="139505"/>
                  </a:lnTo>
                  <a:lnTo>
                    <a:pt x="460759" y="121182"/>
                  </a:lnTo>
                  <a:lnTo>
                    <a:pt x="429375" y="104017"/>
                  </a:lnTo>
                  <a:lnTo>
                    <a:pt x="397375" y="88044"/>
                  </a:lnTo>
                  <a:lnTo>
                    <a:pt x="364742" y="73292"/>
                  </a:lnTo>
                  <a:lnTo>
                    <a:pt x="331460" y="59795"/>
                  </a:lnTo>
                  <a:lnTo>
                    <a:pt x="297513" y="47584"/>
                  </a:lnTo>
                  <a:lnTo>
                    <a:pt x="262883" y="36691"/>
                  </a:lnTo>
                  <a:lnTo>
                    <a:pt x="227555" y="27147"/>
                  </a:lnTo>
                  <a:lnTo>
                    <a:pt x="191512" y="18984"/>
                  </a:lnTo>
                  <a:lnTo>
                    <a:pt x="154738" y="12234"/>
                  </a:lnTo>
                  <a:lnTo>
                    <a:pt x="117216" y="6929"/>
                  </a:lnTo>
                  <a:lnTo>
                    <a:pt x="78930" y="3101"/>
                  </a:lnTo>
                  <a:lnTo>
                    <a:pt x="39863" y="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111400" y="5705910"/>
              <a:ext cx="2657677" cy="414547"/>
            </a:xfrm>
            <a:custGeom>
              <a:avLst/>
              <a:pathLst>
                <a:path w="2657677" h="414547">
                  <a:moveTo>
                    <a:pt x="0" y="414547"/>
                  </a:moveTo>
                  <a:lnTo>
                    <a:pt x="39863" y="414547"/>
                  </a:lnTo>
                  <a:lnTo>
                    <a:pt x="78930" y="414547"/>
                  </a:lnTo>
                  <a:lnTo>
                    <a:pt x="117216" y="414547"/>
                  </a:lnTo>
                  <a:lnTo>
                    <a:pt x="154738" y="414547"/>
                  </a:lnTo>
                  <a:lnTo>
                    <a:pt x="191512" y="414547"/>
                  </a:lnTo>
                  <a:lnTo>
                    <a:pt x="227555" y="414547"/>
                  </a:lnTo>
                  <a:lnTo>
                    <a:pt x="262883" y="414547"/>
                  </a:lnTo>
                  <a:lnTo>
                    <a:pt x="297513" y="414547"/>
                  </a:lnTo>
                  <a:lnTo>
                    <a:pt x="331460" y="414547"/>
                  </a:lnTo>
                  <a:lnTo>
                    <a:pt x="364742" y="414547"/>
                  </a:lnTo>
                  <a:lnTo>
                    <a:pt x="397375" y="414547"/>
                  </a:lnTo>
                  <a:lnTo>
                    <a:pt x="429375" y="414547"/>
                  </a:lnTo>
                  <a:lnTo>
                    <a:pt x="460759" y="414547"/>
                  </a:lnTo>
                  <a:lnTo>
                    <a:pt x="491543" y="414547"/>
                  </a:lnTo>
                  <a:lnTo>
                    <a:pt x="521744" y="414547"/>
                  </a:lnTo>
                  <a:lnTo>
                    <a:pt x="551377" y="414547"/>
                  </a:lnTo>
                  <a:lnTo>
                    <a:pt x="580460" y="414547"/>
                  </a:lnTo>
                  <a:lnTo>
                    <a:pt x="609009" y="414547"/>
                  </a:lnTo>
                  <a:lnTo>
                    <a:pt x="637040" y="414547"/>
                  </a:lnTo>
                  <a:lnTo>
                    <a:pt x="664570" y="414547"/>
                  </a:lnTo>
                  <a:lnTo>
                    <a:pt x="691615" y="414547"/>
                  </a:lnTo>
                  <a:lnTo>
                    <a:pt x="718192" y="414547"/>
                  </a:lnTo>
                  <a:lnTo>
                    <a:pt x="744317" y="414547"/>
                  </a:lnTo>
                  <a:lnTo>
                    <a:pt x="770006" y="414547"/>
                  </a:lnTo>
                  <a:lnTo>
                    <a:pt x="795277" y="414547"/>
                  </a:lnTo>
                  <a:lnTo>
                    <a:pt x="820144" y="414547"/>
                  </a:lnTo>
                  <a:lnTo>
                    <a:pt x="844626" y="414547"/>
                  </a:lnTo>
                  <a:lnTo>
                    <a:pt x="868738" y="414547"/>
                  </a:lnTo>
                  <a:lnTo>
                    <a:pt x="892496" y="414547"/>
                  </a:lnTo>
                  <a:lnTo>
                    <a:pt x="915917" y="414547"/>
                  </a:lnTo>
                  <a:lnTo>
                    <a:pt x="939018" y="414547"/>
                  </a:lnTo>
                  <a:lnTo>
                    <a:pt x="961815" y="414547"/>
                  </a:lnTo>
                  <a:lnTo>
                    <a:pt x="984325" y="414547"/>
                  </a:lnTo>
                  <a:lnTo>
                    <a:pt x="1006563" y="414547"/>
                  </a:lnTo>
                  <a:lnTo>
                    <a:pt x="1028546" y="414547"/>
                  </a:lnTo>
                  <a:lnTo>
                    <a:pt x="1050291" y="414547"/>
                  </a:lnTo>
                  <a:lnTo>
                    <a:pt x="1071815" y="414547"/>
                  </a:lnTo>
                  <a:lnTo>
                    <a:pt x="1093133" y="414547"/>
                  </a:lnTo>
                  <a:lnTo>
                    <a:pt x="1114261" y="414547"/>
                  </a:lnTo>
                  <a:lnTo>
                    <a:pt x="1135218" y="414547"/>
                  </a:lnTo>
                  <a:lnTo>
                    <a:pt x="1156018" y="414547"/>
                  </a:lnTo>
                  <a:lnTo>
                    <a:pt x="1176678" y="414547"/>
                  </a:lnTo>
                  <a:lnTo>
                    <a:pt x="1197216" y="414547"/>
                  </a:lnTo>
                  <a:lnTo>
                    <a:pt x="1217646" y="414547"/>
                  </a:lnTo>
                  <a:lnTo>
                    <a:pt x="1237986" y="414547"/>
                  </a:lnTo>
                  <a:lnTo>
                    <a:pt x="1258252" y="414547"/>
                  </a:lnTo>
                  <a:lnTo>
                    <a:pt x="1278461" y="414547"/>
                  </a:lnTo>
                  <a:lnTo>
                    <a:pt x="1298628" y="414547"/>
                  </a:lnTo>
                  <a:lnTo>
                    <a:pt x="1318771" y="414547"/>
                  </a:lnTo>
                  <a:lnTo>
                    <a:pt x="1338906" y="414547"/>
                  </a:lnTo>
                  <a:lnTo>
                    <a:pt x="1359048" y="414547"/>
                  </a:lnTo>
                  <a:lnTo>
                    <a:pt x="1379216" y="414547"/>
                  </a:lnTo>
                  <a:lnTo>
                    <a:pt x="1399424" y="414547"/>
                  </a:lnTo>
                  <a:lnTo>
                    <a:pt x="1419691" y="414547"/>
                  </a:lnTo>
                  <a:lnTo>
                    <a:pt x="1440031" y="414547"/>
                  </a:lnTo>
                  <a:lnTo>
                    <a:pt x="1460461" y="414547"/>
                  </a:lnTo>
                  <a:lnTo>
                    <a:pt x="1480998" y="414547"/>
                  </a:lnTo>
                  <a:lnTo>
                    <a:pt x="1501659" y="414547"/>
                  </a:lnTo>
                  <a:lnTo>
                    <a:pt x="1522459" y="414547"/>
                  </a:lnTo>
                  <a:lnTo>
                    <a:pt x="1543415" y="414547"/>
                  </a:lnTo>
                  <a:lnTo>
                    <a:pt x="1564544" y="414547"/>
                  </a:lnTo>
                  <a:lnTo>
                    <a:pt x="1585862" y="414547"/>
                  </a:lnTo>
                  <a:lnTo>
                    <a:pt x="1607385" y="414547"/>
                  </a:lnTo>
                  <a:lnTo>
                    <a:pt x="1629130" y="414547"/>
                  </a:lnTo>
                  <a:lnTo>
                    <a:pt x="1651114" y="414547"/>
                  </a:lnTo>
                  <a:lnTo>
                    <a:pt x="1673352" y="414547"/>
                  </a:lnTo>
                  <a:lnTo>
                    <a:pt x="1695861" y="414547"/>
                  </a:lnTo>
                  <a:lnTo>
                    <a:pt x="1718658" y="414547"/>
                  </a:lnTo>
                  <a:lnTo>
                    <a:pt x="1741759" y="414547"/>
                  </a:lnTo>
                  <a:lnTo>
                    <a:pt x="1765181" y="414547"/>
                  </a:lnTo>
                  <a:lnTo>
                    <a:pt x="1788939" y="414547"/>
                  </a:lnTo>
                  <a:lnTo>
                    <a:pt x="1813051" y="414547"/>
                  </a:lnTo>
                  <a:lnTo>
                    <a:pt x="1837532" y="414547"/>
                  </a:lnTo>
                  <a:lnTo>
                    <a:pt x="1862400" y="414547"/>
                  </a:lnTo>
                  <a:lnTo>
                    <a:pt x="1887670" y="414547"/>
                  </a:lnTo>
                  <a:lnTo>
                    <a:pt x="1913360" y="414547"/>
                  </a:lnTo>
                  <a:lnTo>
                    <a:pt x="1939484" y="414547"/>
                  </a:lnTo>
                  <a:lnTo>
                    <a:pt x="1966061" y="414547"/>
                  </a:lnTo>
                  <a:lnTo>
                    <a:pt x="1993106" y="414547"/>
                  </a:lnTo>
                  <a:lnTo>
                    <a:pt x="2020636" y="414547"/>
                  </a:lnTo>
                  <a:lnTo>
                    <a:pt x="2048668" y="414547"/>
                  </a:lnTo>
                  <a:lnTo>
                    <a:pt x="2077217" y="414547"/>
                  </a:lnTo>
                  <a:lnTo>
                    <a:pt x="2106300" y="414547"/>
                  </a:lnTo>
                  <a:lnTo>
                    <a:pt x="2135933" y="414547"/>
                  </a:lnTo>
                  <a:lnTo>
                    <a:pt x="2166134" y="414547"/>
                  </a:lnTo>
                  <a:lnTo>
                    <a:pt x="2196918" y="414547"/>
                  </a:lnTo>
                  <a:lnTo>
                    <a:pt x="2228301" y="414547"/>
                  </a:lnTo>
                  <a:lnTo>
                    <a:pt x="2260301" y="414547"/>
                  </a:lnTo>
                  <a:lnTo>
                    <a:pt x="2292934" y="414547"/>
                  </a:lnTo>
                  <a:lnTo>
                    <a:pt x="2326216" y="414547"/>
                  </a:lnTo>
                  <a:lnTo>
                    <a:pt x="2360164" y="414547"/>
                  </a:lnTo>
                  <a:lnTo>
                    <a:pt x="2394793" y="414547"/>
                  </a:lnTo>
                  <a:lnTo>
                    <a:pt x="2430121" y="414547"/>
                  </a:lnTo>
                  <a:lnTo>
                    <a:pt x="2466164" y="414547"/>
                  </a:lnTo>
                  <a:lnTo>
                    <a:pt x="2502938" y="414547"/>
                  </a:lnTo>
                  <a:lnTo>
                    <a:pt x="2540460" y="414547"/>
                  </a:lnTo>
                  <a:lnTo>
                    <a:pt x="2578747" y="414547"/>
                  </a:lnTo>
                  <a:lnTo>
                    <a:pt x="2617813" y="414547"/>
                  </a:lnTo>
                  <a:lnTo>
                    <a:pt x="2657677" y="414547"/>
                  </a:lnTo>
                  <a:lnTo>
                    <a:pt x="2657677" y="0"/>
                  </a:lnTo>
                  <a:lnTo>
                    <a:pt x="2617813" y="0"/>
                  </a:lnTo>
                  <a:lnTo>
                    <a:pt x="2578747" y="0"/>
                  </a:lnTo>
                  <a:lnTo>
                    <a:pt x="2540460" y="0"/>
                  </a:lnTo>
                  <a:lnTo>
                    <a:pt x="2502938" y="0"/>
                  </a:lnTo>
                  <a:lnTo>
                    <a:pt x="2466164" y="0"/>
                  </a:lnTo>
                  <a:lnTo>
                    <a:pt x="2430121" y="0"/>
                  </a:lnTo>
                  <a:lnTo>
                    <a:pt x="2394793" y="0"/>
                  </a:lnTo>
                  <a:lnTo>
                    <a:pt x="2360164" y="0"/>
                  </a:lnTo>
                  <a:lnTo>
                    <a:pt x="2326216" y="0"/>
                  </a:lnTo>
                  <a:lnTo>
                    <a:pt x="2292934" y="0"/>
                  </a:lnTo>
                  <a:lnTo>
                    <a:pt x="2260301" y="0"/>
                  </a:lnTo>
                  <a:lnTo>
                    <a:pt x="2228301" y="0"/>
                  </a:lnTo>
                  <a:lnTo>
                    <a:pt x="2196918" y="0"/>
                  </a:lnTo>
                  <a:lnTo>
                    <a:pt x="2166134" y="0"/>
                  </a:lnTo>
                  <a:lnTo>
                    <a:pt x="2135933" y="0"/>
                  </a:lnTo>
                  <a:lnTo>
                    <a:pt x="2106300" y="0"/>
                  </a:lnTo>
                  <a:lnTo>
                    <a:pt x="2077217" y="0"/>
                  </a:lnTo>
                  <a:lnTo>
                    <a:pt x="2048668" y="0"/>
                  </a:lnTo>
                  <a:lnTo>
                    <a:pt x="2020636" y="0"/>
                  </a:lnTo>
                  <a:lnTo>
                    <a:pt x="1993106" y="0"/>
                  </a:lnTo>
                  <a:lnTo>
                    <a:pt x="1966061" y="0"/>
                  </a:lnTo>
                  <a:lnTo>
                    <a:pt x="1939484" y="0"/>
                  </a:lnTo>
                  <a:lnTo>
                    <a:pt x="1913360" y="0"/>
                  </a:lnTo>
                  <a:lnTo>
                    <a:pt x="1887670" y="0"/>
                  </a:lnTo>
                  <a:lnTo>
                    <a:pt x="1862400" y="0"/>
                  </a:lnTo>
                  <a:lnTo>
                    <a:pt x="1837532" y="0"/>
                  </a:lnTo>
                  <a:lnTo>
                    <a:pt x="1813051" y="0"/>
                  </a:lnTo>
                  <a:lnTo>
                    <a:pt x="1788939" y="0"/>
                  </a:lnTo>
                  <a:lnTo>
                    <a:pt x="1765181" y="0"/>
                  </a:lnTo>
                  <a:lnTo>
                    <a:pt x="1741759" y="0"/>
                  </a:lnTo>
                  <a:lnTo>
                    <a:pt x="1718658" y="0"/>
                  </a:lnTo>
                  <a:lnTo>
                    <a:pt x="1695861" y="0"/>
                  </a:lnTo>
                  <a:lnTo>
                    <a:pt x="1673352" y="0"/>
                  </a:lnTo>
                  <a:lnTo>
                    <a:pt x="1651114" y="0"/>
                  </a:lnTo>
                  <a:lnTo>
                    <a:pt x="1629130" y="0"/>
                  </a:lnTo>
                  <a:lnTo>
                    <a:pt x="1607385" y="0"/>
                  </a:lnTo>
                  <a:lnTo>
                    <a:pt x="1585862" y="0"/>
                  </a:lnTo>
                  <a:lnTo>
                    <a:pt x="1564544" y="0"/>
                  </a:lnTo>
                  <a:lnTo>
                    <a:pt x="1543415" y="0"/>
                  </a:lnTo>
                  <a:lnTo>
                    <a:pt x="1522459" y="0"/>
                  </a:lnTo>
                  <a:lnTo>
                    <a:pt x="1501659" y="0"/>
                  </a:lnTo>
                  <a:lnTo>
                    <a:pt x="1480998" y="0"/>
                  </a:lnTo>
                  <a:lnTo>
                    <a:pt x="1460461" y="0"/>
                  </a:lnTo>
                  <a:lnTo>
                    <a:pt x="1440031" y="0"/>
                  </a:lnTo>
                  <a:lnTo>
                    <a:pt x="1419691" y="0"/>
                  </a:lnTo>
                  <a:lnTo>
                    <a:pt x="1399424" y="0"/>
                  </a:lnTo>
                  <a:lnTo>
                    <a:pt x="1379216" y="0"/>
                  </a:lnTo>
                  <a:lnTo>
                    <a:pt x="1359048" y="0"/>
                  </a:lnTo>
                  <a:lnTo>
                    <a:pt x="1338906" y="0"/>
                  </a:lnTo>
                  <a:lnTo>
                    <a:pt x="1318771" y="0"/>
                  </a:lnTo>
                  <a:lnTo>
                    <a:pt x="1298628" y="0"/>
                  </a:lnTo>
                  <a:lnTo>
                    <a:pt x="1278461" y="0"/>
                  </a:lnTo>
                  <a:lnTo>
                    <a:pt x="1258252" y="0"/>
                  </a:lnTo>
                  <a:lnTo>
                    <a:pt x="1237986" y="0"/>
                  </a:lnTo>
                  <a:lnTo>
                    <a:pt x="1217646" y="0"/>
                  </a:lnTo>
                  <a:lnTo>
                    <a:pt x="1197216" y="0"/>
                  </a:lnTo>
                  <a:lnTo>
                    <a:pt x="1176678" y="0"/>
                  </a:lnTo>
                  <a:lnTo>
                    <a:pt x="1156018" y="0"/>
                  </a:lnTo>
                  <a:lnTo>
                    <a:pt x="1135218" y="0"/>
                  </a:lnTo>
                  <a:lnTo>
                    <a:pt x="1114261" y="0"/>
                  </a:lnTo>
                  <a:lnTo>
                    <a:pt x="1093133" y="0"/>
                  </a:lnTo>
                  <a:lnTo>
                    <a:pt x="1071815" y="0"/>
                  </a:lnTo>
                  <a:lnTo>
                    <a:pt x="1050291" y="0"/>
                  </a:lnTo>
                  <a:lnTo>
                    <a:pt x="1028546" y="0"/>
                  </a:lnTo>
                  <a:lnTo>
                    <a:pt x="1006563" y="0"/>
                  </a:lnTo>
                  <a:lnTo>
                    <a:pt x="984325" y="0"/>
                  </a:lnTo>
                  <a:lnTo>
                    <a:pt x="961815" y="0"/>
                  </a:lnTo>
                  <a:lnTo>
                    <a:pt x="939018" y="0"/>
                  </a:lnTo>
                  <a:lnTo>
                    <a:pt x="915917" y="0"/>
                  </a:lnTo>
                  <a:lnTo>
                    <a:pt x="892496" y="0"/>
                  </a:lnTo>
                  <a:lnTo>
                    <a:pt x="868738" y="0"/>
                  </a:lnTo>
                  <a:lnTo>
                    <a:pt x="844626" y="0"/>
                  </a:lnTo>
                  <a:lnTo>
                    <a:pt x="820144" y="0"/>
                  </a:lnTo>
                  <a:lnTo>
                    <a:pt x="795277" y="0"/>
                  </a:lnTo>
                  <a:lnTo>
                    <a:pt x="770006" y="0"/>
                  </a:lnTo>
                  <a:lnTo>
                    <a:pt x="744317" y="0"/>
                  </a:lnTo>
                  <a:lnTo>
                    <a:pt x="718192" y="0"/>
                  </a:lnTo>
                  <a:lnTo>
                    <a:pt x="691615" y="0"/>
                  </a:lnTo>
                  <a:lnTo>
                    <a:pt x="664570" y="0"/>
                  </a:lnTo>
                  <a:lnTo>
                    <a:pt x="637040" y="0"/>
                  </a:lnTo>
                  <a:lnTo>
                    <a:pt x="609009" y="0"/>
                  </a:lnTo>
                  <a:lnTo>
                    <a:pt x="580460" y="0"/>
                  </a:lnTo>
                  <a:lnTo>
                    <a:pt x="551377" y="0"/>
                  </a:lnTo>
                  <a:lnTo>
                    <a:pt x="521744" y="0"/>
                  </a:lnTo>
                  <a:lnTo>
                    <a:pt x="491543" y="0"/>
                  </a:lnTo>
                  <a:lnTo>
                    <a:pt x="460759" y="0"/>
                  </a:lnTo>
                  <a:lnTo>
                    <a:pt x="429375" y="0"/>
                  </a:lnTo>
                  <a:lnTo>
                    <a:pt x="397375" y="0"/>
                  </a:lnTo>
                  <a:lnTo>
                    <a:pt x="364742" y="0"/>
                  </a:lnTo>
                  <a:lnTo>
                    <a:pt x="331460" y="0"/>
                  </a:lnTo>
                  <a:lnTo>
                    <a:pt x="297513" y="0"/>
                  </a:lnTo>
                  <a:lnTo>
                    <a:pt x="262883" y="0"/>
                  </a:lnTo>
                  <a:lnTo>
                    <a:pt x="227555" y="0"/>
                  </a:lnTo>
                  <a:lnTo>
                    <a:pt x="191512" y="0"/>
                  </a:lnTo>
                  <a:lnTo>
                    <a:pt x="154738" y="0"/>
                  </a:lnTo>
                  <a:lnTo>
                    <a:pt x="117216" y="0"/>
                  </a:lnTo>
                  <a:lnTo>
                    <a:pt x="78930" y="0"/>
                  </a:lnTo>
                  <a:lnTo>
                    <a:pt x="398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85839" y="4801443"/>
              <a:ext cx="498314" cy="1319014"/>
            </a:xfrm>
            <a:custGeom>
              <a:avLst/>
              <a:pathLst>
                <a:path w="498314" h="1319014">
                  <a:moveTo>
                    <a:pt x="0" y="1319014"/>
                  </a:moveTo>
                  <a:lnTo>
                    <a:pt x="498314" y="1319014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85839" y="4551772"/>
              <a:ext cx="498314" cy="94215"/>
            </a:xfrm>
            <a:custGeom>
              <a:avLst/>
              <a:pathLst>
                <a:path w="498314" h="94215">
                  <a:moveTo>
                    <a:pt x="0" y="94215"/>
                  </a:moveTo>
                  <a:lnTo>
                    <a:pt x="498314" y="94215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85839" y="4207886"/>
              <a:ext cx="498314" cy="188430"/>
            </a:xfrm>
            <a:custGeom>
              <a:avLst/>
              <a:pathLst>
                <a:path w="498314" h="188430">
                  <a:moveTo>
                    <a:pt x="0" y="188430"/>
                  </a:moveTo>
                  <a:lnTo>
                    <a:pt x="498314" y="188430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85839" y="3958215"/>
              <a:ext cx="498314" cy="94215"/>
            </a:xfrm>
            <a:custGeom>
              <a:avLst/>
              <a:pathLst>
                <a:path w="498314" h="94215">
                  <a:moveTo>
                    <a:pt x="0" y="94215"/>
                  </a:moveTo>
                  <a:lnTo>
                    <a:pt x="498314" y="94215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85839" y="3388213"/>
              <a:ext cx="498314" cy="414547"/>
            </a:xfrm>
            <a:custGeom>
              <a:avLst/>
              <a:pathLst>
                <a:path w="498314" h="414547">
                  <a:moveTo>
                    <a:pt x="0" y="414547"/>
                  </a:moveTo>
                  <a:lnTo>
                    <a:pt x="498314" y="414547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85839" y="3138542"/>
              <a:ext cx="498314" cy="94215"/>
            </a:xfrm>
            <a:custGeom>
              <a:avLst/>
              <a:pathLst>
                <a:path w="498314" h="94215">
                  <a:moveTo>
                    <a:pt x="0" y="94215"/>
                  </a:moveTo>
                  <a:lnTo>
                    <a:pt x="498314" y="94215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85839" y="2549696"/>
              <a:ext cx="498314" cy="433390"/>
            </a:xfrm>
            <a:custGeom>
              <a:avLst/>
              <a:pathLst>
                <a:path w="498314" h="433390">
                  <a:moveTo>
                    <a:pt x="0" y="433390"/>
                  </a:moveTo>
                  <a:lnTo>
                    <a:pt x="498314" y="433390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85839" y="2300026"/>
              <a:ext cx="498314" cy="94215"/>
            </a:xfrm>
            <a:custGeom>
              <a:avLst/>
              <a:pathLst>
                <a:path w="498314" h="94215">
                  <a:moveTo>
                    <a:pt x="0" y="94215"/>
                  </a:moveTo>
                  <a:lnTo>
                    <a:pt x="498314" y="94215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85839" y="2050355"/>
              <a:ext cx="498314" cy="94215"/>
            </a:xfrm>
            <a:custGeom>
              <a:avLst/>
              <a:pathLst>
                <a:path w="498314" h="94215">
                  <a:moveTo>
                    <a:pt x="0" y="94215"/>
                  </a:moveTo>
                  <a:lnTo>
                    <a:pt x="498314" y="94215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85839" y="1800685"/>
              <a:ext cx="498314" cy="94215"/>
            </a:xfrm>
            <a:custGeom>
              <a:avLst/>
              <a:pathLst>
                <a:path w="498314" h="94215">
                  <a:moveTo>
                    <a:pt x="0" y="94215"/>
                  </a:moveTo>
                  <a:lnTo>
                    <a:pt x="498314" y="94215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85839" y="1551014"/>
              <a:ext cx="498314" cy="94215"/>
            </a:xfrm>
            <a:custGeom>
              <a:avLst/>
              <a:pathLst>
                <a:path w="498314" h="94215">
                  <a:moveTo>
                    <a:pt x="0" y="94215"/>
                  </a:moveTo>
                  <a:lnTo>
                    <a:pt x="498314" y="94215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85839" y="1301343"/>
              <a:ext cx="498314" cy="94215"/>
            </a:xfrm>
            <a:custGeom>
              <a:avLst/>
              <a:pathLst>
                <a:path w="498314" h="94215">
                  <a:moveTo>
                    <a:pt x="0" y="94215"/>
                  </a:moveTo>
                  <a:lnTo>
                    <a:pt x="498314" y="94215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207936" y="3011351"/>
              <a:ext cx="498314" cy="3109105"/>
            </a:xfrm>
            <a:custGeom>
              <a:avLst/>
              <a:pathLst>
                <a:path w="498314" h="3109105">
                  <a:moveTo>
                    <a:pt x="0" y="3109105"/>
                  </a:moveTo>
                  <a:lnTo>
                    <a:pt x="498314" y="3109105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530033" y="5705910"/>
              <a:ext cx="498314" cy="414547"/>
            </a:xfrm>
            <a:custGeom>
              <a:avLst/>
              <a:pathLst>
                <a:path w="498314" h="414547">
                  <a:moveTo>
                    <a:pt x="0" y="414547"/>
                  </a:moveTo>
                  <a:lnTo>
                    <a:pt x="498314" y="414547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530033" y="2855896"/>
              <a:ext cx="498314" cy="2694558"/>
            </a:xfrm>
            <a:custGeom>
              <a:avLst/>
              <a:pathLst>
                <a:path w="498314" h="2694558">
                  <a:moveTo>
                    <a:pt x="0" y="2694558"/>
                  </a:moveTo>
                  <a:lnTo>
                    <a:pt x="498314" y="2694558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0852130" y="5423264"/>
              <a:ext cx="498314" cy="697193"/>
            </a:xfrm>
            <a:custGeom>
              <a:avLst/>
              <a:pathLst>
                <a:path w="498314" h="697193">
                  <a:moveTo>
                    <a:pt x="0" y="697193"/>
                  </a:moveTo>
                  <a:lnTo>
                    <a:pt x="498314" y="697193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0852130" y="4702516"/>
              <a:ext cx="498314" cy="565291"/>
            </a:xfrm>
            <a:custGeom>
              <a:avLst/>
              <a:pathLst>
                <a:path w="498314" h="565291">
                  <a:moveTo>
                    <a:pt x="0" y="565291"/>
                  </a:moveTo>
                  <a:lnTo>
                    <a:pt x="498314" y="565291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0852130" y="2700441"/>
              <a:ext cx="498314" cy="1846620"/>
            </a:xfrm>
            <a:custGeom>
              <a:avLst/>
              <a:pathLst>
                <a:path w="498314" h="1846620">
                  <a:moveTo>
                    <a:pt x="0" y="1846620"/>
                  </a:moveTo>
                  <a:lnTo>
                    <a:pt x="498314" y="1846620"/>
                  </a:lnTo>
                  <a:lnTo>
                    <a:pt x="498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13550" cap="rnd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-420899" y="5351954"/>
              <a:ext cx="3111791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Venezuela (Bolivarian Republic of)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97654" y="4510704"/>
              <a:ext cx="1674684" cy="154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Various / unknown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0113" y="4193105"/>
              <a:ext cx="1889765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Syrian Arab Republic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40441" y="3931350"/>
              <a:ext cx="1589110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State of Palestine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71440" y="3486490"/>
              <a:ext cx="727111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Senegal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68409" y="3111677"/>
              <a:ext cx="1733174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Russian Federation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926090" y="2692419"/>
              <a:ext cx="417810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Haiti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32180" y="2273161"/>
              <a:ext cx="605631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Eritrea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27730" y="2023490"/>
              <a:ext cx="1014532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El Salvador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3562" y="1738796"/>
              <a:ext cx="180286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Dominican Republic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901962" y="1524149"/>
              <a:ext cx="46606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Cuba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10480" y="1274478"/>
              <a:ext cx="849031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Colombia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92131" y="4495108"/>
              <a:ext cx="1129924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Government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073825" y="5805599"/>
              <a:ext cx="1410729" cy="1734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Judicial Review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171088" y="4129203"/>
              <a:ext cx="1216203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First instance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0704252" y="5662864"/>
              <a:ext cx="794070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Rejected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0577965" y="4876166"/>
              <a:ext cx="1046644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Recognized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339726" y="3549778"/>
              <a:ext cx="1523122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OtherwiseClosed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21419" y="6361413"/>
              <a:ext cx="11793444" cy="0"/>
            </a:xfrm>
            <a:custGeom>
              <a:avLst/>
              <a:pathLst>
                <a:path w="11793444" h="0">
                  <a:moveTo>
                    <a:pt x="0" y="0"/>
                  </a:moveTo>
                  <a:lnTo>
                    <a:pt x="1179344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77135" y="628360"/>
              <a:ext cx="3316058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Argentina, 165 decisions recorded in 2022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77135" y="89522"/>
              <a:ext cx="7938448" cy="405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Refugee Status Determination Decisions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77135" y="6397974"/>
              <a:ext cx="4318465" cy="236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22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6433" y="6016056"/>
              <a:ext cx="11078430" cy="0"/>
            </a:xfrm>
            <a:custGeom>
              <a:avLst/>
              <a:pathLst>
                <a:path w="11078430" h="0">
                  <a:moveTo>
                    <a:pt x="0" y="0"/>
                  </a:moveTo>
                  <a:lnTo>
                    <a:pt x="11078430" y="0"/>
                  </a:lnTo>
                  <a:lnTo>
                    <a:pt x="1107843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6433" y="4984313"/>
              <a:ext cx="11078430" cy="0"/>
            </a:xfrm>
            <a:custGeom>
              <a:avLst/>
              <a:pathLst>
                <a:path w="11078430" h="0">
                  <a:moveTo>
                    <a:pt x="0" y="0"/>
                  </a:moveTo>
                  <a:lnTo>
                    <a:pt x="11078430" y="0"/>
                  </a:lnTo>
                  <a:lnTo>
                    <a:pt x="1107843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6433" y="3952571"/>
              <a:ext cx="11078430" cy="0"/>
            </a:xfrm>
            <a:custGeom>
              <a:avLst/>
              <a:pathLst>
                <a:path w="11078430" h="0">
                  <a:moveTo>
                    <a:pt x="0" y="0"/>
                  </a:moveTo>
                  <a:lnTo>
                    <a:pt x="11078430" y="0"/>
                  </a:lnTo>
                  <a:lnTo>
                    <a:pt x="1107843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6433" y="2920828"/>
              <a:ext cx="11078430" cy="0"/>
            </a:xfrm>
            <a:custGeom>
              <a:avLst/>
              <a:pathLst>
                <a:path w="11078430" h="0">
                  <a:moveTo>
                    <a:pt x="0" y="0"/>
                  </a:moveTo>
                  <a:lnTo>
                    <a:pt x="11078430" y="0"/>
                  </a:lnTo>
                  <a:lnTo>
                    <a:pt x="1107843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6433" y="1889086"/>
              <a:ext cx="11078430" cy="0"/>
            </a:xfrm>
            <a:custGeom>
              <a:avLst/>
              <a:pathLst>
                <a:path w="11078430" h="0">
                  <a:moveTo>
                    <a:pt x="0" y="0"/>
                  </a:moveTo>
                  <a:lnTo>
                    <a:pt x="11078430" y="0"/>
                  </a:lnTo>
                  <a:lnTo>
                    <a:pt x="1107843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439998" y="1492278"/>
              <a:ext cx="10071300" cy="4523778"/>
            </a:xfrm>
            <a:custGeom>
              <a:avLst/>
              <a:pathLst>
                <a:path w="10071300" h="4523778">
                  <a:moveTo>
                    <a:pt x="10051" y="4453413"/>
                  </a:moveTo>
                  <a:lnTo>
                    <a:pt x="20102" y="4451702"/>
                  </a:lnTo>
                  <a:lnTo>
                    <a:pt x="648464" y="4344728"/>
                  </a:lnTo>
                  <a:lnTo>
                    <a:pt x="658515" y="4343016"/>
                  </a:lnTo>
                  <a:lnTo>
                    <a:pt x="668566" y="4340317"/>
                  </a:lnTo>
                  <a:lnTo>
                    <a:pt x="1296928" y="4171558"/>
                  </a:lnTo>
                  <a:lnTo>
                    <a:pt x="1306979" y="4168858"/>
                  </a:lnTo>
                  <a:lnTo>
                    <a:pt x="1317031" y="4166411"/>
                  </a:lnTo>
                  <a:lnTo>
                    <a:pt x="1945393" y="4013448"/>
                  </a:lnTo>
                  <a:lnTo>
                    <a:pt x="1955444" y="4011002"/>
                  </a:lnTo>
                  <a:lnTo>
                    <a:pt x="1965495" y="4008520"/>
                  </a:lnTo>
                  <a:lnTo>
                    <a:pt x="2593857" y="3853357"/>
                  </a:lnTo>
                  <a:lnTo>
                    <a:pt x="2603908" y="3850875"/>
                  </a:lnTo>
                  <a:lnTo>
                    <a:pt x="2613959" y="3848163"/>
                  </a:lnTo>
                  <a:lnTo>
                    <a:pt x="3242321" y="3678604"/>
                  </a:lnTo>
                  <a:lnTo>
                    <a:pt x="3252373" y="3675892"/>
                  </a:lnTo>
                  <a:lnTo>
                    <a:pt x="3262424" y="3671286"/>
                  </a:lnTo>
                  <a:lnTo>
                    <a:pt x="3890786" y="3383356"/>
                  </a:lnTo>
                  <a:lnTo>
                    <a:pt x="3900837" y="3378750"/>
                  </a:lnTo>
                  <a:lnTo>
                    <a:pt x="3910888" y="3376818"/>
                  </a:lnTo>
                  <a:lnTo>
                    <a:pt x="4539250" y="3256047"/>
                  </a:lnTo>
                  <a:lnTo>
                    <a:pt x="4549301" y="3254115"/>
                  </a:lnTo>
                  <a:lnTo>
                    <a:pt x="4559353" y="3251502"/>
                  </a:lnTo>
                  <a:lnTo>
                    <a:pt x="5187715" y="3088142"/>
                  </a:lnTo>
                  <a:lnTo>
                    <a:pt x="5197766" y="3085529"/>
                  </a:lnTo>
                  <a:lnTo>
                    <a:pt x="5207817" y="3081547"/>
                  </a:lnTo>
                  <a:lnTo>
                    <a:pt x="5836179" y="2832607"/>
                  </a:lnTo>
                  <a:lnTo>
                    <a:pt x="5846230" y="2828625"/>
                  </a:lnTo>
                  <a:lnTo>
                    <a:pt x="5856281" y="2822609"/>
                  </a:lnTo>
                  <a:lnTo>
                    <a:pt x="6484643" y="2446499"/>
                  </a:lnTo>
                  <a:lnTo>
                    <a:pt x="6494695" y="2440483"/>
                  </a:lnTo>
                  <a:lnTo>
                    <a:pt x="6504746" y="2434381"/>
                  </a:lnTo>
                  <a:lnTo>
                    <a:pt x="7133108" y="2052873"/>
                  </a:lnTo>
                  <a:lnTo>
                    <a:pt x="7143159" y="2046770"/>
                  </a:lnTo>
                  <a:lnTo>
                    <a:pt x="7153210" y="2038266"/>
                  </a:lnTo>
                  <a:lnTo>
                    <a:pt x="7781572" y="1506594"/>
                  </a:lnTo>
                  <a:lnTo>
                    <a:pt x="7791623" y="1498090"/>
                  </a:lnTo>
                  <a:lnTo>
                    <a:pt x="7801675" y="1487944"/>
                  </a:lnTo>
                  <a:lnTo>
                    <a:pt x="8430037" y="853698"/>
                  </a:lnTo>
                  <a:lnTo>
                    <a:pt x="8440088" y="843552"/>
                  </a:lnTo>
                  <a:lnTo>
                    <a:pt x="8450139" y="838751"/>
                  </a:lnTo>
                  <a:lnTo>
                    <a:pt x="9078501" y="538624"/>
                  </a:lnTo>
                  <a:lnTo>
                    <a:pt x="9088552" y="533823"/>
                  </a:lnTo>
                  <a:lnTo>
                    <a:pt x="9098603" y="526745"/>
                  </a:lnTo>
                  <a:lnTo>
                    <a:pt x="9726965" y="84252"/>
                  </a:lnTo>
                  <a:lnTo>
                    <a:pt x="9737017" y="77174"/>
                  </a:lnTo>
                  <a:lnTo>
                    <a:pt x="9747068" y="74781"/>
                  </a:lnTo>
                  <a:lnTo>
                    <a:pt x="10051198" y="2392"/>
                  </a:lnTo>
                  <a:lnTo>
                    <a:pt x="10061249" y="0"/>
                  </a:lnTo>
                  <a:lnTo>
                    <a:pt x="10071300" y="4523778"/>
                  </a:lnTo>
                  <a:lnTo>
                    <a:pt x="10061249" y="4523778"/>
                  </a:lnTo>
                  <a:lnTo>
                    <a:pt x="10051198" y="4523778"/>
                  </a:lnTo>
                  <a:lnTo>
                    <a:pt x="9747068" y="4523778"/>
                  </a:lnTo>
                  <a:lnTo>
                    <a:pt x="9737017" y="4523778"/>
                  </a:lnTo>
                  <a:lnTo>
                    <a:pt x="9726965" y="4523778"/>
                  </a:lnTo>
                  <a:lnTo>
                    <a:pt x="9098603" y="4523778"/>
                  </a:lnTo>
                  <a:lnTo>
                    <a:pt x="9088552" y="4523778"/>
                  </a:lnTo>
                  <a:lnTo>
                    <a:pt x="9078501" y="4523778"/>
                  </a:lnTo>
                  <a:lnTo>
                    <a:pt x="8450139" y="4523778"/>
                  </a:lnTo>
                  <a:lnTo>
                    <a:pt x="8440088" y="4523778"/>
                  </a:lnTo>
                  <a:lnTo>
                    <a:pt x="8430037" y="4523778"/>
                  </a:lnTo>
                  <a:lnTo>
                    <a:pt x="7801675" y="4523778"/>
                  </a:lnTo>
                  <a:lnTo>
                    <a:pt x="7791623" y="4523778"/>
                  </a:lnTo>
                  <a:lnTo>
                    <a:pt x="7781572" y="4523778"/>
                  </a:lnTo>
                  <a:lnTo>
                    <a:pt x="7153210" y="4523778"/>
                  </a:lnTo>
                  <a:lnTo>
                    <a:pt x="7143159" y="4523778"/>
                  </a:lnTo>
                  <a:lnTo>
                    <a:pt x="7133108" y="4523778"/>
                  </a:lnTo>
                  <a:lnTo>
                    <a:pt x="6504746" y="4523778"/>
                  </a:lnTo>
                  <a:lnTo>
                    <a:pt x="6494695" y="4523778"/>
                  </a:lnTo>
                  <a:lnTo>
                    <a:pt x="6484643" y="4523778"/>
                  </a:lnTo>
                  <a:lnTo>
                    <a:pt x="5856281" y="4523778"/>
                  </a:lnTo>
                  <a:lnTo>
                    <a:pt x="5846230" y="4523778"/>
                  </a:lnTo>
                  <a:lnTo>
                    <a:pt x="5836179" y="4523778"/>
                  </a:lnTo>
                  <a:lnTo>
                    <a:pt x="5207817" y="4523778"/>
                  </a:lnTo>
                  <a:lnTo>
                    <a:pt x="5197766" y="4523778"/>
                  </a:lnTo>
                  <a:lnTo>
                    <a:pt x="5187715" y="4523778"/>
                  </a:lnTo>
                  <a:lnTo>
                    <a:pt x="4559353" y="4523778"/>
                  </a:lnTo>
                  <a:lnTo>
                    <a:pt x="4549301" y="4523778"/>
                  </a:lnTo>
                  <a:lnTo>
                    <a:pt x="4539250" y="4523778"/>
                  </a:lnTo>
                  <a:lnTo>
                    <a:pt x="3910888" y="4523778"/>
                  </a:lnTo>
                  <a:lnTo>
                    <a:pt x="3900837" y="4523778"/>
                  </a:lnTo>
                  <a:lnTo>
                    <a:pt x="3890786" y="4523778"/>
                  </a:lnTo>
                  <a:lnTo>
                    <a:pt x="3262424" y="4523778"/>
                  </a:lnTo>
                  <a:lnTo>
                    <a:pt x="3252373" y="4523778"/>
                  </a:lnTo>
                  <a:lnTo>
                    <a:pt x="3242321" y="4523778"/>
                  </a:lnTo>
                  <a:lnTo>
                    <a:pt x="2613959" y="4523778"/>
                  </a:lnTo>
                  <a:lnTo>
                    <a:pt x="2603908" y="4523778"/>
                  </a:lnTo>
                  <a:lnTo>
                    <a:pt x="2593857" y="4523778"/>
                  </a:lnTo>
                  <a:lnTo>
                    <a:pt x="1965495" y="4523778"/>
                  </a:lnTo>
                  <a:lnTo>
                    <a:pt x="1955444" y="4523778"/>
                  </a:lnTo>
                  <a:lnTo>
                    <a:pt x="1945393" y="4523778"/>
                  </a:lnTo>
                  <a:lnTo>
                    <a:pt x="1317031" y="4523778"/>
                  </a:lnTo>
                  <a:lnTo>
                    <a:pt x="1306979" y="4523778"/>
                  </a:lnTo>
                  <a:lnTo>
                    <a:pt x="1296928" y="4523778"/>
                  </a:lnTo>
                  <a:lnTo>
                    <a:pt x="668566" y="4523778"/>
                  </a:lnTo>
                  <a:lnTo>
                    <a:pt x="658515" y="4523778"/>
                  </a:lnTo>
                  <a:lnTo>
                    <a:pt x="648464" y="4523778"/>
                  </a:lnTo>
                  <a:lnTo>
                    <a:pt x="20102" y="4523778"/>
                  </a:lnTo>
                  <a:lnTo>
                    <a:pt x="10051" y="4523778"/>
                  </a:lnTo>
                  <a:lnTo>
                    <a:pt x="0" y="4523778"/>
                  </a:lnTo>
                  <a:close/>
                </a:path>
              </a:pathLst>
            </a:custGeom>
            <a:solidFill>
              <a:srgbClr val="FAE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0049" y="1492278"/>
              <a:ext cx="10051198" cy="4453413"/>
            </a:xfrm>
            <a:custGeom>
              <a:avLst/>
              <a:pathLst>
                <a:path w="10051198" h="4453413">
                  <a:moveTo>
                    <a:pt x="0" y="4453413"/>
                  </a:moveTo>
                  <a:lnTo>
                    <a:pt x="10051" y="4451702"/>
                  </a:lnTo>
                  <a:lnTo>
                    <a:pt x="638413" y="4344728"/>
                  </a:lnTo>
                  <a:lnTo>
                    <a:pt x="648464" y="4343016"/>
                  </a:lnTo>
                  <a:lnTo>
                    <a:pt x="658515" y="4340317"/>
                  </a:lnTo>
                  <a:lnTo>
                    <a:pt x="1286877" y="4171558"/>
                  </a:lnTo>
                  <a:lnTo>
                    <a:pt x="1296928" y="4168858"/>
                  </a:lnTo>
                  <a:lnTo>
                    <a:pt x="1306979" y="4166411"/>
                  </a:lnTo>
                  <a:lnTo>
                    <a:pt x="1935342" y="4013448"/>
                  </a:lnTo>
                  <a:lnTo>
                    <a:pt x="1945393" y="4011002"/>
                  </a:lnTo>
                  <a:lnTo>
                    <a:pt x="1955444" y="4008520"/>
                  </a:lnTo>
                  <a:lnTo>
                    <a:pt x="2583806" y="3853357"/>
                  </a:lnTo>
                  <a:lnTo>
                    <a:pt x="2593857" y="3850875"/>
                  </a:lnTo>
                  <a:lnTo>
                    <a:pt x="2603908" y="3848163"/>
                  </a:lnTo>
                  <a:lnTo>
                    <a:pt x="3232270" y="3678604"/>
                  </a:lnTo>
                  <a:lnTo>
                    <a:pt x="3242321" y="3675892"/>
                  </a:lnTo>
                  <a:lnTo>
                    <a:pt x="3252373" y="3671286"/>
                  </a:lnTo>
                  <a:lnTo>
                    <a:pt x="3880735" y="3383356"/>
                  </a:lnTo>
                  <a:lnTo>
                    <a:pt x="3890786" y="3378750"/>
                  </a:lnTo>
                  <a:lnTo>
                    <a:pt x="3900837" y="3376818"/>
                  </a:lnTo>
                  <a:lnTo>
                    <a:pt x="4529199" y="3256047"/>
                  </a:lnTo>
                  <a:lnTo>
                    <a:pt x="4539250" y="3254115"/>
                  </a:lnTo>
                  <a:lnTo>
                    <a:pt x="4549301" y="3251502"/>
                  </a:lnTo>
                  <a:lnTo>
                    <a:pt x="5177664" y="3088142"/>
                  </a:lnTo>
                  <a:lnTo>
                    <a:pt x="5187715" y="3085529"/>
                  </a:lnTo>
                  <a:lnTo>
                    <a:pt x="5197766" y="3081547"/>
                  </a:lnTo>
                  <a:lnTo>
                    <a:pt x="5826128" y="2832607"/>
                  </a:lnTo>
                  <a:lnTo>
                    <a:pt x="5836179" y="2828625"/>
                  </a:lnTo>
                  <a:lnTo>
                    <a:pt x="5846230" y="2822609"/>
                  </a:lnTo>
                  <a:lnTo>
                    <a:pt x="6474592" y="2446499"/>
                  </a:lnTo>
                  <a:lnTo>
                    <a:pt x="6484643" y="2440483"/>
                  </a:lnTo>
                  <a:lnTo>
                    <a:pt x="6494695" y="2434381"/>
                  </a:lnTo>
                  <a:lnTo>
                    <a:pt x="7123057" y="2052873"/>
                  </a:lnTo>
                  <a:lnTo>
                    <a:pt x="7133108" y="2046770"/>
                  </a:lnTo>
                  <a:lnTo>
                    <a:pt x="7143159" y="2038266"/>
                  </a:lnTo>
                  <a:lnTo>
                    <a:pt x="7771521" y="1506594"/>
                  </a:lnTo>
                  <a:lnTo>
                    <a:pt x="7781572" y="1498090"/>
                  </a:lnTo>
                  <a:lnTo>
                    <a:pt x="7791623" y="1487944"/>
                  </a:lnTo>
                  <a:lnTo>
                    <a:pt x="8419985" y="853698"/>
                  </a:lnTo>
                  <a:lnTo>
                    <a:pt x="8430037" y="843552"/>
                  </a:lnTo>
                  <a:lnTo>
                    <a:pt x="8440088" y="838751"/>
                  </a:lnTo>
                  <a:lnTo>
                    <a:pt x="9068450" y="538624"/>
                  </a:lnTo>
                  <a:lnTo>
                    <a:pt x="9078501" y="533823"/>
                  </a:lnTo>
                  <a:lnTo>
                    <a:pt x="9088552" y="526745"/>
                  </a:lnTo>
                  <a:lnTo>
                    <a:pt x="9716914" y="84252"/>
                  </a:lnTo>
                  <a:lnTo>
                    <a:pt x="9726965" y="77174"/>
                  </a:lnTo>
                  <a:lnTo>
                    <a:pt x="9737017" y="74781"/>
                  </a:lnTo>
                  <a:lnTo>
                    <a:pt x="10041146" y="2392"/>
                  </a:lnTo>
                  <a:lnTo>
                    <a:pt x="1005119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439998" y="3212812"/>
              <a:ext cx="10071300" cy="2803244"/>
            </a:xfrm>
            <a:custGeom>
              <a:avLst/>
              <a:pathLst>
                <a:path w="10071300" h="2803244">
                  <a:moveTo>
                    <a:pt x="10051" y="2740308"/>
                  </a:moveTo>
                  <a:lnTo>
                    <a:pt x="20102" y="2739313"/>
                  </a:lnTo>
                  <a:lnTo>
                    <a:pt x="648464" y="2677128"/>
                  </a:lnTo>
                  <a:lnTo>
                    <a:pt x="658515" y="2676133"/>
                  </a:lnTo>
                  <a:lnTo>
                    <a:pt x="668566" y="2674025"/>
                  </a:lnTo>
                  <a:lnTo>
                    <a:pt x="1296928" y="2542257"/>
                  </a:lnTo>
                  <a:lnTo>
                    <a:pt x="1306979" y="2540150"/>
                  </a:lnTo>
                  <a:lnTo>
                    <a:pt x="1317031" y="2537578"/>
                  </a:lnTo>
                  <a:lnTo>
                    <a:pt x="1945393" y="2376817"/>
                  </a:lnTo>
                  <a:lnTo>
                    <a:pt x="1955444" y="2374245"/>
                  </a:lnTo>
                  <a:lnTo>
                    <a:pt x="1965495" y="2372377"/>
                  </a:lnTo>
                  <a:lnTo>
                    <a:pt x="2593857" y="2255606"/>
                  </a:lnTo>
                  <a:lnTo>
                    <a:pt x="2603908" y="2253738"/>
                  </a:lnTo>
                  <a:lnTo>
                    <a:pt x="2613959" y="2250984"/>
                  </a:lnTo>
                  <a:lnTo>
                    <a:pt x="3242321" y="2078826"/>
                  </a:lnTo>
                  <a:lnTo>
                    <a:pt x="3252373" y="2076072"/>
                  </a:lnTo>
                  <a:lnTo>
                    <a:pt x="3262424" y="2073692"/>
                  </a:lnTo>
                  <a:lnTo>
                    <a:pt x="3890786" y="1924928"/>
                  </a:lnTo>
                  <a:lnTo>
                    <a:pt x="3900837" y="1922548"/>
                  </a:lnTo>
                  <a:lnTo>
                    <a:pt x="3910888" y="1917453"/>
                  </a:lnTo>
                  <a:lnTo>
                    <a:pt x="4539250" y="1598930"/>
                  </a:lnTo>
                  <a:lnTo>
                    <a:pt x="4549301" y="1593835"/>
                  </a:lnTo>
                  <a:lnTo>
                    <a:pt x="4559353" y="1591117"/>
                  </a:lnTo>
                  <a:lnTo>
                    <a:pt x="5187715" y="1421158"/>
                  </a:lnTo>
                  <a:lnTo>
                    <a:pt x="5197766" y="1418439"/>
                  </a:lnTo>
                  <a:lnTo>
                    <a:pt x="5207817" y="1415145"/>
                  </a:lnTo>
                  <a:lnTo>
                    <a:pt x="5836179" y="1209194"/>
                  </a:lnTo>
                  <a:lnTo>
                    <a:pt x="5846230" y="1205900"/>
                  </a:lnTo>
                  <a:lnTo>
                    <a:pt x="5856281" y="1202350"/>
                  </a:lnTo>
                  <a:lnTo>
                    <a:pt x="6484643" y="980404"/>
                  </a:lnTo>
                  <a:lnTo>
                    <a:pt x="6494695" y="976853"/>
                  </a:lnTo>
                  <a:lnTo>
                    <a:pt x="6504746" y="973575"/>
                  </a:lnTo>
                  <a:lnTo>
                    <a:pt x="7133108" y="768624"/>
                  </a:lnTo>
                  <a:lnTo>
                    <a:pt x="7143159" y="765346"/>
                  </a:lnTo>
                  <a:lnTo>
                    <a:pt x="7153210" y="762474"/>
                  </a:lnTo>
                  <a:lnTo>
                    <a:pt x="7781572" y="582917"/>
                  </a:lnTo>
                  <a:lnTo>
                    <a:pt x="7791623" y="580045"/>
                  </a:lnTo>
                  <a:lnTo>
                    <a:pt x="7801675" y="574729"/>
                  </a:lnTo>
                  <a:lnTo>
                    <a:pt x="8430037" y="242410"/>
                  </a:lnTo>
                  <a:lnTo>
                    <a:pt x="8440088" y="237094"/>
                  </a:lnTo>
                  <a:lnTo>
                    <a:pt x="8450139" y="235472"/>
                  </a:lnTo>
                  <a:lnTo>
                    <a:pt x="9078501" y="134097"/>
                  </a:lnTo>
                  <a:lnTo>
                    <a:pt x="9088552" y="132475"/>
                  </a:lnTo>
                  <a:lnTo>
                    <a:pt x="9098603" y="130879"/>
                  </a:lnTo>
                  <a:lnTo>
                    <a:pt x="9726965" y="31103"/>
                  </a:lnTo>
                  <a:lnTo>
                    <a:pt x="9737017" y="29507"/>
                  </a:lnTo>
                  <a:lnTo>
                    <a:pt x="9747068" y="28593"/>
                  </a:lnTo>
                  <a:lnTo>
                    <a:pt x="10051198" y="914"/>
                  </a:lnTo>
                  <a:lnTo>
                    <a:pt x="10061249" y="0"/>
                  </a:lnTo>
                  <a:lnTo>
                    <a:pt x="10071300" y="2803244"/>
                  </a:lnTo>
                  <a:lnTo>
                    <a:pt x="10061249" y="2803244"/>
                  </a:lnTo>
                  <a:lnTo>
                    <a:pt x="10051198" y="2803244"/>
                  </a:lnTo>
                  <a:lnTo>
                    <a:pt x="9747068" y="2803244"/>
                  </a:lnTo>
                  <a:lnTo>
                    <a:pt x="9737017" y="2803244"/>
                  </a:lnTo>
                  <a:lnTo>
                    <a:pt x="9726965" y="2803244"/>
                  </a:lnTo>
                  <a:lnTo>
                    <a:pt x="9098603" y="2803244"/>
                  </a:lnTo>
                  <a:lnTo>
                    <a:pt x="9088552" y="2803244"/>
                  </a:lnTo>
                  <a:lnTo>
                    <a:pt x="9078501" y="2803244"/>
                  </a:lnTo>
                  <a:lnTo>
                    <a:pt x="8450139" y="2803244"/>
                  </a:lnTo>
                  <a:lnTo>
                    <a:pt x="8440088" y="2803244"/>
                  </a:lnTo>
                  <a:lnTo>
                    <a:pt x="8430037" y="2803244"/>
                  </a:lnTo>
                  <a:lnTo>
                    <a:pt x="7801675" y="2803244"/>
                  </a:lnTo>
                  <a:lnTo>
                    <a:pt x="7791623" y="2803244"/>
                  </a:lnTo>
                  <a:lnTo>
                    <a:pt x="7781572" y="2803244"/>
                  </a:lnTo>
                  <a:lnTo>
                    <a:pt x="7153210" y="2803244"/>
                  </a:lnTo>
                  <a:lnTo>
                    <a:pt x="7143159" y="2803244"/>
                  </a:lnTo>
                  <a:lnTo>
                    <a:pt x="7133108" y="2803244"/>
                  </a:lnTo>
                  <a:lnTo>
                    <a:pt x="6504746" y="2803244"/>
                  </a:lnTo>
                  <a:lnTo>
                    <a:pt x="6494695" y="2803244"/>
                  </a:lnTo>
                  <a:lnTo>
                    <a:pt x="6484643" y="2803244"/>
                  </a:lnTo>
                  <a:lnTo>
                    <a:pt x="5856281" y="2803244"/>
                  </a:lnTo>
                  <a:lnTo>
                    <a:pt x="5846230" y="2803244"/>
                  </a:lnTo>
                  <a:lnTo>
                    <a:pt x="5836179" y="2803244"/>
                  </a:lnTo>
                  <a:lnTo>
                    <a:pt x="5207817" y="2803244"/>
                  </a:lnTo>
                  <a:lnTo>
                    <a:pt x="5197766" y="2803244"/>
                  </a:lnTo>
                  <a:lnTo>
                    <a:pt x="5187715" y="2803244"/>
                  </a:lnTo>
                  <a:lnTo>
                    <a:pt x="4559353" y="2803244"/>
                  </a:lnTo>
                  <a:lnTo>
                    <a:pt x="4549301" y="2803244"/>
                  </a:lnTo>
                  <a:lnTo>
                    <a:pt x="4539250" y="2803244"/>
                  </a:lnTo>
                  <a:lnTo>
                    <a:pt x="3910888" y="2803244"/>
                  </a:lnTo>
                  <a:lnTo>
                    <a:pt x="3900837" y="2803244"/>
                  </a:lnTo>
                  <a:lnTo>
                    <a:pt x="3890786" y="2803244"/>
                  </a:lnTo>
                  <a:lnTo>
                    <a:pt x="3262424" y="2803244"/>
                  </a:lnTo>
                  <a:lnTo>
                    <a:pt x="3252373" y="2803244"/>
                  </a:lnTo>
                  <a:lnTo>
                    <a:pt x="3242321" y="2803244"/>
                  </a:lnTo>
                  <a:lnTo>
                    <a:pt x="2613959" y="2803244"/>
                  </a:lnTo>
                  <a:lnTo>
                    <a:pt x="2603908" y="2803244"/>
                  </a:lnTo>
                  <a:lnTo>
                    <a:pt x="2593857" y="2803244"/>
                  </a:lnTo>
                  <a:lnTo>
                    <a:pt x="1965495" y="2803244"/>
                  </a:lnTo>
                  <a:lnTo>
                    <a:pt x="1955444" y="2803244"/>
                  </a:lnTo>
                  <a:lnTo>
                    <a:pt x="1945393" y="2803244"/>
                  </a:lnTo>
                  <a:lnTo>
                    <a:pt x="1317031" y="2803244"/>
                  </a:lnTo>
                  <a:lnTo>
                    <a:pt x="1306979" y="2803244"/>
                  </a:lnTo>
                  <a:lnTo>
                    <a:pt x="1296928" y="2803244"/>
                  </a:lnTo>
                  <a:lnTo>
                    <a:pt x="668566" y="2803244"/>
                  </a:lnTo>
                  <a:lnTo>
                    <a:pt x="658515" y="2803244"/>
                  </a:lnTo>
                  <a:lnTo>
                    <a:pt x="648464" y="2803244"/>
                  </a:lnTo>
                  <a:lnTo>
                    <a:pt x="20102" y="2803244"/>
                  </a:lnTo>
                  <a:lnTo>
                    <a:pt x="10051" y="2803244"/>
                  </a:lnTo>
                  <a:lnTo>
                    <a:pt x="0" y="2803244"/>
                  </a:lnTo>
                  <a:close/>
                </a:path>
              </a:pathLst>
            </a:cu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0049" y="3212812"/>
              <a:ext cx="10051198" cy="2740308"/>
            </a:xfrm>
            <a:custGeom>
              <a:avLst/>
              <a:pathLst>
                <a:path w="10051198" h="2740308">
                  <a:moveTo>
                    <a:pt x="0" y="2740308"/>
                  </a:moveTo>
                  <a:lnTo>
                    <a:pt x="10051" y="2739313"/>
                  </a:lnTo>
                  <a:lnTo>
                    <a:pt x="638413" y="2677128"/>
                  </a:lnTo>
                  <a:lnTo>
                    <a:pt x="648464" y="2676133"/>
                  </a:lnTo>
                  <a:lnTo>
                    <a:pt x="658515" y="2674025"/>
                  </a:lnTo>
                  <a:lnTo>
                    <a:pt x="1286877" y="2542257"/>
                  </a:lnTo>
                  <a:lnTo>
                    <a:pt x="1296928" y="2540150"/>
                  </a:lnTo>
                  <a:lnTo>
                    <a:pt x="1306979" y="2537578"/>
                  </a:lnTo>
                  <a:lnTo>
                    <a:pt x="1935342" y="2376817"/>
                  </a:lnTo>
                  <a:lnTo>
                    <a:pt x="1945393" y="2374245"/>
                  </a:lnTo>
                  <a:lnTo>
                    <a:pt x="1955444" y="2372377"/>
                  </a:lnTo>
                  <a:lnTo>
                    <a:pt x="2583806" y="2255606"/>
                  </a:lnTo>
                  <a:lnTo>
                    <a:pt x="2593857" y="2253738"/>
                  </a:lnTo>
                  <a:lnTo>
                    <a:pt x="2603908" y="2250984"/>
                  </a:lnTo>
                  <a:lnTo>
                    <a:pt x="3232270" y="2078826"/>
                  </a:lnTo>
                  <a:lnTo>
                    <a:pt x="3242321" y="2076072"/>
                  </a:lnTo>
                  <a:lnTo>
                    <a:pt x="3252373" y="2073692"/>
                  </a:lnTo>
                  <a:lnTo>
                    <a:pt x="3880735" y="1924928"/>
                  </a:lnTo>
                  <a:lnTo>
                    <a:pt x="3890786" y="1922548"/>
                  </a:lnTo>
                  <a:lnTo>
                    <a:pt x="3900837" y="1917453"/>
                  </a:lnTo>
                  <a:lnTo>
                    <a:pt x="4529199" y="1598930"/>
                  </a:lnTo>
                  <a:lnTo>
                    <a:pt x="4539250" y="1593835"/>
                  </a:lnTo>
                  <a:lnTo>
                    <a:pt x="4549301" y="1591117"/>
                  </a:lnTo>
                  <a:lnTo>
                    <a:pt x="5177664" y="1421158"/>
                  </a:lnTo>
                  <a:lnTo>
                    <a:pt x="5187715" y="1418439"/>
                  </a:lnTo>
                  <a:lnTo>
                    <a:pt x="5197766" y="1415145"/>
                  </a:lnTo>
                  <a:lnTo>
                    <a:pt x="5826128" y="1209194"/>
                  </a:lnTo>
                  <a:lnTo>
                    <a:pt x="5836179" y="1205900"/>
                  </a:lnTo>
                  <a:lnTo>
                    <a:pt x="5846230" y="1202350"/>
                  </a:lnTo>
                  <a:lnTo>
                    <a:pt x="6474592" y="980404"/>
                  </a:lnTo>
                  <a:lnTo>
                    <a:pt x="6484643" y="976853"/>
                  </a:lnTo>
                  <a:lnTo>
                    <a:pt x="6494695" y="973575"/>
                  </a:lnTo>
                  <a:lnTo>
                    <a:pt x="7123057" y="768624"/>
                  </a:lnTo>
                  <a:lnTo>
                    <a:pt x="7133108" y="765346"/>
                  </a:lnTo>
                  <a:lnTo>
                    <a:pt x="7143159" y="762474"/>
                  </a:lnTo>
                  <a:lnTo>
                    <a:pt x="7771521" y="582917"/>
                  </a:lnTo>
                  <a:lnTo>
                    <a:pt x="7781572" y="580045"/>
                  </a:lnTo>
                  <a:lnTo>
                    <a:pt x="7791623" y="574729"/>
                  </a:lnTo>
                  <a:lnTo>
                    <a:pt x="8419985" y="242410"/>
                  </a:lnTo>
                  <a:lnTo>
                    <a:pt x="8430037" y="237094"/>
                  </a:lnTo>
                  <a:lnTo>
                    <a:pt x="8440088" y="235472"/>
                  </a:lnTo>
                  <a:lnTo>
                    <a:pt x="9068450" y="134097"/>
                  </a:lnTo>
                  <a:lnTo>
                    <a:pt x="9078501" y="132475"/>
                  </a:lnTo>
                  <a:lnTo>
                    <a:pt x="9088552" y="130879"/>
                  </a:lnTo>
                  <a:lnTo>
                    <a:pt x="9716914" y="31103"/>
                  </a:lnTo>
                  <a:lnTo>
                    <a:pt x="9726965" y="29507"/>
                  </a:lnTo>
                  <a:lnTo>
                    <a:pt x="9737017" y="28593"/>
                  </a:lnTo>
                  <a:lnTo>
                    <a:pt x="10041146" y="914"/>
                  </a:lnTo>
                  <a:lnTo>
                    <a:pt x="1005119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968725" y="3212812"/>
              <a:ext cx="2532522" cy="0"/>
            </a:xfrm>
            <a:custGeom>
              <a:avLst/>
              <a:pathLst>
                <a:path w="2532522" h="0">
                  <a:moveTo>
                    <a:pt x="0" y="0"/>
                  </a:moveTo>
                  <a:lnTo>
                    <a:pt x="25325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9513934" y="3026021"/>
              <a:ext cx="732304" cy="135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1424 days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761120" y="5956987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0246" y="4905015"/>
              <a:ext cx="402539" cy="135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5,000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8581" y="3873272"/>
              <a:ext cx="494204" cy="135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10,000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8581" y="2841530"/>
              <a:ext cx="494204" cy="135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15,000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8581" y="1809787"/>
              <a:ext cx="494204" cy="135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20,000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936433" y="6242245"/>
              <a:ext cx="11078430" cy="0"/>
            </a:xfrm>
            <a:custGeom>
              <a:avLst/>
              <a:pathLst>
                <a:path w="11078430" h="0">
                  <a:moveTo>
                    <a:pt x="0" y="0"/>
                  </a:moveTo>
                  <a:lnTo>
                    <a:pt x="1107843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3212111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54433" y="6323364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696755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-341684" y="3695335"/>
              <a:ext cx="1146454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Cumulative total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034001" y="885390"/>
              <a:ext cx="194562" cy="194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93334" y="885390"/>
              <a:ext cx="194562" cy="194562"/>
            </a:xfrm>
            <a:prstGeom prst="rect">
              <a:avLst/>
            </a:prstGeom>
            <a:solidFill>
              <a:srgbClr val="FAE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26132" y="922733"/>
              <a:ext cx="669634" cy="1165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Decisions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5465" y="895787"/>
              <a:ext cx="854230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Applications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7135" y="444362"/>
              <a:ext cx="3320326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 Argentina, measured in days as of 2022 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7135" y="129603"/>
              <a:ext cx="8665023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Average processing time from asylum registration to first instance asylum decision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77135" y="6528539"/>
              <a:ext cx="2325327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17225" y="5693872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17225" y="4252979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17225" y="2812086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7225" y="1371193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404783" y="1342375"/>
              <a:ext cx="538088" cy="435149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002660" y="4786110"/>
              <a:ext cx="538088" cy="9077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600536" y="5621828"/>
              <a:ext cx="538088" cy="720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512628" y="5693872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512628" y="4252979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12628" y="2812086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12628" y="1371193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02309" y="5405694"/>
              <a:ext cx="538088" cy="288178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993815" y="5463330"/>
              <a:ext cx="538088" cy="23054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591691" y="5621828"/>
              <a:ext cx="538088" cy="720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308030" y="5693872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08030" y="4252979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08030" y="2812086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08030" y="1371193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  <a:lnTo>
                    <a:pt x="3706834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8995588" y="5564192"/>
              <a:ext cx="538088" cy="12968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761509" y="931920"/>
              <a:ext cx="1096492" cy="132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Naturalisation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56911" y="931920"/>
              <a:ext cx="1647583" cy="132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Resettlement arrivals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352314" y="902583"/>
              <a:ext cx="1254823" cy="1617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Refugee returns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717225" y="5911447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92620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882002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088373" y="5992566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490496" y="5992566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686249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284126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4512628" y="5911447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688022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677404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83775" y="5992566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85898" y="5992566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481651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079528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8308030" y="5911447"/>
              <a:ext cx="3706834" cy="0"/>
            </a:xfrm>
            <a:custGeom>
              <a:avLst/>
              <a:pathLst>
                <a:path w="3706834" h="0">
                  <a:moveTo>
                    <a:pt x="0" y="0"/>
                  </a:moveTo>
                  <a:lnTo>
                    <a:pt x="370683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483424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1472806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679177" y="5992566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081300" y="5992566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0277053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874930" y="5992645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41912" y="5634803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8581" y="4193910"/>
              <a:ext cx="274997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8581" y="2753017"/>
              <a:ext cx="274997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8581" y="1312045"/>
              <a:ext cx="274997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77135" y="444362"/>
              <a:ext cx="6481343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Data for Forcibly Displaced People across Borders as of 2022 filtered for Argentina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77135" y="170497"/>
              <a:ext cx="4465506" cy="1780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What are the trends in terms of Solutions?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77135" y="6379187"/>
              <a:ext cx="2357963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UNHCR.org/refugee-statistics.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77135" y="6528539"/>
              <a:ext cx="6323259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 Forced Displacement includes Refugees, Asylum Seekers and Other in Need of International Protection.</a:t>
              </a:r>
            </a:p>
          </p:txBody>
        </p:sp>
      </p:grp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89531" y="5691309"/>
              <a:ext cx="11225332" cy="0"/>
            </a:xfrm>
            <a:custGeom>
              <a:avLst/>
              <a:pathLst>
                <a:path w="11225332" h="0">
                  <a:moveTo>
                    <a:pt x="0" y="0"/>
                  </a:moveTo>
                  <a:lnTo>
                    <a:pt x="11225332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89531" y="4810758"/>
              <a:ext cx="11225332" cy="0"/>
            </a:xfrm>
            <a:custGeom>
              <a:avLst/>
              <a:pathLst>
                <a:path w="11225332" h="0">
                  <a:moveTo>
                    <a:pt x="0" y="0"/>
                  </a:moveTo>
                  <a:lnTo>
                    <a:pt x="11225332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9531" y="3930206"/>
              <a:ext cx="11225332" cy="0"/>
            </a:xfrm>
            <a:custGeom>
              <a:avLst/>
              <a:pathLst>
                <a:path w="11225332" h="0">
                  <a:moveTo>
                    <a:pt x="0" y="0"/>
                  </a:moveTo>
                  <a:lnTo>
                    <a:pt x="11225332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9531" y="3049655"/>
              <a:ext cx="11225332" cy="0"/>
            </a:xfrm>
            <a:custGeom>
              <a:avLst/>
              <a:pathLst>
                <a:path w="11225332" h="0">
                  <a:moveTo>
                    <a:pt x="0" y="0"/>
                  </a:moveTo>
                  <a:lnTo>
                    <a:pt x="11225332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89531" y="2169104"/>
              <a:ext cx="11225332" cy="0"/>
            </a:xfrm>
            <a:custGeom>
              <a:avLst/>
              <a:pathLst>
                <a:path w="11225332" h="0">
                  <a:moveTo>
                    <a:pt x="0" y="0"/>
                  </a:moveTo>
                  <a:lnTo>
                    <a:pt x="11225332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89531" y="1288552"/>
              <a:ext cx="11225332" cy="0"/>
            </a:xfrm>
            <a:custGeom>
              <a:avLst/>
              <a:pathLst>
                <a:path w="11225332" h="0">
                  <a:moveTo>
                    <a:pt x="0" y="0"/>
                  </a:moveTo>
                  <a:lnTo>
                    <a:pt x="11225332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92092" y="1068414"/>
              <a:ext cx="0" cy="4843033"/>
            </a:xfrm>
            <a:custGeom>
              <a:avLst/>
              <a:pathLst>
                <a:path w="0" h="4843033">
                  <a:moveTo>
                    <a:pt x="0" y="484303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515162" y="1068414"/>
              <a:ext cx="0" cy="4843033"/>
            </a:xfrm>
            <a:custGeom>
              <a:avLst/>
              <a:pathLst>
                <a:path w="0" h="4843033">
                  <a:moveTo>
                    <a:pt x="0" y="484303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738233" y="1068414"/>
              <a:ext cx="0" cy="4843033"/>
            </a:xfrm>
            <a:custGeom>
              <a:avLst/>
              <a:pathLst>
                <a:path w="0" h="4843033">
                  <a:moveTo>
                    <a:pt x="0" y="484303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961304" y="1068414"/>
              <a:ext cx="0" cy="4843033"/>
            </a:xfrm>
            <a:custGeom>
              <a:avLst/>
              <a:pathLst>
                <a:path w="0" h="4843033">
                  <a:moveTo>
                    <a:pt x="0" y="484303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166887" y="3776602"/>
              <a:ext cx="659430" cy="659430"/>
            </a:xfrm>
            <a:prstGeom prst="ellipse">
              <a:avLst/>
            </a:prstGeom>
            <a:solidFill>
              <a:srgbClr val="0072BC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1370275" y="5556964"/>
              <a:ext cx="268691" cy="268691"/>
            </a:xfrm>
            <a:prstGeom prst="ellipse">
              <a:avLst/>
            </a:prstGeom>
            <a:solidFill>
              <a:srgbClr val="0072BC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225440" y="4695865"/>
              <a:ext cx="229786" cy="229786"/>
            </a:xfrm>
            <a:prstGeom prst="ellipse">
              <a:avLst/>
            </a:prstGeom>
            <a:solidFill>
              <a:srgbClr val="0072BC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775381" y="5577341"/>
              <a:ext cx="227936" cy="227936"/>
            </a:xfrm>
            <a:prstGeom prst="ellipse">
              <a:avLst/>
            </a:prstGeom>
            <a:solidFill>
              <a:srgbClr val="0072BC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204786" y="1193565"/>
              <a:ext cx="189973" cy="189973"/>
            </a:xfrm>
            <a:prstGeom prst="ellipse">
              <a:avLst/>
            </a:prstGeom>
            <a:solidFill>
              <a:srgbClr val="0072BC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372420" y="5425709"/>
              <a:ext cx="178979" cy="178979"/>
            </a:xfrm>
            <a:prstGeom prst="ellipse">
              <a:avLst/>
            </a:prstGeom>
            <a:solidFill>
              <a:srgbClr val="0072BC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04698" y="4109357"/>
              <a:ext cx="173953" cy="29460"/>
            </a:xfrm>
            <a:custGeom>
              <a:avLst/>
              <a:pathLst>
                <a:path w="173953" h="29460">
                  <a:moveTo>
                    <a:pt x="0" y="29460"/>
                  </a:moveTo>
                  <a:lnTo>
                    <a:pt x="173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311353" y="5694477"/>
              <a:ext cx="175437" cy="31167"/>
            </a:xfrm>
            <a:custGeom>
              <a:avLst/>
              <a:pathLst>
                <a:path w="175437" h="31167">
                  <a:moveTo>
                    <a:pt x="0" y="31167"/>
                  </a:moveTo>
                  <a:lnTo>
                    <a:pt x="1754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51135" y="4813758"/>
              <a:ext cx="171212" cy="28554"/>
            </a:xfrm>
            <a:custGeom>
              <a:avLst/>
              <a:pathLst>
                <a:path w="171212" h="28554">
                  <a:moveTo>
                    <a:pt x="0" y="28554"/>
                  </a:moveTo>
                  <a:lnTo>
                    <a:pt x="1712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908011" y="5693405"/>
              <a:ext cx="162289" cy="18227"/>
            </a:xfrm>
            <a:custGeom>
              <a:avLst/>
              <a:pathLst>
                <a:path w="162289" h="18227">
                  <a:moveTo>
                    <a:pt x="162289" y="18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317958" y="1260124"/>
              <a:ext cx="168508" cy="25658"/>
            </a:xfrm>
            <a:custGeom>
              <a:avLst/>
              <a:pathLst>
                <a:path w="168508" h="25658">
                  <a:moveTo>
                    <a:pt x="168508" y="0"/>
                  </a:moveTo>
                  <a:lnTo>
                    <a:pt x="0" y="25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258716" y="5471551"/>
              <a:ext cx="185931" cy="39940"/>
            </a:xfrm>
            <a:custGeom>
              <a:avLst/>
              <a:pathLst>
                <a:path w="185931" h="39940">
                  <a:moveTo>
                    <a:pt x="0" y="0"/>
                  </a:moveTo>
                  <a:lnTo>
                    <a:pt x="185931" y="39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997496" y="4138817"/>
              <a:ext cx="389765" cy="196810"/>
            </a:xfrm>
            <a:custGeom>
              <a:avLst/>
              <a:pathLst>
                <a:path w="389765" h="196810">
                  <a:moveTo>
                    <a:pt x="27431" y="196810"/>
                  </a:moveTo>
                  <a:lnTo>
                    <a:pt x="362333" y="196810"/>
                  </a:lnTo>
                  <a:lnTo>
                    <a:pt x="361228" y="196787"/>
                  </a:lnTo>
                  <a:lnTo>
                    <a:pt x="365640" y="196610"/>
                  </a:lnTo>
                  <a:lnTo>
                    <a:pt x="369965" y="195727"/>
                  </a:lnTo>
                  <a:lnTo>
                    <a:pt x="374093" y="194161"/>
                  </a:lnTo>
                  <a:lnTo>
                    <a:pt x="377916" y="191954"/>
                  </a:lnTo>
                  <a:lnTo>
                    <a:pt x="381336" y="189162"/>
                  </a:lnTo>
                  <a:lnTo>
                    <a:pt x="384263" y="185857"/>
                  </a:lnTo>
                  <a:lnTo>
                    <a:pt x="386623" y="182126"/>
                  </a:lnTo>
                  <a:lnTo>
                    <a:pt x="388353" y="178065"/>
                  </a:lnTo>
                  <a:lnTo>
                    <a:pt x="389410" y="173778"/>
                  </a:lnTo>
                  <a:lnTo>
                    <a:pt x="389765" y="169378"/>
                  </a:lnTo>
                  <a:lnTo>
                    <a:pt x="389765" y="27431"/>
                  </a:lnTo>
                  <a:lnTo>
                    <a:pt x="389410" y="23031"/>
                  </a:lnTo>
                  <a:lnTo>
                    <a:pt x="388353" y="18745"/>
                  </a:lnTo>
                  <a:lnTo>
                    <a:pt x="386623" y="14683"/>
                  </a:lnTo>
                  <a:lnTo>
                    <a:pt x="384263" y="10952"/>
                  </a:lnTo>
                  <a:lnTo>
                    <a:pt x="381336" y="7647"/>
                  </a:lnTo>
                  <a:lnTo>
                    <a:pt x="377916" y="4855"/>
                  </a:lnTo>
                  <a:lnTo>
                    <a:pt x="374093" y="2648"/>
                  </a:lnTo>
                  <a:lnTo>
                    <a:pt x="369965" y="1083"/>
                  </a:lnTo>
                  <a:lnTo>
                    <a:pt x="365640" y="200"/>
                  </a:lnTo>
                  <a:lnTo>
                    <a:pt x="36233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043216" y="4184537"/>
              <a:ext cx="298325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VEN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10998385" y="5725645"/>
              <a:ext cx="397317" cy="196810"/>
            </a:xfrm>
            <a:custGeom>
              <a:avLst/>
              <a:pathLst>
                <a:path w="397317" h="196810">
                  <a:moveTo>
                    <a:pt x="27431" y="196810"/>
                  </a:moveTo>
                  <a:lnTo>
                    <a:pt x="369885" y="196810"/>
                  </a:lnTo>
                  <a:lnTo>
                    <a:pt x="368780" y="196787"/>
                  </a:lnTo>
                  <a:lnTo>
                    <a:pt x="373191" y="196610"/>
                  </a:lnTo>
                  <a:lnTo>
                    <a:pt x="377517" y="195727"/>
                  </a:lnTo>
                  <a:lnTo>
                    <a:pt x="381645" y="194161"/>
                  </a:lnTo>
                  <a:lnTo>
                    <a:pt x="385468" y="191954"/>
                  </a:lnTo>
                  <a:lnTo>
                    <a:pt x="388887" y="189162"/>
                  </a:lnTo>
                  <a:lnTo>
                    <a:pt x="391815" y="185857"/>
                  </a:lnTo>
                  <a:lnTo>
                    <a:pt x="394174" y="182126"/>
                  </a:lnTo>
                  <a:lnTo>
                    <a:pt x="395905" y="178065"/>
                  </a:lnTo>
                  <a:lnTo>
                    <a:pt x="396961" y="173778"/>
                  </a:lnTo>
                  <a:lnTo>
                    <a:pt x="397317" y="169378"/>
                  </a:lnTo>
                  <a:lnTo>
                    <a:pt x="397317" y="27432"/>
                  </a:lnTo>
                  <a:lnTo>
                    <a:pt x="396961" y="23031"/>
                  </a:lnTo>
                  <a:lnTo>
                    <a:pt x="395905" y="18745"/>
                  </a:lnTo>
                  <a:lnTo>
                    <a:pt x="394174" y="14683"/>
                  </a:lnTo>
                  <a:lnTo>
                    <a:pt x="391815" y="10952"/>
                  </a:lnTo>
                  <a:lnTo>
                    <a:pt x="388887" y="7647"/>
                  </a:lnTo>
                  <a:lnTo>
                    <a:pt x="385468" y="4855"/>
                  </a:lnTo>
                  <a:lnTo>
                    <a:pt x="381645" y="2648"/>
                  </a:lnTo>
                  <a:lnTo>
                    <a:pt x="377517" y="1083"/>
                  </a:lnTo>
                  <a:lnTo>
                    <a:pt x="373191" y="200"/>
                  </a:lnTo>
                  <a:lnTo>
                    <a:pt x="369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044105" y="5767413"/>
              <a:ext cx="30587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CUB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845773" y="4842312"/>
              <a:ext cx="386660" cy="196810"/>
            </a:xfrm>
            <a:custGeom>
              <a:avLst/>
              <a:pathLst>
                <a:path w="386660" h="196810">
                  <a:moveTo>
                    <a:pt x="27431" y="196810"/>
                  </a:moveTo>
                  <a:lnTo>
                    <a:pt x="359228" y="196810"/>
                  </a:lnTo>
                  <a:lnTo>
                    <a:pt x="358123" y="196787"/>
                  </a:lnTo>
                  <a:lnTo>
                    <a:pt x="362534" y="196610"/>
                  </a:lnTo>
                  <a:lnTo>
                    <a:pt x="366860" y="195727"/>
                  </a:lnTo>
                  <a:lnTo>
                    <a:pt x="370988" y="194161"/>
                  </a:lnTo>
                  <a:lnTo>
                    <a:pt x="374811" y="191954"/>
                  </a:lnTo>
                  <a:lnTo>
                    <a:pt x="378230" y="189162"/>
                  </a:lnTo>
                  <a:lnTo>
                    <a:pt x="381158" y="185857"/>
                  </a:lnTo>
                  <a:lnTo>
                    <a:pt x="383517" y="182126"/>
                  </a:lnTo>
                  <a:lnTo>
                    <a:pt x="385248" y="178065"/>
                  </a:lnTo>
                  <a:lnTo>
                    <a:pt x="386304" y="173778"/>
                  </a:lnTo>
                  <a:lnTo>
                    <a:pt x="386660" y="169378"/>
                  </a:lnTo>
                  <a:lnTo>
                    <a:pt x="386660" y="27431"/>
                  </a:lnTo>
                  <a:lnTo>
                    <a:pt x="386304" y="23031"/>
                  </a:lnTo>
                  <a:lnTo>
                    <a:pt x="385248" y="18745"/>
                  </a:lnTo>
                  <a:lnTo>
                    <a:pt x="383517" y="14683"/>
                  </a:lnTo>
                  <a:lnTo>
                    <a:pt x="381158" y="10952"/>
                  </a:lnTo>
                  <a:lnTo>
                    <a:pt x="378230" y="7647"/>
                  </a:lnTo>
                  <a:lnTo>
                    <a:pt x="374811" y="4855"/>
                  </a:lnTo>
                  <a:lnTo>
                    <a:pt x="370988" y="2648"/>
                  </a:lnTo>
                  <a:lnTo>
                    <a:pt x="366860" y="1083"/>
                  </a:lnTo>
                  <a:lnTo>
                    <a:pt x="362534" y="200"/>
                  </a:lnTo>
                  <a:lnTo>
                    <a:pt x="35922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891493" y="4884080"/>
              <a:ext cx="29522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</a:t>
              </a:r>
            </a:p>
          </p:txBody>
        </p:sp>
        <p:sp>
          <p:nvSpPr>
            <p:cNvPr id="33" name="pg33"/>
            <p:cNvSpPr/>
            <p:nvPr/>
          </p:nvSpPr>
          <p:spPr>
            <a:xfrm>
              <a:off x="1999420" y="5711633"/>
              <a:ext cx="331046" cy="196810"/>
            </a:xfrm>
            <a:custGeom>
              <a:avLst/>
              <a:pathLst>
                <a:path w="331046" h="196810">
                  <a:moveTo>
                    <a:pt x="27431" y="196810"/>
                  </a:moveTo>
                  <a:lnTo>
                    <a:pt x="303614" y="196810"/>
                  </a:lnTo>
                  <a:lnTo>
                    <a:pt x="302509" y="196787"/>
                  </a:lnTo>
                  <a:lnTo>
                    <a:pt x="306920" y="196610"/>
                  </a:lnTo>
                  <a:lnTo>
                    <a:pt x="311246" y="195727"/>
                  </a:lnTo>
                  <a:lnTo>
                    <a:pt x="315373" y="194161"/>
                  </a:lnTo>
                  <a:lnTo>
                    <a:pt x="319197" y="191954"/>
                  </a:lnTo>
                  <a:lnTo>
                    <a:pt x="322616" y="189162"/>
                  </a:lnTo>
                  <a:lnTo>
                    <a:pt x="325544" y="185857"/>
                  </a:lnTo>
                  <a:lnTo>
                    <a:pt x="327903" y="182126"/>
                  </a:lnTo>
                  <a:lnTo>
                    <a:pt x="329634" y="178065"/>
                  </a:lnTo>
                  <a:lnTo>
                    <a:pt x="330690" y="173778"/>
                  </a:lnTo>
                  <a:lnTo>
                    <a:pt x="331046" y="169378"/>
                  </a:lnTo>
                  <a:lnTo>
                    <a:pt x="331046" y="27432"/>
                  </a:lnTo>
                  <a:lnTo>
                    <a:pt x="330690" y="23031"/>
                  </a:lnTo>
                  <a:lnTo>
                    <a:pt x="329634" y="18745"/>
                  </a:lnTo>
                  <a:lnTo>
                    <a:pt x="327903" y="14683"/>
                  </a:lnTo>
                  <a:lnTo>
                    <a:pt x="325544" y="10952"/>
                  </a:lnTo>
                  <a:lnTo>
                    <a:pt x="322616" y="7647"/>
                  </a:lnTo>
                  <a:lnTo>
                    <a:pt x="319197" y="4855"/>
                  </a:lnTo>
                  <a:lnTo>
                    <a:pt x="315373" y="2648"/>
                  </a:lnTo>
                  <a:lnTo>
                    <a:pt x="311246" y="1083"/>
                  </a:lnTo>
                  <a:lnTo>
                    <a:pt x="306920" y="200"/>
                  </a:lnTo>
                  <a:lnTo>
                    <a:pt x="30361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045140" y="5757353"/>
              <a:ext cx="23960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HTI</a:t>
              </a:r>
            </a:p>
          </p:txBody>
        </p:sp>
        <p:sp>
          <p:nvSpPr>
            <p:cNvPr id="35" name="pg35"/>
            <p:cNvSpPr/>
            <p:nvPr/>
          </p:nvSpPr>
          <p:spPr>
            <a:xfrm>
              <a:off x="1408346" y="1063314"/>
              <a:ext cx="370357" cy="196810"/>
            </a:xfrm>
            <a:custGeom>
              <a:avLst/>
              <a:pathLst>
                <a:path w="370357" h="196810">
                  <a:moveTo>
                    <a:pt x="27432" y="196810"/>
                  </a:moveTo>
                  <a:lnTo>
                    <a:pt x="342925" y="196810"/>
                  </a:lnTo>
                  <a:lnTo>
                    <a:pt x="341820" y="196787"/>
                  </a:lnTo>
                  <a:lnTo>
                    <a:pt x="346231" y="196610"/>
                  </a:lnTo>
                  <a:lnTo>
                    <a:pt x="350557" y="195727"/>
                  </a:lnTo>
                  <a:lnTo>
                    <a:pt x="354684" y="194161"/>
                  </a:lnTo>
                  <a:lnTo>
                    <a:pt x="358508" y="191954"/>
                  </a:lnTo>
                  <a:lnTo>
                    <a:pt x="361927" y="189162"/>
                  </a:lnTo>
                  <a:lnTo>
                    <a:pt x="364855" y="185857"/>
                  </a:lnTo>
                  <a:lnTo>
                    <a:pt x="367214" y="182126"/>
                  </a:lnTo>
                  <a:lnTo>
                    <a:pt x="368945" y="178065"/>
                  </a:lnTo>
                  <a:lnTo>
                    <a:pt x="370001" y="173778"/>
                  </a:lnTo>
                  <a:lnTo>
                    <a:pt x="370357" y="169378"/>
                  </a:lnTo>
                  <a:lnTo>
                    <a:pt x="370357" y="27431"/>
                  </a:lnTo>
                  <a:lnTo>
                    <a:pt x="370001" y="23031"/>
                  </a:lnTo>
                  <a:lnTo>
                    <a:pt x="368945" y="18745"/>
                  </a:lnTo>
                  <a:lnTo>
                    <a:pt x="367214" y="14683"/>
                  </a:lnTo>
                  <a:lnTo>
                    <a:pt x="364855" y="10952"/>
                  </a:lnTo>
                  <a:lnTo>
                    <a:pt x="361927" y="7647"/>
                  </a:lnTo>
                  <a:lnTo>
                    <a:pt x="358508" y="4855"/>
                  </a:lnTo>
                  <a:lnTo>
                    <a:pt x="354684" y="2648"/>
                  </a:lnTo>
                  <a:lnTo>
                    <a:pt x="350557" y="1083"/>
                  </a:lnTo>
                  <a:lnTo>
                    <a:pt x="346231" y="200"/>
                  </a:lnTo>
                  <a:lnTo>
                    <a:pt x="34292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454066" y="1109034"/>
              <a:ext cx="278917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912492" y="5274740"/>
              <a:ext cx="441215" cy="196810"/>
            </a:xfrm>
            <a:custGeom>
              <a:avLst/>
              <a:pathLst>
                <a:path w="441215" h="196810">
                  <a:moveTo>
                    <a:pt x="27431" y="196810"/>
                  </a:moveTo>
                  <a:lnTo>
                    <a:pt x="413783" y="196810"/>
                  </a:lnTo>
                  <a:lnTo>
                    <a:pt x="412678" y="196787"/>
                  </a:lnTo>
                  <a:lnTo>
                    <a:pt x="417090" y="196610"/>
                  </a:lnTo>
                  <a:lnTo>
                    <a:pt x="421415" y="195727"/>
                  </a:lnTo>
                  <a:lnTo>
                    <a:pt x="425543" y="194161"/>
                  </a:lnTo>
                  <a:lnTo>
                    <a:pt x="429366" y="191954"/>
                  </a:lnTo>
                  <a:lnTo>
                    <a:pt x="432786" y="189162"/>
                  </a:lnTo>
                  <a:lnTo>
                    <a:pt x="435713" y="185857"/>
                  </a:lnTo>
                  <a:lnTo>
                    <a:pt x="438073" y="182126"/>
                  </a:lnTo>
                  <a:lnTo>
                    <a:pt x="439803" y="178065"/>
                  </a:lnTo>
                  <a:lnTo>
                    <a:pt x="440860" y="173778"/>
                  </a:lnTo>
                  <a:lnTo>
                    <a:pt x="441215" y="169378"/>
                  </a:lnTo>
                  <a:lnTo>
                    <a:pt x="441215" y="27432"/>
                  </a:lnTo>
                  <a:lnTo>
                    <a:pt x="440860" y="23031"/>
                  </a:lnTo>
                  <a:lnTo>
                    <a:pt x="439803" y="18745"/>
                  </a:lnTo>
                  <a:lnTo>
                    <a:pt x="438073" y="14683"/>
                  </a:lnTo>
                  <a:lnTo>
                    <a:pt x="435713" y="10952"/>
                  </a:lnTo>
                  <a:lnTo>
                    <a:pt x="432786" y="7647"/>
                  </a:lnTo>
                  <a:lnTo>
                    <a:pt x="429366" y="4855"/>
                  </a:lnTo>
                  <a:lnTo>
                    <a:pt x="425543" y="2648"/>
                  </a:lnTo>
                  <a:lnTo>
                    <a:pt x="421415" y="1083"/>
                  </a:lnTo>
                  <a:lnTo>
                    <a:pt x="417090" y="200"/>
                  </a:lnTo>
                  <a:lnTo>
                    <a:pt x="4137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958212" y="5316508"/>
              <a:ext cx="349775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DOM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8581" y="5632082"/>
              <a:ext cx="347302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0.0%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8581" y="4751531"/>
              <a:ext cx="347302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8581" y="3870979"/>
              <a:ext cx="347302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1.0%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8581" y="2990586"/>
              <a:ext cx="347302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1.5%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8581" y="2109876"/>
              <a:ext cx="347302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8581" y="1229325"/>
              <a:ext cx="347302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2.5%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789531" y="5911447"/>
              <a:ext cx="11225332" cy="0"/>
            </a:xfrm>
            <a:custGeom>
              <a:avLst/>
              <a:pathLst>
                <a:path w="11225332" h="0">
                  <a:moveTo>
                    <a:pt x="0" y="0"/>
                  </a:moveTo>
                  <a:lnTo>
                    <a:pt x="11225332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118440" y="5992487"/>
              <a:ext cx="347302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0.0%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137950" y="5992487"/>
              <a:ext cx="754425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50 000.0%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315188" y="5992487"/>
              <a:ext cx="846090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100 000.0%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538258" y="5992487"/>
              <a:ext cx="846090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150 000.0%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904423" y="6144536"/>
              <a:ext cx="4995547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Share of migration in relation with forced displacement for each country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2127784" y="3417309"/>
              <a:ext cx="4691075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Share of immigrants from the country in relation with all immigrants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77135" y="444362"/>
              <a:ext cx="9881590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This chart provides insights on the relative weight of Forced Displacement for countries generating such type of displacement. 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77135" y="636386"/>
              <a:ext cx="9290672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The size of the circle represents the number of Refugees, Asylum Seekers and oher in need of International Protection 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77135" y="129603"/>
              <a:ext cx="7037679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Share of Forcibly Displaced People within all Migrants in Argentina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77135" y="6373793"/>
              <a:ext cx="7060546" cy="132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 (includes REF +ASY+OIP in calculation) &amp; UNDESA Migrant Stock as of 2020.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77135" y="6523145"/>
              <a:ext cx="7520841" cy="132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 Only main top 10 countries ( or less depending on data availibility) linked to Forced Displaced across Borders are presented.</a:t>
              </a:r>
            </a:p>
          </p:txBody>
        </p:sp>
      </p:grp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91027" y="955772"/>
              <a:ext cx="10021669" cy="47628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91027" y="1484982"/>
              <a:ext cx="7201199" cy="47628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991027" y="2014193"/>
              <a:ext cx="2904483" cy="47628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991027" y="2543404"/>
              <a:ext cx="1908317" cy="47628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991027" y="3072614"/>
              <a:ext cx="948157" cy="47628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91027" y="3601825"/>
              <a:ext cx="792131" cy="47628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991027" y="4131035"/>
              <a:ext cx="600099" cy="47628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991027" y="4660246"/>
              <a:ext cx="444073" cy="47628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991027" y="5189457"/>
              <a:ext cx="384063" cy="47628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991027" y="5718667"/>
              <a:ext cx="324053" cy="47628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932243" y="2153933"/>
              <a:ext cx="367322" cy="196810"/>
            </a:xfrm>
            <a:custGeom>
              <a:avLst/>
              <a:pathLst>
                <a:path w="367322" h="196810">
                  <a:moveTo>
                    <a:pt x="27432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1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3975134" y="2197747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242</a:t>
              </a:r>
            </a:p>
          </p:txBody>
        </p:sp>
        <p:sp>
          <p:nvSpPr>
            <p:cNvPr id="17" name="pg17"/>
            <p:cNvSpPr/>
            <p:nvPr/>
          </p:nvSpPr>
          <p:spPr>
            <a:xfrm>
              <a:off x="2936077" y="2683143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2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978968" y="272491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159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1966721" y="3212354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2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2009612" y="325412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</a:t>
              </a:r>
            </a:p>
          </p:txBody>
        </p:sp>
        <p:sp>
          <p:nvSpPr>
            <p:cNvPr id="21" name="pg21"/>
            <p:cNvSpPr/>
            <p:nvPr/>
          </p:nvSpPr>
          <p:spPr>
            <a:xfrm>
              <a:off x="1810695" y="3741564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1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853586" y="378333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1618663" y="4270775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2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1661554" y="43125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1462637" y="4799986"/>
              <a:ext cx="275361" cy="196810"/>
            </a:xfrm>
            <a:custGeom>
              <a:avLst/>
              <a:pathLst>
                <a:path w="275361" h="196810">
                  <a:moveTo>
                    <a:pt x="27432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2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505528" y="484175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27" name="pg27"/>
            <p:cNvSpPr/>
            <p:nvPr/>
          </p:nvSpPr>
          <p:spPr>
            <a:xfrm>
              <a:off x="1402627" y="5329196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1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45518" y="537096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1342617" y="5858407"/>
              <a:ext cx="275361" cy="196810"/>
            </a:xfrm>
            <a:custGeom>
              <a:avLst/>
              <a:pathLst>
                <a:path w="275361" h="196810">
                  <a:moveTo>
                    <a:pt x="27432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2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385508" y="5902221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10608642" y="1095511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1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0657192" y="113727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835</a:t>
              </a:r>
            </a:p>
          </p:txBody>
        </p:sp>
        <p:sp>
          <p:nvSpPr>
            <p:cNvPr id="33" name="pg33"/>
            <p:cNvSpPr/>
            <p:nvPr/>
          </p:nvSpPr>
          <p:spPr>
            <a:xfrm>
              <a:off x="7788172" y="1624722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1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836722" y="1666490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991027" y="876390"/>
              <a:ext cx="0" cy="5397948"/>
            </a:xfrm>
            <a:custGeom>
              <a:avLst/>
              <a:pathLst>
                <a:path w="0" h="5397948">
                  <a:moveTo>
                    <a:pt x="0" y="539794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97328" y="5895767"/>
              <a:ext cx="610051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Australia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6433" y="5369638"/>
              <a:ext cx="220946" cy="114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UK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72752" y="4813402"/>
              <a:ext cx="634627" cy="141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Germany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77135" y="4309242"/>
              <a:ext cx="730244" cy="1165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 Rica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09150" y="3753085"/>
              <a:ext cx="298229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Italy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89468" y="3249714"/>
              <a:ext cx="517911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22462" y="2720504"/>
              <a:ext cx="384917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5474" y="2192557"/>
              <a:ext cx="511905" cy="116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98403" y="1663900"/>
              <a:ext cx="308976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USA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8389" y="1108138"/>
              <a:ext cx="378990" cy="142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Spain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77135" y="439028"/>
              <a:ext cx="5415165" cy="168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Top Destination Countries | as of 2022 for population from Argentina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77135" y="132685"/>
              <a:ext cx="6573147" cy="215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What are the main destinations for Forcibly Displaced People?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77135" y="6380708"/>
              <a:ext cx="2892312" cy="125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 Population Statistics Database.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77135" y="6528539"/>
              <a:ext cx="6323259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 Forced Displacement includes Refugees, Asylum Seekers and Other in Need of International Protection.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4,073</a:t>
            </a:r>
            <a:r>
              <a:rPr/>
              <a:t> Refugees</a:t>
            </a:r>
          </a:p>
          <a:p>
            <a:pPr lvl="0" indent="0" marL="0">
              <a:buNone/>
            </a:pPr>
            <a:r>
              <a:rPr b="1"/>
              <a:t>11,313</a:t>
            </a:r>
            <a:r>
              <a:rPr/>
              <a:t> Asylum-seekers</a:t>
            </a:r>
          </a:p>
          <a:p>
            <a:pPr lvl="0" indent="0" marL="0">
              <a:buNone/>
            </a:pPr>
            <a:r>
              <a:rPr b="1"/>
              <a:t>448</a:t>
            </a:r>
            <a:r>
              <a:rPr/>
              <a:t> *Others of Concerns</a:t>
            </a:r>
          </a:p>
          <a:p>
            <a:pPr lvl="0" indent="0" marL="0">
              <a:buNone/>
            </a:pPr>
            <a:r>
              <a:rPr b="1"/>
              <a:t>0</a:t>
            </a:r>
            <a:r>
              <a:rPr/>
              <a:t> Venezuelans displaced abroad</a:t>
            </a:r>
          </a:p>
          <a:p>
            <a:pPr lvl="0" indent="0" marL="0">
              <a:buNone/>
            </a:pPr>
            <a:r>
              <a:rPr b="1"/>
              <a:t>0</a:t>
            </a:r>
            <a:r>
              <a:rPr/>
              <a:t> Internally displaced people</a:t>
            </a:r>
          </a:p>
          <a:p>
            <a:pPr lvl="0" indent="0" marL="0">
              <a:buNone/>
            </a:pPr>
            <a:r>
              <a:rPr b="1"/>
              <a:t>0</a:t>
            </a:r>
            <a:r>
              <a:rPr/>
              <a:t> Stateless People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8581" y="876390"/>
              <a:ext cx="7694209" cy="5591584"/>
            </a:xfrm>
            <a:custGeom>
              <a:avLst/>
              <a:pathLst>
                <a:path w="7694209" h="5591584">
                  <a:moveTo>
                    <a:pt x="0" y="5591584"/>
                  </a:moveTo>
                  <a:lnTo>
                    <a:pt x="7694209" y="5591584"/>
                  </a:lnTo>
                  <a:lnTo>
                    <a:pt x="76942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4A60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8052790" y="1917783"/>
              <a:ext cx="3962073" cy="4550191"/>
            </a:xfrm>
            <a:custGeom>
              <a:avLst/>
              <a:pathLst>
                <a:path w="3962073" h="4550191">
                  <a:moveTo>
                    <a:pt x="0" y="4550191"/>
                  </a:moveTo>
                  <a:lnTo>
                    <a:pt x="3962073" y="4550191"/>
                  </a:lnTo>
                  <a:lnTo>
                    <a:pt x="3962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8052790" y="876390"/>
              <a:ext cx="2830803" cy="1041392"/>
            </a:xfrm>
            <a:custGeom>
              <a:avLst/>
              <a:pathLst>
                <a:path w="2830803" h="1041392">
                  <a:moveTo>
                    <a:pt x="0" y="1041392"/>
                  </a:moveTo>
                  <a:lnTo>
                    <a:pt x="2830803" y="1041392"/>
                  </a:lnTo>
                  <a:lnTo>
                    <a:pt x="2830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375F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0883593" y="979585"/>
              <a:ext cx="1131270" cy="938198"/>
            </a:xfrm>
            <a:custGeom>
              <a:avLst/>
              <a:pathLst>
                <a:path w="1131270" h="938198">
                  <a:moveTo>
                    <a:pt x="0" y="938198"/>
                  </a:moveTo>
                  <a:lnTo>
                    <a:pt x="1131270" y="938198"/>
                  </a:lnTo>
                  <a:lnTo>
                    <a:pt x="113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BC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0883593" y="876390"/>
              <a:ext cx="1131270" cy="103194"/>
            </a:xfrm>
            <a:custGeom>
              <a:avLst/>
              <a:pathLst>
                <a:path w="1131270" h="103194">
                  <a:moveTo>
                    <a:pt x="0" y="103194"/>
                  </a:moveTo>
                  <a:lnTo>
                    <a:pt x="1131270" y="103194"/>
                  </a:lnTo>
                  <a:lnTo>
                    <a:pt x="113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5B9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3853088" y="3376530"/>
              <a:ext cx="705194" cy="239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9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98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4581" y="3652108"/>
              <a:ext cx="7622209" cy="307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9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98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Other people in need of international protection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9529517" y="3897018"/>
              <a:ext cx="1008620" cy="240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27.7%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8726697" y="4172790"/>
              <a:ext cx="2614259" cy="307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Host community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9064883" y="1101226"/>
              <a:ext cx="806617" cy="240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8217493" y="1376998"/>
              <a:ext cx="2501397" cy="307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Asylum seekers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1161848" y="1237866"/>
              <a:ext cx="574761" cy="171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81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0919593" y="1434370"/>
              <a:ext cx="1059270" cy="218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81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Refugees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358581" y="6467974"/>
              <a:ext cx="11656283" cy="0"/>
            </a:xfrm>
            <a:custGeom>
              <a:avLst/>
              <a:pathLst>
                <a:path w="11656283" h="0">
                  <a:moveTo>
                    <a:pt x="0" y="0"/>
                  </a:moveTo>
                  <a:lnTo>
                    <a:pt x="1165628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77135" y="452719"/>
              <a:ext cx="3232848" cy="15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 of 2022, a total of 250,000 Individuals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77135" y="129603"/>
              <a:ext cx="3725028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Population of Concern in Argentina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77135" y="6528539"/>
              <a:ext cx="2325327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7485" y="4984293"/>
              <a:ext cx="1316652" cy="748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57485" y="5059155"/>
              <a:ext cx="1316652" cy="1037417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757485" y="6096573"/>
              <a:ext cx="1316652" cy="6067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638417" y="3660519"/>
              <a:ext cx="1316652" cy="111118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638417" y="3771638"/>
              <a:ext cx="1316652" cy="2315465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638417" y="6087104"/>
              <a:ext cx="1316652" cy="746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638417" y="6094570"/>
              <a:ext cx="1316652" cy="6267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519349" y="2776996"/>
              <a:ext cx="1316652" cy="145335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519349" y="2922332"/>
              <a:ext cx="1316652" cy="3156613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519349" y="6078945"/>
              <a:ext cx="1316652" cy="8067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519349" y="6087013"/>
              <a:ext cx="1316652" cy="7023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400281" y="2783843"/>
              <a:ext cx="1316652" cy="16709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400281" y="2950940"/>
              <a:ext cx="1316652" cy="3125947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400281" y="6076888"/>
              <a:ext cx="1316652" cy="815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400281" y="6085046"/>
              <a:ext cx="1316652" cy="722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281213" y="2876752"/>
              <a:ext cx="1316652" cy="200785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281213" y="3077537"/>
              <a:ext cx="1316652" cy="2997802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8281213" y="6075340"/>
              <a:ext cx="1316652" cy="815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8281213" y="6083498"/>
              <a:ext cx="1316652" cy="7375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162146" y="2862365"/>
              <a:ext cx="1316652" cy="20601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162146" y="3068378"/>
              <a:ext cx="1316652" cy="3006543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162146" y="6074921"/>
              <a:ext cx="1316652" cy="815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0162146" y="6083079"/>
              <a:ext cx="1316652" cy="7417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299096" y="4955868"/>
              <a:ext cx="233430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4K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241620" y="5509449"/>
              <a:ext cx="348381" cy="134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57K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299096" y="6056114"/>
              <a:ext cx="23343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3K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80028" y="3645282"/>
              <a:ext cx="23343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6K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65077" y="4861132"/>
              <a:ext cx="463332" cy="13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127K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124317" y="6020040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80028" y="6055113"/>
              <a:ext cx="23343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3K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60960" y="2778867"/>
              <a:ext cx="23343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8K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46009" y="4429842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173K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05249" y="6012182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60960" y="6056275"/>
              <a:ext cx="233430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4K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941892" y="2796595"/>
              <a:ext cx="23343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9K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26941" y="4445675"/>
              <a:ext cx="463332" cy="13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172K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6181" y="6010170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448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941892" y="6055291"/>
              <a:ext cx="233430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4K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765349" y="2911288"/>
              <a:ext cx="34838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11K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707873" y="4505642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165K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8767113" y="6008622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822824" y="6054517"/>
              <a:ext cx="233430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4K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646281" y="2899515"/>
              <a:ext cx="34838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11K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588806" y="450085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165K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648045" y="6008203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0703756" y="6054308"/>
              <a:ext cx="233430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4K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241620" y="4781783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64K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065077" y="3458010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137K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46009" y="2574486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186K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826941" y="258133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185K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07873" y="2674242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180K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0588806" y="2659856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181K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21419" y="6157249"/>
              <a:ext cx="11793444" cy="0"/>
            </a:xfrm>
            <a:custGeom>
              <a:avLst/>
              <a:pathLst>
                <a:path w="11793444" h="0">
                  <a:moveTo>
                    <a:pt x="0" y="0"/>
                  </a:moveTo>
                  <a:lnTo>
                    <a:pt x="1179344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153909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34841" y="6237284"/>
              <a:ext cx="523804" cy="165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15773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796705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677637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558570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230419" y="1118835"/>
              <a:ext cx="269999" cy="270000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30419" y="1406835"/>
              <a:ext cx="269999" cy="270000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30419" y="1694835"/>
              <a:ext cx="269999" cy="27000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30419" y="1982835"/>
              <a:ext cx="269999" cy="27000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635945" y="1129714"/>
              <a:ext cx="1539691" cy="2050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Asylum seekers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35945" y="1417714"/>
              <a:ext cx="4775990" cy="2050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 people in need of international protection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5945" y="1742515"/>
              <a:ext cx="2934208" cy="168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Others of concern to UNHCR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5945" y="1993375"/>
              <a:ext cx="919254" cy="205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Refugees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77135" y="474580"/>
              <a:ext cx="3108909" cy="228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 (thousand)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77135" y="118569"/>
              <a:ext cx="4640008" cy="26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Argentina: Population type per year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77135" y="6499006"/>
              <a:ext cx="2776156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31306" y="5868579"/>
              <a:ext cx="7621415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631306" y="1089511"/>
              <a:ext cx="4824154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631306" y="1620518"/>
              <a:ext cx="4203371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631306" y="2151526"/>
              <a:ext cx="4098661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631306" y="2682534"/>
              <a:ext cx="3290895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631306" y="3213541"/>
              <a:ext cx="2363461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631306" y="3744549"/>
              <a:ext cx="1959578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631306" y="4275557"/>
              <a:ext cx="904996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631306" y="4806564"/>
              <a:ext cx="605824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631306" y="5337572"/>
              <a:ext cx="590865" cy="42480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8496843" y="1216958"/>
              <a:ext cx="41382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7876060" y="1747965"/>
              <a:ext cx="41382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562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771350" y="2278973"/>
              <a:ext cx="41382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963585" y="2809981"/>
              <a:ext cx="41382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6036150" y="3340988"/>
              <a:ext cx="41382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316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632268" y="3871996"/>
              <a:ext cx="41382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77685" y="4406074"/>
              <a:ext cx="413823" cy="160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264718" y="4934011"/>
              <a:ext cx="275882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49760" y="5465019"/>
              <a:ext cx="275882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0944594" y="6001955"/>
              <a:ext cx="280116" cy="15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1K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41926" y="1211444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0.5%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621143" y="1742452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0.2%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516433" y="2273459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0.0%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708668" y="2804467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1.6%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781233" y="3335475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0.3%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22768" y="4397490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0.0%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023596" y="4928497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0.0%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08637" y="5459505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3.9%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455584" y="3866482"/>
              <a:ext cx="720582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▼ -0.4%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3631306" y="983309"/>
              <a:ext cx="0" cy="5416277"/>
            </a:xfrm>
            <a:custGeom>
              <a:avLst/>
              <a:pathLst>
                <a:path w="0" h="5416277">
                  <a:moveTo>
                    <a:pt x="0" y="541627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701700" y="5993776"/>
              <a:ext cx="1845959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 nationalities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073751" y="5464349"/>
              <a:ext cx="473907" cy="166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658576" y="4931761"/>
              <a:ext cx="1889082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Russian Federation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773128" y="4400640"/>
              <a:ext cx="774530" cy="168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Ukraine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32321" y="3869745"/>
              <a:ext cx="515337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77135" y="3293018"/>
              <a:ext cx="3370523" cy="213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 (Bolivarian Republic of)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490146" y="2770815"/>
              <a:ext cx="2057512" cy="2050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Syrian Arab Republic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084814" y="2281238"/>
              <a:ext cx="462844" cy="16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608988" y="1745715"/>
              <a:ext cx="938671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653045" y="1206353"/>
              <a:ext cx="1894614" cy="176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Various / unknown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7135" y="483026"/>
              <a:ext cx="2711246" cy="220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Top 9 Countries of Origin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77135" y="109660"/>
              <a:ext cx="5409399" cy="278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Refugees: Main Countries of origin | 2022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77135" y="6499006"/>
              <a:ext cx="2776156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skelet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727200"/>
            <a:ext cx="45085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28600" y="5334000"/>
            <a:ext cx="11722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TRUE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31306" y="1089511"/>
              <a:ext cx="7621415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631306" y="1620518"/>
              <a:ext cx="1875582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631306" y="5868579"/>
              <a:ext cx="1802508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631306" y="2151526"/>
              <a:ext cx="1146189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631306" y="2682534"/>
              <a:ext cx="1036577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631306" y="3213541"/>
              <a:ext cx="782169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631306" y="3744549"/>
              <a:ext cx="397850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631306" y="4275557"/>
              <a:ext cx="253054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631306" y="4806564"/>
              <a:ext cx="205691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631306" y="5337572"/>
              <a:ext cx="188099" cy="42480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534901" y="1753894"/>
              <a:ext cx="280116" cy="15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1K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461826" y="6001955"/>
              <a:ext cx="280116" cy="15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1K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818878" y="2278973"/>
              <a:ext cx="41382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847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09266" y="2809981"/>
              <a:ext cx="41382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766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54858" y="3340988"/>
              <a:ext cx="41382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578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070539" y="3871996"/>
              <a:ext cx="41382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25743" y="4403004"/>
              <a:ext cx="41382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187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878380" y="4934011"/>
              <a:ext cx="41382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60788" y="5465019"/>
              <a:ext cx="413823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139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0944594" y="1216958"/>
              <a:ext cx="280116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6K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293355" y="1742452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0.2%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63961" y="2273459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3.4%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199941" y="3335475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1.8%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53564" y="3866482"/>
              <a:ext cx="770338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14.0%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670827" y="4397490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2.2%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23463" y="4928497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2.7%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81754" y="5459505"/>
              <a:ext cx="885289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195.7%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32583" y="2804467"/>
              <a:ext cx="720582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▼ -1.9%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1514877" y="1211444"/>
              <a:ext cx="655387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▲ 0.9%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3631306" y="983309"/>
              <a:ext cx="0" cy="5416277"/>
            </a:xfrm>
            <a:custGeom>
              <a:avLst/>
              <a:pathLst>
                <a:path w="0" h="5416277">
                  <a:moveTo>
                    <a:pt x="0" y="541627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701700" y="5993776"/>
              <a:ext cx="1845959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 nationalities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653045" y="5454414"/>
              <a:ext cx="1894614" cy="176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Various / unknown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06337" y="4931761"/>
              <a:ext cx="641321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Ghana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715329" y="4402333"/>
              <a:ext cx="832329" cy="166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Armenia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608988" y="3869745"/>
              <a:ext cx="938671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569281" y="3301823"/>
              <a:ext cx="1978377" cy="2050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Dominican Republic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073751" y="2809311"/>
              <a:ext cx="473907" cy="166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032321" y="2276722"/>
              <a:ext cx="515337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77869" y="1706317"/>
              <a:ext cx="769789" cy="207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Senegal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77135" y="1168987"/>
              <a:ext cx="3370523" cy="213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 (Bolivarian Republic of)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7135" y="483026"/>
              <a:ext cx="2711246" cy="220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Top 9 Countries of Origin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77135" y="109660"/>
              <a:ext cx="6267589" cy="278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Asylum-seekers: Main Countries of origin | 2022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77135" y="6499006"/>
              <a:ext cx="2776156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93551" y="1121561"/>
              <a:ext cx="4288525" cy="4903421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654207" y="5632026"/>
              <a:ext cx="4288525" cy="39295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8683519" y="5429516"/>
              <a:ext cx="22990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8556967" y="5212274"/>
              <a:ext cx="483005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▲ 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265387" y="1340533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287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196310" y="1123290"/>
              <a:ext cx="483005" cy="15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▲ 3%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221419" y="6024983"/>
              <a:ext cx="11793444" cy="0"/>
            </a:xfrm>
            <a:custGeom>
              <a:avLst/>
              <a:pathLst>
                <a:path w="11793444" h="0">
                  <a:moveTo>
                    <a:pt x="0" y="0"/>
                  </a:moveTo>
                  <a:lnTo>
                    <a:pt x="11793444" y="0"/>
                  </a:lnTo>
                  <a:lnTo>
                    <a:pt x="117934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419" y="6270154"/>
              <a:ext cx="11793444" cy="0"/>
            </a:xfrm>
            <a:custGeom>
              <a:avLst/>
              <a:pathLst>
                <a:path w="11793444" h="0">
                  <a:moveTo>
                    <a:pt x="0" y="0"/>
                  </a:moveTo>
                  <a:lnTo>
                    <a:pt x="11793444" y="0"/>
                  </a:lnTo>
                </a:path>
              </a:pathLst>
            </a:custGeom>
            <a:ln w="13550" cap="sq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004775" y="6329481"/>
              <a:ext cx="866076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Asylum seekers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8539930" y="6329290"/>
              <a:ext cx="517080" cy="115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Refugees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177135" y="444362"/>
              <a:ext cx="2676156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 and percentage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77135" y="122373"/>
              <a:ext cx="7393753" cy="226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Argentina: Increases and Decreases in Population Groups | 2021-2022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77135" y="6528539"/>
              <a:ext cx="2325327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163285" y="5614171"/>
              <a:ext cx="15508" cy="64003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977187" y="3785502"/>
              <a:ext cx="201605" cy="64003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240999" y="2871167"/>
              <a:ext cx="4937793" cy="64003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020610" y="4699836"/>
              <a:ext cx="158183" cy="64003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6313438" y="1956832"/>
              <a:ext cx="865354" cy="64003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178793" y="1042498"/>
              <a:ext cx="0" cy="64003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7178793" y="5614171"/>
              <a:ext cx="0" cy="6400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7178793" y="3785502"/>
              <a:ext cx="282248" cy="6400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178793" y="2871167"/>
              <a:ext cx="3259812" cy="6400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7178793" y="4699836"/>
              <a:ext cx="108557" cy="6400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7178793" y="1956832"/>
              <a:ext cx="741289" cy="6400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178793" y="1042498"/>
              <a:ext cx="0" cy="64003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6873663" y="5876959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687565" y="4048290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835225" y="3133955"/>
              <a:ext cx="324618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730988" y="4962624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023816" y="2219620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889171" y="1305286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236717" y="5876959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18966" y="4048290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0519760" y="3133955"/>
              <a:ext cx="324618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345274" y="4962624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978007" y="2219620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236717" y="1305286"/>
              <a:ext cx="231697" cy="110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92104" y="5896215"/>
              <a:ext cx="155600" cy="74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0-4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3176" y="4982490"/>
              <a:ext cx="214528" cy="73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5-11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74248" y="4068308"/>
              <a:ext cx="273456" cy="73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12-17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4248" y="3153160"/>
              <a:ext cx="273456" cy="744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18-59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0920" y="2238826"/>
              <a:ext cx="176783" cy="744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60+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13872" y="1323221"/>
              <a:ext cx="433832" cy="756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Unknown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667414" y="572393"/>
              <a:ext cx="118647" cy="11864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67414" y="572393"/>
              <a:ext cx="118647" cy="11864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140388" y="572393"/>
              <a:ext cx="118647" cy="118647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140388" y="572393"/>
              <a:ext cx="118647" cy="118647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851998" y="592474"/>
              <a:ext cx="222453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Male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324972" y="592474"/>
              <a:ext cx="322783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Female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3872" y="285661"/>
              <a:ext cx="4663782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 of 2022, gender disaggregation is available for 84.1% of the 4,050 individuals in Argentina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13872" y="78668"/>
              <a:ext cx="3023616" cy="14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Population Pyramid for Refugees | Argentina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13872" y="6550191"/>
              <a:ext cx="2348115" cy="81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Note: figures do not add up to 100 per cent due to rounding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3872" y="6646203"/>
              <a:ext cx="1515833" cy="81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Statistical Factsheet Argentina</dc:title>
  <dc:creator/>
  <cp:keywords/>
  <dcterms:created xsi:type="dcterms:W3CDTF">2022-12-19T16:23:16Z</dcterms:created>
  <dcterms:modified xsi:type="dcterms:W3CDTF">2022-12-19T11:23:17Z</dcterms:modified>
  <cp:lastModifiedBy>edouard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unhcrdown::pptx_slides</vt:lpwstr>
  </property>
  <property fmtid="{D5CDD505-2E9C-101B-9397-08002B2CF9AE}" pid="3" name="params">
    <vt:lpwstr/>
  </property>
  <property fmtid="{D5CDD505-2E9C-101B-9397-08002B2CF9AE}" pid="4" name="subtitle">
    <vt:lpwstr>as of 2022</vt:lpwstr>
  </property>
</Properties>
</file>