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CB44C220-8036-4CA1-9847-CBEE47DB7BC6}" type="datetimeFigureOut">
              <a:rPr lang="fr-FR" smtClean="0"/>
              <a:t>14/01/2023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200083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B44C220-8036-4CA1-9847-CBEE47DB7BC6}" type="datetimeFigureOut">
              <a:rPr lang="fr-FR" smtClean="0"/>
              <a:t>14/01/2023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382023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B44C220-8036-4CA1-9847-CBEE47DB7BC6}" type="datetimeFigureOut">
              <a:rPr lang="fr-FR" smtClean="0"/>
              <a:t>14/01/2023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158459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B44C220-8036-4CA1-9847-CBEE47DB7BC6}" type="datetimeFigureOut">
              <a:rPr lang="fr-FR" smtClean="0"/>
              <a:t>14/01/2023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161352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CB44C220-8036-4CA1-9847-CBEE47DB7BC6}" type="datetimeFigureOut">
              <a:rPr lang="fr-FR" smtClean="0"/>
              <a:t>14/01/2023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384776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CB44C220-8036-4CA1-9847-CBEE47DB7BC6}" type="datetimeFigureOut">
              <a:rPr lang="fr-FR" smtClean="0"/>
              <a:t>14/01/2023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266113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B44C220-8036-4CA1-9847-CBEE47DB7BC6}" type="datetimeFigureOut">
              <a:rPr lang="fr-FR" smtClean="0"/>
              <a:t>14/01/2023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87837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CB44C220-8036-4CA1-9847-CBEE47DB7BC6}" type="datetimeFigureOut">
              <a:rPr lang="fr-FR" smtClean="0"/>
              <a:t>14/01/2023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194753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B44C220-8036-4CA1-9847-CBEE47DB7BC6}" type="datetimeFigureOut">
              <a:rPr lang="fr-FR" smtClean="0"/>
              <a:t>14/01/2023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257343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B44C220-8036-4CA1-9847-CBEE47DB7BC6}" type="datetimeFigureOut">
              <a:rPr lang="fr-FR" smtClean="0"/>
              <a:t>14/01/2023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4234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B44C220-8036-4CA1-9847-CBEE47DB7BC6}" type="datetimeFigureOut">
              <a:rPr lang="fr-FR" smtClean="0"/>
              <a:t>14/01/2023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B52ADB-0AFD-41D9-85F4-C7C1ECD57AC3}" type="slidenum">
              <a:rPr lang="fr-FR" smtClean="0"/>
              <a:t>‹N°›</a:t>
            </a:fld>
            <a:endParaRPr lang="fr-FR"/>
          </a:p>
        </p:txBody>
      </p:sp>
    </p:spTree>
    <p:extLst>
      <p:ext uri="{BB962C8B-B14F-4D97-AF65-F5344CB8AC3E}">
        <p14:creationId xmlns:p14="http://schemas.microsoft.com/office/powerpoint/2010/main" val="91932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4C220-8036-4CA1-9847-CBEE47DB7BC6}" type="datetimeFigureOut">
              <a:rPr lang="fr-FR" smtClean="0"/>
              <a:t>14/01/2023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52ADB-0AFD-41D9-85F4-C7C1ECD57AC3}" type="slidenum">
              <a:rPr lang="fr-FR" smtClean="0"/>
              <a:t>‹N°›</a:t>
            </a:fld>
            <a:endParaRPr lang="fr-FR"/>
          </a:p>
        </p:txBody>
      </p:sp>
    </p:spTree>
    <p:extLst>
      <p:ext uri="{BB962C8B-B14F-4D97-AF65-F5344CB8AC3E}">
        <p14:creationId xmlns:p14="http://schemas.microsoft.com/office/powerpoint/2010/main" val="4292200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 y="500892"/>
            <a:ext cx="12192002" cy="4571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 name="Rectangle 4"/>
          <p:cNvSpPr/>
          <p:nvPr/>
        </p:nvSpPr>
        <p:spPr>
          <a:xfrm rot="5400000">
            <a:off x="2938684" y="3679445"/>
            <a:ext cx="6311387" cy="4571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6" name="Rectangle 5"/>
          <p:cNvSpPr/>
          <p:nvPr/>
        </p:nvSpPr>
        <p:spPr>
          <a:xfrm>
            <a:off x="21236" y="548249"/>
            <a:ext cx="6050282" cy="369332"/>
          </a:xfrm>
          <a:prstGeom prst="rect">
            <a:avLst/>
          </a:prstGeom>
          <a:noFill/>
        </p:spPr>
        <p:txBody>
          <a:bodyPr wrap="square">
            <a:spAutoFit/>
          </a:bodyPr>
          <a:lstStyle/>
          <a:p>
            <a:pPr algn="ctr"/>
            <a:r>
              <a:rPr lang="fr-FR" b="1" dirty="0">
                <a:solidFill>
                  <a:schemeClr val="bg1"/>
                </a:solidFill>
                <a:latin typeface="Poppins"/>
              </a:rPr>
              <a:t>CAHIER DES CHARGES</a:t>
            </a:r>
            <a:endParaRPr lang="fr-FR" b="1" dirty="0">
              <a:solidFill>
                <a:schemeClr val="bg1"/>
              </a:solidFill>
            </a:endParaRPr>
          </a:p>
        </p:txBody>
      </p:sp>
      <p:sp>
        <p:nvSpPr>
          <p:cNvPr id="7" name="Rectangle 6"/>
          <p:cNvSpPr/>
          <p:nvPr/>
        </p:nvSpPr>
        <p:spPr>
          <a:xfrm>
            <a:off x="6164578" y="548249"/>
            <a:ext cx="6050282" cy="369332"/>
          </a:xfrm>
          <a:prstGeom prst="rect">
            <a:avLst/>
          </a:prstGeom>
          <a:noFill/>
        </p:spPr>
        <p:txBody>
          <a:bodyPr wrap="square">
            <a:spAutoFit/>
          </a:bodyPr>
          <a:lstStyle/>
          <a:p>
            <a:pPr algn="ctr"/>
            <a:r>
              <a:rPr lang="fr-FR" b="1" dirty="0">
                <a:solidFill>
                  <a:schemeClr val="bg1"/>
                </a:solidFill>
              </a:rPr>
              <a:t>COMPÉTENCES DÉVELOPPÉES</a:t>
            </a:r>
          </a:p>
        </p:txBody>
      </p:sp>
      <p:sp>
        <p:nvSpPr>
          <p:cNvPr id="8" name="Rectangle 7"/>
          <p:cNvSpPr/>
          <p:nvPr/>
        </p:nvSpPr>
        <p:spPr>
          <a:xfrm>
            <a:off x="8995" y="3645677"/>
            <a:ext cx="6050282" cy="369332"/>
          </a:xfrm>
          <a:prstGeom prst="rect">
            <a:avLst/>
          </a:prstGeom>
          <a:noFill/>
        </p:spPr>
        <p:txBody>
          <a:bodyPr wrap="square">
            <a:spAutoFit/>
          </a:bodyPr>
          <a:lstStyle/>
          <a:p>
            <a:pPr algn="ctr"/>
            <a:r>
              <a:rPr lang="fr-FR" b="1" dirty="0">
                <a:solidFill>
                  <a:schemeClr val="bg1"/>
                </a:solidFill>
                <a:latin typeface="Poppins"/>
              </a:rPr>
              <a:t>TECHNO / MÉTHODE</a:t>
            </a:r>
            <a:endParaRPr lang="fr-FR" b="1" dirty="0">
              <a:solidFill>
                <a:schemeClr val="bg1"/>
              </a:solidFill>
            </a:endParaRPr>
          </a:p>
        </p:txBody>
      </p:sp>
      <p:sp>
        <p:nvSpPr>
          <p:cNvPr id="9" name="Rectangle 8"/>
          <p:cNvSpPr/>
          <p:nvPr/>
        </p:nvSpPr>
        <p:spPr>
          <a:xfrm>
            <a:off x="6129477" y="3653262"/>
            <a:ext cx="6050282" cy="369332"/>
          </a:xfrm>
          <a:prstGeom prst="rect">
            <a:avLst/>
          </a:prstGeom>
          <a:noFill/>
        </p:spPr>
        <p:txBody>
          <a:bodyPr wrap="square">
            <a:spAutoFit/>
          </a:bodyPr>
          <a:lstStyle/>
          <a:p>
            <a:pPr algn="ctr"/>
            <a:r>
              <a:rPr lang="fr-FR" b="1" dirty="0">
                <a:solidFill>
                  <a:schemeClr val="bg1"/>
                </a:solidFill>
                <a:latin typeface="Poppins"/>
              </a:rPr>
              <a:t>LIVRABLE / LIVRÉ</a:t>
            </a:r>
            <a:endParaRPr lang="fr-FR" b="1" dirty="0">
              <a:solidFill>
                <a:schemeClr val="bg1"/>
              </a:solidFill>
            </a:endParaRPr>
          </a:p>
        </p:txBody>
      </p:sp>
      <p:sp>
        <p:nvSpPr>
          <p:cNvPr id="10" name="Titre 1"/>
          <p:cNvSpPr>
            <a:spLocks noGrp="1"/>
          </p:cNvSpPr>
          <p:nvPr>
            <p:ph type="ctrTitle"/>
          </p:nvPr>
        </p:nvSpPr>
        <p:spPr>
          <a:xfrm>
            <a:off x="0" y="1"/>
            <a:ext cx="12192000" cy="590204"/>
          </a:xfrm>
        </p:spPr>
        <p:txBody>
          <a:bodyPr>
            <a:noAutofit/>
          </a:bodyPr>
          <a:lstStyle/>
          <a:p>
            <a:r>
              <a:rPr lang="fr-FR" sz="3600" b="1" dirty="0">
                <a:solidFill>
                  <a:schemeClr val="bg1"/>
                </a:solidFill>
              </a:rPr>
              <a:t>Filtre </a:t>
            </a:r>
            <a:r>
              <a:rPr lang="fr-FR" sz="3600" b="1">
                <a:solidFill>
                  <a:schemeClr val="bg1"/>
                </a:solidFill>
              </a:rPr>
              <a:t>de Bloom</a:t>
            </a:r>
            <a:endParaRPr lang="fr-FR" sz="3600" dirty="0">
              <a:solidFill>
                <a:schemeClr val="bg1"/>
              </a:solidFill>
            </a:endParaRPr>
          </a:p>
        </p:txBody>
      </p:sp>
      <p:sp>
        <p:nvSpPr>
          <p:cNvPr id="11" name="Rectangle 10"/>
          <p:cNvSpPr/>
          <p:nvPr/>
        </p:nvSpPr>
        <p:spPr>
          <a:xfrm>
            <a:off x="0" y="3527147"/>
            <a:ext cx="12192002" cy="4571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 name="Rectangle 12">
            <a:extLst>
              <a:ext uri="{FF2B5EF4-FFF2-40B4-BE49-F238E27FC236}">
                <a16:creationId xmlns:a16="http://schemas.microsoft.com/office/drawing/2014/main" id="{85B347C9-66DD-4AD5-8E88-8BB20B3B8718}"/>
              </a:ext>
            </a:extLst>
          </p:cNvPr>
          <p:cNvSpPr/>
          <p:nvPr/>
        </p:nvSpPr>
        <p:spPr>
          <a:xfrm>
            <a:off x="-38346" y="1021216"/>
            <a:ext cx="6002941" cy="2031325"/>
          </a:xfrm>
          <a:prstGeom prst="rect">
            <a:avLst/>
          </a:prstGeom>
          <a:noFill/>
        </p:spPr>
        <p:txBody>
          <a:bodyPr wrap="square">
            <a:spAutoFit/>
          </a:bodyPr>
          <a:lstStyle/>
          <a:p>
            <a:pPr algn="ctr"/>
            <a:r>
              <a:rPr lang="fr-FR" dirty="0">
                <a:solidFill>
                  <a:schemeClr val="bg1"/>
                </a:solidFill>
                <a:latin typeface="Poppins"/>
              </a:rPr>
              <a:t>Lors de ce projet, j'ai implémenté un filtre de Bloom en utilisant différentes structures de données. J'ai ensuite comparé ces implémentations en utilisant un banc d'essai pour évaluer leurs performances en termes de temps d'exécution, taux de faux positifs, etc. Le résultat final a été remis sous forme d'un rapport décrivant le travail effectué et comprenant le code produit. </a:t>
            </a:r>
            <a:endParaRPr lang="fr-FR" b="0" i="0" dirty="0">
              <a:solidFill>
                <a:schemeClr val="bg1"/>
              </a:solidFill>
              <a:effectLst/>
              <a:latin typeface="Poppins"/>
            </a:endParaRPr>
          </a:p>
        </p:txBody>
      </p:sp>
      <p:sp>
        <p:nvSpPr>
          <p:cNvPr id="16" name="Rectangle 15">
            <a:extLst>
              <a:ext uri="{FF2B5EF4-FFF2-40B4-BE49-F238E27FC236}">
                <a16:creationId xmlns:a16="http://schemas.microsoft.com/office/drawing/2014/main" id="{315C5202-06F6-41F6-B109-AC4A38A6439C}"/>
              </a:ext>
            </a:extLst>
          </p:cNvPr>
          <p:cNvSpPr/>
          <p:nvPr/>
        </p:nvSpPr>
        <p:spPr>
          <a:xfrm>
            <a:off x="-56707" y="4087820"/>
            <a:ext cx="6074763" cy="646331"/>
          </a:xfrm>
          <a:prstGeom prst="rect">
            <a:avLst/>
          </a:prstGeom>
          <a:noFill/>
          <a:ln>
            <a:noFill/>
          </a:ln>
        </p:spPr>
        <p:txBody>
          <a:bodyPr wrap="square">
            <a:spAutoFit/>
          </a:bodyPr>
          <a:lstStyle/>
          <a:p>
            <a:pPr algn="ctr"/>
            <a:r>
              <a:rPr lang="fr-FR" dirty="0">
                <a:solidFill>
                  <a:schemeClr val="bg1"/>
                </a:solidFill>
                <a:latin typeface="Poppins"/>
              </a:rPr>
              <a:t>J’ai utilisé lors de ce projet le langage de programmation </a:t>
            </a:r>
            <a:r>
              <a:rPr lang="fr-FR" b="1" u="sng" dirty="0">
                <a:solidFill>
                  <a:schemeClr val="bg1"/>
                </a:solidFill>
                <a:latin typeface="Poppins"/>
              </a:rPr>
              <a:t>Java</a:t>
            </a:r>
            <a:r>
              <a:rPr lang="fr-FR" dirty="0">
                <a:solidFill>
                  <a:schemeClr val="bg1"/>
                </a:solidFill>
                <a:latin typeface="Poppins"/>
              </a:rPr>
              <a:t> sous l’IDE de programmation </a:t>
            </a:r>
            <a:r>
              <a:rPr lang="fr-FR" b="1" u="sng" dirty="0" err="1">
                <a:solidFill>
                  <a:schemeClr val="bg1"/>
                </a:solidFill>
                <a:latin typeface="Poppins"/>
              </a:rPr>
              <a:t>Netbeans</a:t>
            </a:r>
            <a:r>
              <a:rPr lang="fr-FR" dirty="0">
                <a:solidFill>
                  <a:schemeClr val="bg1"/>
                </a:solidFill>
                <a:latin typeface="Poppins"/>
              </a:rPr>
              <a:t>.</a:t>
            </a:r>
            <a:endParaRPr lang="fr-FR" b="1" u="sng" dirty="0">
              <a:solidFill>
                <a:schemeClr val="bg1"/>
              </a:solidFill>
            </a:endParaRPr>
          </a:p>
        </p:txBody>
      </p:sp>
      <p:sp>
        <p:nvSpPr>
          <p:cNvPr id="19" name="Rectangle 18">
            <a:extLst>
              <a:ext uri="{FF2B5EF4-FFF2-40B4-BE49-F238E27FC236}">
                <a16:creationId xmlns:a16="http://schemas.microsoft.com/office/drawing/2014/main" id="{2ACEFF6A-0D3B-474C-93A6-1C9ABEEFCEB8}"/>
              </a:ext>
            </a:extLst>
          </p:cNvPr>
          <p:cNvSpPr/>
          <p:nvPr/>
        </p:nvSpPr>
        <p:spPr>
          <a:xfrm>
            <a:off x="6071518" y="954913"/>
            <a:ext cx="6074763" cy="369332"/>
          </a:xfrm>
          <a:prstGeom prst="rect">
            <a:avLst/>
          </a:prstGeom>
          <a:noFill/>
          <a:ln>
            <a:noFill/>
          </a:ln>
        </p:spPr>
        <p:txBody>
          <a:bodyPr wrap="square">
            <a:spAutoFit/>
          </a:bodyPr>
          <a:lstStyle/>
          <a:p>
            <a:pPr algn="ctr"/>
            <a:r>
              <a:rPr lang="fr-FR" dirty="0">
                <a:solidFill>
                  <a:schemeClr val="bg1"/>
                </a:solidFill>
                <a:latin typeface="Poppins"/>
              </a:rPr>
              <a:t>texte</a:t>
            </a:r>
            <a:endParaRPr lang="fr-FR" b="1" u="sng" dirty="0">
              <a:solidFill>
                <a:schemeClr val="bg1"/>
              </a:solidFill>
            </a:endParaRPr>
          </a:p>
        </p:txBody>
      </p:sp>
      <p:pic>
        <p:nvPicPr>
          <p:cNvPr id="1026" name="Picture 2" descr="Java (technique) — Wikipédia">
            <a:extLst>
              <a:ext uri="{FF2B5EF4-FFF2-40B4-BE49-F238E27FC236}">
                <a16:creationId xmlns:a16="http://schemas.microsoft.com/office/drawing/2014/main" id="{F5EBA297-63AA-CFE3-358B-14CE79225D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148" y="4866982"/>
            <a:ext cx="969714" cy="18048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tBeans — Wikipédia">
            <a:extLst>
              <a:ext uri="{FF2B5EF4-FFF2-40B4-BE49-F238E27FC236}">
                <a16:creationId xmlns:a16="http://schemas.microsoft.com/office/drawing/2014/main" id="{2C9FAFED-BECA-7EA1-ACCE-46B55245C1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4194" y="4866982"/>
            <a:ext cx="1567521" cy="180771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827B37BD-2A28-FC56-9E77-0B311A8C4ACA}"/>
              </a:ext>
            </a:extLst>
          </p:cNvPr>
          <p:cNvPicPr>
            <a:picLocks noChangeAspect="1"/>
          </p:cNvPicPr>
          <p:nvPr/>
        </p:nvPicPr>
        <p:blipFill>
          <a:blip r:embed="rId4"/>
          <a:stretch>
            <a:fillRect/>
          </a:stretch>
        </p:blipFill>
        <p:spPr>
          <a:xfrm>
            <a:off x="6182682" y="4759772"/>
            <a:ext cx="5943871" cy="965309"/>
          </a:xfrm>
          <a:prstGeom prst="rect">
            <a:avLst/>
          </a:prstGeom>
        </p:spPr>
      </p:pic>
    </p:spTree>
    <p:extLst>
      <p:ext uri="{BB962C8B-B14F-4D97-AF65-F5344CB8AC3E}">
        <p14:creationId xmlns:p14="http://schemas.microsoft.com/office/powerpoint/2010/main" val="15567057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97</Words>
  <Application>Microsoft Office PowerPoint</Application>
  <PresentationFormat>Grand écran</PresentationFormat>
  <Paragraphs>8</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Poppins</vt:lpstr>
      <vt:lpstr>Thème Office</vt:lpstr>
      <vt:lpstr>Filtre de Bloom</vt:lpstr>
    </vt:vector>
  </TitlesOfParts>
  <Company>IUT de Bordeaux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dc:title>
  <dc:creator>Edouard Sence</dc:creator>
  <cp:lastModifiedBy>Edouard Uxy</cp:lastModifiedBy>
  <cp:revision>6</cp:revision>
  <dcterms:created xsi:type="dcterms:W3CDTF">2022-03-25T14:02:46Z</dcterms:created>
  <dcterms:modified xsi:type="dcterms:W3CDTF">2023-01-14T18:09:47Z</dcterms:modified>
</cp:coreProperties>
</file>