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COMPÉTENCES DÉVELOPPÉES</a:t>
            </a:r>
          </a:p>
        </p:txBody>
      </p:sp>
      <p:sp useBgFill="1">
        <p:nvSpPr>
          <p:cNvPr id="8" name="Rectangle 7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90204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Projet LOWATEM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4483" y="3586917"/>
            <a:ext cx="12216483" cy="6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\\iut.bx1\Etudiants\Home\esence\algo-prog-s1-2122\Projets\Lowatem\sujet\img\lowatem-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692" y="4043220"/>
            <a:ext cx="4158054" cy="26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iut.bx1\Etudiants\Home\esence\Code\CV\bin\jav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89" y="5262489"/>
            <a:ext cx="2393264" cy="159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069F7B1-9B36-4A96-AE73-0B993525F358}"/>
              </a:ext>
            </a:extLst>
          </p:cNvPr>
          <p:cNvSpPr txBox="1"/>
          <p:nvPr/>
        </p:nvSpPr>
        <p:spPr>
          <a:xfrm>
            <a:off x="-24483" y="863348"/>
            <a:ext cx="61155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Au cours de la première partie ce projet nous devions réaliser un jeu de plateau sous Java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Le codage devait être réalisé en 14 niveaux ou pour chacun nous avions un petit énoncé nous disant quoi faire.</a:t>
            </a:r>
          </a:p>
          <a:p>
            <a:r>
              <a:rPr lang="fr-FR" dirty="0">
                <a:solidFill>
                  <a:schemeClr val="bg1"/>
                </a:solidFill>
              </a:rPr>
              <a:t>Par la suite nous avons programmé une IA jouant au jeu toute seule puis pour finir nous avons fait affronter nos IA entre elles.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69F7B1-9B36-4A96-AE73-0B993525F358}"/>
              </a:ext>
            </a:extLst>
          </p:cNvPr>
          <p:cNvSpPr txBox="1"/>
          <p:nvPr/>
        </p:nvSpPr>
        <p:spPr>
          <a:xfrm>
            <a:off x="6164578" y="1138453"/>
            <a:ext cx="61155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Lors de ce projet nous avons mis en place beaucoup de test unitaire afin d’assurer le bon fonctionnement du jeu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Nous avons aussi implémenté des classes afin de contenir les différents aspects du jeu.</a:t>
            </a:r>
          </a:p>
        </p:txBody>
      </p:sp>
      <p:pic>
        <p:nvPicPr>
          <p:cNvPr id="3" name="Picture 2" descr="Apache NetBeans on Twitter: &quot;Apache NetBeans IDE, free and open source,  visit https://t.co/EMZCi19yLg. https://t.co/39k3kg9XU7&quot; / Twit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742" y="5614386"/>
            <a:ext cx="3610090" cy="126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069F7B1-9B36-4A96-AE73-0B993525F358}"/>
              </a:ext>
            </a:extLst>
          </p:cNvPr>
          <p:cNvSpPr txBox="1"/>
          <p:nvPr/>
        </p:nvSpPr>
        <p:spPr>
          <a:xfrm>
            <a:off x="-11410" y="4043220"/>
            <a:ext cx="6115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Pour ce projet j’ai utilisé le langage de programmation </a:t>
            </a:r>
            <a:r>
              <a:rPr lang="fr-FR" b="1" u="sng" dirty="0" smtClean="0">
                <a:solidFill>
                  <a:schemeClr val="bg1"/>
                </a:solidFill>
              </a:rPr>
              <a:t>Java</a:t>
            </a:r>
            <a:r>
              <a:rPr lang="fr-FR" dirty="0" smtClean="0">
                <a:solidFill>
                  <a:schemeClr val="bg1"/>
                </a:solidFill>
              </a:rPr>
              <a:t> sur l’interface de développement </a:t>
            </a:r>
            <a:r>
              <a:rPr lang="fr-FR" b="1" u="sng" dirty="0" smtClean="0">
                <a:solidFill>
                  <a:schemeClr val="bg1"/>
                </a:solidFill>
              </a:rPr>
              <a:t>Apache </a:t>
            </a:r>
            <a:r>
              <a:rPr lang="fr-FR" b="1" u="sng" dirty="0" err="1" smtClean="0">
                <a:solidFill>
                  <a:schemeClr val="bg1"/>
                </a:solidFill>
              </a:rPr>
              <a:t>NetBeans</a:t>
            </a:r>
            <a:r>
              <a:rPr lang="fr-FR" b="1" u="sng" dirty="0" smtClean="0">
                <a:solidFill>
                  <a:schemeClr val="bg1"/>
                </a:solidFill>
              </a:rPr>
              <a:t> IDE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131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Projet LOWATEM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Edouard Sence</dc:creator>
  <cp:lastModifiedBy>Edouard Sence</cp:lastModifiedBy>
  <cp:revision>9</cp:revision>
  <dcterms:created xsi:type="dcterms:W3CDTF">2022-03-25T14:02:46Z</dcterms:created>
  <dcterms:modified xsi:type="dcterms:W3CDTF">2022-04-13T08:41:49Z</dcterms:modified>
</cp:coreProperties>
</file>