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Projet Installation de Poste 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-15486" y="1433323"/>
            <a:ext cx="607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chemeClr val="bg1"/>
                </a:solidFill>
                <a:effectLst/>
                <a:latin typeface="Poppins"/>
              </a:rPr>
              <a:t>Lors de ce projet, nous devions, par binôme, installer un système d’exploitation sur une machine virtuelle contenant le langage de programmation </a:t>
            </a:r>
            <a:r>
              <a:rPr lang="fr-FR" b="1" i="0" u="sng" dirty="0" smtClean="0">
                <a:solidFill>
                  <a:schemeClr val="bg1"/>
                </a:solidFill>
                <a:effectLst/>
                <a:latin typeface="Poppins"/>
              </a:rPr>
              <a:t>Rust</a:t>
            </a:r>
            <a:r>
              <a:rPr lang="fr-FR" i="0" dirty="0" smtClean="0">
                <a:solidFill>
                  <a:schemeClr val="bg1"/>
                </a:solidFill>
                <a:effectLst/>
                <a:latin typeface="Poppins"/>
              </a:rPr>
              <a:t>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38346" y="3955305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Poppins"/>
              </a:rPr>
              <a:t>Le système d’exploitation choisi était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Fedora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.</a:t>
            </a:r>
            <a:br>
              <a:rPr lang="fr-FR" dirty="0" smtClean="0">
                <a:solidFill>
                  <a:schemeClr val="bg1"/>
                </a:solidFill>
                <a:latin typeface="Poppins"/>
              </a:rPr>
            </a:br>
            <a:r>
              <a:rPr lang="fr-FR" dirty="0" smtClean="0">
                <a:solidFill>
                  <a:schemeClr val="bg1"/>
                </a:solidFill>
                <a:latin typeface="Poppins"/>
              </a:rPr>
              <a:t>Nous avions aussi installé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Visual Studio Code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,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RUST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 et configuré le fichier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.</a:t>
            </a:r>
            <a:r>
              <a:rPr lang="fr-FR" b="1" u="sng" dirty="0" err="1" smtClean="0">
                <a:solidFill>
                  <a:schemeClr val="bg1"/>
                </a:solidFill>
                <a:latin typeface="Poppins"/>
              </a:rPr>
              <a:t>bashrc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 pour que </a:t>
            </a:r>
            <a:r>
              <a:rPr lang="fr-FR" b="1" u="sng" dirty="0" smtClean="0">
                <a:solidFill>
                  <a:schemeClr val="bg1"/>
                </a:solidFill>
                <a:latin typeface="Poppins"/>
              </a:rPr>
              <a:t>git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 affiche son état.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94377" y="1372309"/>
            <a:ext cx="607476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Poppins"/>
              </a:rPr>
              <a:t>Au cours de ce projet nous avons pu apprendre à installer sur une machine virtuelle un système d’exploitation </a:t>
            </a:r>
            <a:r>
              <a:rPr lang="fr-FR" b="1" dirty="0" smtClean="0">
                <a:solidFill>
                  <a:schemeClr val="bg1"/>
                </a:solidFill>
                <a:latin typeface="Poppins"/>
              </a:rPr>
              <a:t>Linux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  à l’aide du logiciel </a:t>
            </a:r>
            <a:r>
              <a:rPr lang="fr-FR" b="1" dirty="0" smtClean="0">
                <a:solidFill>
                  <a:schemeClr val="bg1"/>
                </a:solidFill>
                <a:latin typeface="Poppins"/>
              </a:rPr>
              <a:t>VMware</a:t>
            </a:r>
            <a:r>
              <a:rPr lang="fr-FR" dirty="0" smtClean="0">
                <a:solidFill>
                  <a:schemeClr val="bg1"/>
                </a:solidFill>
                <a:latin typeface="Poppins"/>
              </a:rPr>
              <a:t> et des logiciels de base pour de la programmation.</a:t>
            </a:r>
            <a:endParaRPr lang="fr-FR" b="1" u="sng" dirty="0">
              <a:solidFill>
                <a:schemeClr val="bg1"/>
              </a:solidFill>
            </a:endParaRPr>
          </a:p>
        </p:txBody>
      </p:sp>
      <p:pic>
        <p:nvPicPr>
          <p:cNvPr id="1034" name="Picture 10" descr="File:Fedora logo and wordmark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" y="5979802"/>
            <a:ext cx="2775541" cy="8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Logo Downloa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43" y="5687380"/>
            <a:ext cx="2826001" cy="1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687" y="4823754"/>
            <a:ext cx="2833500" cy="1579814"/>
          </a:xfrm>
          <a:prstGeom prst="rect">
            <a:avLst/>
          </a:prstGeom>
        </p:spPr>
      </p:pic>
      <p:pic>
        <p:nvPicPr>
          <p:cNvPr id="1042" name="Picture 18" descr="Fichier:Visual Studio Code 1.35 icon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21" y="4823754"/>
            <a:ext cx="1008246" cy="10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2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75347" y="4022594"/>
            <a:ext cx="5404377" cy="27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105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Installation de Poste 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10</cp:revision>
  <dcterms:created xsi:type="dcterms:W3CDTF">2022-03-25T14:02:46Z</dcterms:created>
  <dcterms:modified xsi:type="dcterms:W3CDTF">2022-04-13T09:53:06Z</dcterms:modified>
</cp:coreProperties>
</file>