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Projet Base de Donnée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52714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347C9-66DD-4AD5-8E88-8BB20B3B8718}"/>
              </a:ext>
            </a:extLst>
          </p:cNvPr>
          <p:cNvSpPr/>
          <p:nvPr/>
        </p:nvSpPr>
        <p:spPr>
          <a:xfrm>
            <a:off x="6688" y="1325038"/>
            <a:ext cx="6074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chemeClr val="bg1"/>
                </a:solidFill>
                <a:effectLst/>
                <a:latin typeface="Poppins"/>
              </a:rPr>
              <a:t>Lors de ce projet nous devions par binôme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, créer une base de donnée pour une entreprise de vente de vins du nom de </a:t>
            </a:r>
            <a:r>
              <a:rPr lang="fr-FR" dirty="0" err="1">
                <a:solidFill>
                  <a:schemeClr val="bg1"/>
                </a:solidFill>
                <a:latin typeface="Poppins"/>
              </a:rPr>
              <a:t>Graves&amp;Cie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.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Nous devions ensuite leur créer interface afin de faciliter leur utilisation de la base de donnée.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C5202-06F6-41F6-B109-AC4A38A6439C}"/>
              </a:ext>
            </a:extLst>
          </p:cNvPr>
          <p:cNvSpPr/>
          <p:nvPr/>
        </p:nvSpPr>
        <p:spPr>
          <a:xfrm>
            <a:off x="3219" y="3955305"/>
            <a:ext cx="607476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Nous avons utilisé pour la base de donnée le langage </a:t>
            </a:r>
            <a:r>
              <a:rPr lang="fr-FR" b="1" u="sng" dirty="0">
                <a:solidFill>
                  <a:schemeClr val="bg1"/>
                </a:solidFill>
                <a:latin typeface="Poppins"/>
              </a:rPr>
              <a:t>SQL Server 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et pour l’interface une maquette sur </a:t>
            </a:r>
            <a:r>
              <a:rPr lang="fr-FR" b="1" u="sng" dirty="0" err="1">
                <a:solidFill>
                  <a:schemeClr val="bg1"/>
                </a:solidFill>
                <a:latin typeface="Poppins"/>
              </a:rPr>
              <a:t>Uizard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.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CEFF6A-0D3B-474C-93A6-1C9ABEEFCEB8}"/>
              </a:ext>
            </a:extLst>
          </p:cNvPr>
          <p:cNvSpPr/>
          <p:nvPr/>
        </p:nvSpPr>
        <p:spPr>
          <a:xfrm>
            <a:off x="6113083" y="1570048"/>
            <a:ext cx="607476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Lors de ce projet nous nous sommes amélioré dans la création de base de données et en interface graphique mais surtout en satisfaction de demande client.</a:t>
            </a:r>
          </a:p>
        </p:txBody>
      </p:sp>
      <p:pic>
        <p:nvPicPr>
          <p:cNvPr id="1028" name="Picture 4" descr="Download HD 3dtapety Na Zed Zvirata Transparent PNG Image - Nice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16" y="4988278"/>
            <a:ext cx="3317875" cy="88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526" y="5103876"/>
            <a:ext cx="3718551" cy="19537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155" y="5303482"/>
            <a:ext cx="3424189" cy="155451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344" y="4138233"/>
            <a:ext cx="2573920" cy="14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107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Base de Donnée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Uxy</cp:lastModifiedBy>
  <cp:revision>9</cp:revision>
  <dcterms:created xsi:type="dcterms:W3CDTF">2022-03-25T14:02:46Z</dcterms:created>
  <dcterms:modified xsi:type="dcterms:W3CDTF">2022-04-14T14:46:08Z</dcterms:modified>
</cp:coreProperties>
</file>