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Création Entreprise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0" y="1479665"/>
            <a:ext cx="607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  <a:latin typeface="Poppins"/>
              </a:rPr>
              <a:t>Pour ce projet nous devions former des groupes de 4 ou 5 afin de créer une entreprise fictive qui fera concurrence aux autres entreprises dans leurs domaines.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4790" y="3955305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Utilisation de Google afin de rechercher des informations et PowerPoint pour faire le compte rendu final du projet.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59277" y="1485481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Apprendre a travailler en groupe autour d’un thème commun.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Les tenants et les aboutissants d’un entreprise.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10" y="3970146"/>
            <a:ext cx="3165617" cy="2887854"/>
          </a:xfrm>
          <a:prstGeom prst="rect">
            <a:avLst/>
          </a:prstGeom>
        </p:spPr>
      </p:pic>
      <p:pic>
        <p:nvPicPr>
          <p:cNvPr id="1028" name="Picture 4" descr="Google Images PNG fond transparent | PNG Play">
            <a:extLst>
              <a:ext uri="{FF2B5EF4-FFF2-40B4-BE49-F238E27FC236}">
                <a16:creationId xmlns:a16="http://schemas.microsoft.com/office/drawing/2014/main" id="{78190981-A446-47CC-AE66-1D2E840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5" y="4705153"/>
            <a:ext cx="1951417" cy="19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0D3C19-E942-42CD-8954-B15FA632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89" y="4836755"/>
            <a:ext cx="1949867" cy="194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Création Entreprise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9</cp:revision>
  <dcterms:created xsi:type="dcterms:W3CDTF">2022-03-25T14:02:46Z</dcterms:created>
  <dcterms:modified xsi:type="dcterms:W3CDTF">2022-04-14T17:30:53Z</dcterms:modified>
</cp:coreProperties>
</file>