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LOWATEM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4483" y="3586917"/>
            <a:ext cx="12216483" cy="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\\iut.bx1\Etudiants\Home\esence\algo-prog-s1-2122\Projets\Lowatem\sujet\img\lowatem-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92" y="4043220"/>
            <a:ext cx="4158054" cy="26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iut.bx1\Etudiants\Home\esence\Code\CV\bin\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" y="3914293"/>
            <a:ext cx="3221875" cy="21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-24483" y="863348"/>
            <a:ext cx="6115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cours de la première partie ce projet nous devions réaliser un jeu de plateau sous Java.</a:t>
            </a:r>
          </a:p>
          <a:p>
            <a:r>
              <a:rPr lang="fr-FR" dirty="0">
                <a:solidFill>
                  <a:schemeClr val="bg1"/>
                </a:solidFill>
              </a:rPr>
              <a:t>Le codage devait être réalisé en 14 niveaux ou pour chacun nous avions un petit énoncé nous disant quoi faire.</a:t>
            </a:r>
          </a:p>
          <a:p>
            <a:r>
              <a:rPr lang="fr-FR" dirty="0">
                <a:solidFill>
                  <a:schemeClr val="bg1"/>
                </a:solidFill>
              </a:rPr>
              <a:t>Par la suite nous avons programmé une IA jouant au jeu toute seule puis pour finir nous avons fait affronter nos IA entre elles.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6136810" y="863348"/>
            <a:ext cx="6115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Lors de ce projet nous avons mis en place beaucoup de test unitaire afin d’assurer le bon fonctionnement du jeu.</a:t>
            </a:r>
          </a:p>
          <a:p>
            <a:r>
              <a:rPr lang="fr-FR" dirty="0">
                <a:solidFill>
                  <a:schemeClr val="bg1"/>
                </a:solidFill>
              </a:rPr>
              <a:t>Nous avons aussi implémenté des classes afin de contenir les différents aspects du jeu.</a:t>
            </a:r>
          </a:p>
        </p:txBody>
      </p:sp>
      <p:pic>
        <p:nvPicPr>
          <p:cNvPr id="2" name="Picture 2" descr="NetBeans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04" y="4033909"/>
            <a:ext cx="2311854" cy="26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LOWATEM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8</cp:revision>
  <dcterms:created xsi:type="dcterms:W3CDTF">2022-03-25T14:02:46Z</dcterms:created>
  <dcterms:modified xsi:type="dcterms:W3CDTF">2022-04-12T15:00:47Z</dcterms:modified>
</cp:coreProperties>
</file>