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12/04/2022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20008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12/04/2022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382023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12/04/2022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158459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12/04/2022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161352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12/04/2022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384776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B44C220-8036-4CA1-9847-CBEE47DB7BC6}" type="datetimeFigureOut">
              <a:rPr lang="fr-FR" smtClean="0"/>
              <a:t>12/04/2022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266113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B44C220-8036-4CA1-9847-CBEE47DB7BC6}" type="datetimeFigureOut">
              <a:rPr lang="fr-FR" smtClean="0"/>
              <a:t>12/04/2022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87837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B44C220-8036-4CA1-9847-CBEE47DB7BC6}" type="datetimeFigureOut">
              <a:rPr lang="fr-FR" smtClean="0"/>
              <a:t>12/04/2022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194753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44C220-8036-4CA1-9847-CBEE47DB7BC6}" type="datetimeFigureOut">
              <a:rPr lang="fr-FR" smtClean="0"/>
              <a:t>12/04/2022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257343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B44C220-8036-4CA1-9847-CBEE47DB7BC6}" type="datetimeFigureOut">
              <a:rPr lang="fr-FR" smtClean="0"/>
              <a:t>12/04/2022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4234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B44C220-8036-4CA1-9847-CBEE47DB7BC6}" type="datetimeFigureOut">
              <a:rPr lang="fr-FR" smtClean="0"/>
              <a:t>12/04/2022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91932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4C220-8036-4CA1-9847-CBEE47DB7BC6}" type="datetimeFigureOut">
              <a:rPr lang="fr-FR" smtClean="0"/>
              <a:t>12/04/2022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52ADB-0AFD-41D9-85F4-C7C1ECD57AC3}" type="slidenum">
              <a:rPr lang="fr-FR" smtClean="0"/>
              <a:t>‹N°›</a:t>
            </a:fld>
            <a:endParaRPr lang="fr-FR"/>
          </a:p>
        </p:txBody>
      </p:sp>
    </p:spTree>
    <p:extLst>
      <p:ext uri="{BB962C8B-B14F-4D97-AF65-F5344CB8AC3E}">
        <p14:creationId xmlns:p14="http://schemas.microsoft.com/office/powerpoint/2010/main" val="429220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 y="500892"/>
            <a:ext cx="12192002" cy="4571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p:cNvSpPr/>
          <p:nvPr/>
        </p:nvSpPr>
        <p:spPr>
          <a:xfrm rot="5400000">
            <a:off x="2938684" y="3679445"/>
            <a:ext cx="6311387" cy="4571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 name="Rectangle 5"/>
          <p:cNvSpPr/>
          <p:nvPr/>
        </p:nvSpPr>
        <p:spPr>
          <a:xfrm>
            <a:off x="21236" y="548249"/>
            <a:ext cx="6050282" cy="369332"/>
          </a:xfrm>
          <a:prstGeom prst="rect">
            <a:avLst/>
          </a:prstGeom>
          <a:noFill/>
        </p:spPr>
        <p:txBody>
          <a:bodyPr wrap="square">
            <a:spAutoFit/>
          </a:bodyPr>
          <a:lstStyle/>
          <a:p>
            <a:pPr algn="ctr"/>
            <a:r>
              <a:rPr lang="fr-FR" b="1" dirty="0">
                <a:solidFill>
                  <a:schemeClr val="bg1"/>
                </a:solidFill>
                <a:latin typeface="Poppins"/>
              </a:rPr>
              <a:t>CAHIER DES CHARGES</a:t>
            </a:r>
            <a:endParaRPr lang="fr-FR" b="1" dirty="0">
              <a:solidFill>
                <a:schemeClr val="bg1"/>
              </a:solidFill>
            </a:endParaRPr>
          </a:p>
        </p:txBody>
      </p:sp>
      <p:sp>
        <p:nvSpPr>
          <p:cNvPr id="7" name="Rectangle 6"/>
          <p:cNvSpPr/>
          <p:nvPr/>
        </p:nvSpPr>
        <p:spPr>
          <a:xfrm>
            <a:off x="6164578" y="548249"/>
            <a:ext cx="6050282" cy="369332"/>
          </a:xfrm>
          <a:prstGeom prst="rect">
            <a:avLst/>
          </a:prstGeom>
          <a:noFill/>
        </p:spPr>
        <p:txBody>
          <a:bodyPr wrap="square">
            <a:spAutoFit/>
          </a:bodyPr>
          <a:lstStyle/>
          <a:p>
            <a:pPr algn="ctr"/>
            <a:r>
              <a:rPr lang="fr-FR" b="1" dirty="0">
                <a:solidFill>
                  <a:schemeClr val="bg1"/>
                </a:solidFill>
              </a:rPr>
              <a:t>COMPÉTENCES DÉVELOPPÉES</a:t>
            </a:r>
          </a:p>
        </p:txBody>
      </p:sp>
      <p:sp>
        <p:nvSpPr>
          <p:cNvPr id="8" name="Rectangle 7"/>
          <p:cNvSpPr/>
          <p:nvPr/>
        </p:nvSpPr>
        <p:spPr>
          <a:xfrm>
            <a:off x="8995" y="3645677"/>
            <a:ext cx="6050282" cy="369332"/>
          </a:xfrm>
          <a:prstGeom prst="rect">
            <a:avLst/>
          </a:prstGeom>
          <a:noFill/>
        </p:spPr>
        <p:txBody>
          <a:bodyPr wrap="square">
            <a:spAutoFit/>
          </a:bodyPr>
          <a:lstStyle/>
          <a:p>
            <a:pPr algn="ctr"/>
            <a:r>
              <a:rPr lang="fr-FR" b="1" dirty="0">
                <a:solidFill>
                  <a:schemeClr val="bg1"/>
                </a:solidFill>
                <a:latin typeface="Poppins"/>
              </a:rPr>
              <a:t>TECHNO / MÉTHODE</a:t>
            </a:r>
            <a:endParaRPr lang="fr-FR" b="1" dirty="0">
              <a:solidFill>
                <a:schemeClr val="bg1"/>
              </a:solidFill>
            </a:endParaRPr>
          </a:p>
        </p:txBody>
      </p:sp>
      <p:sp>
        <p:nvSpPr>
          <p:cNvPr id="9" name="Rectangle 8"/>
          <p:cNvSpPr/>
          <p:nvPr/>
        </p:nvSpPr>
        <p:spPr>
          <a:xfrm>
            <a:off x="6129477" y="3653262"/>
            <a:ext cx="6050282" cy="369332"/>
          </a:xfrm>
          <a:prstGeom prst="rect">
            <a:avLst/>
          </a:prstGeom>
          <a:noFill/>
        </p:spPr>
        <p:txBody>
          <a:bodyPr wrap="square">
            <a:spAutoFit/>
          </a:bodyPr>
          <a:lstStyle/>
          <a:p>
            <a:pPr algn="ctr"/>
            <a:r>
              <a:rPr lang="fr-FR" b="1" dirty="0">
                <a:solidFill>
                  <a:schemeClr val="bg1"/>
                </a:solidFill>
                <a:latin typeface="Poppins"/>
              </a:rPr>
              <a:t>LIVRABLE / LIVRÉ</a:t>
            </a:r>
            <a:endParaRPr lang="fr-FR" b="1" dirty="0">
              <a:solidFill>
                <a:schemeClr val="bg1"/>
              </a:solidFill>
            </a:endParaRPr>
          </a:p>
        </p:txBody>
      </p:sp>
      <p:sp>
        <p:nvSpPr>
          <p:cNvPr id="10" name="Titre 1"/>
          <p:cNvSpPr>
            <a:spLocks noGrp="1"/>
          </p:cNvSpPr>
          <p:nvPr>
            <p:ph type="ctrTitle"/>
          </p:nvPr>
        </p:nvSpPr>
        <p:spPr>
          <a:xfrm>
            <a:off x="0" y="1"/>
            <a:ext cx="12192000" cy="590204"/>
          </a:xfrm>
        </p:spPr>
        <p:txBody>
          <a:bodyPr>
            <a:noAutofit/>
          </a:bodyPr>
          <a:lstStyle/>
          <a:p>
            <a:r>
              <a:rPr lang="fr-FR" sz="3600" b="1" dirty="0">
                <a:solidFill>
                  <a:schemeClr val="bg1"/>
                </a:solidFill>
              </a:rPr>
              <a:t>Projet développement site WEB</a:t>
            </a:r>
            <a:endParaRPr lang="fr-FR" sz="3600" dirty="0">
              <a:solidFill>
                <a:schemeClr val="bg1"/>
              </a:solidFill>
            </a:endParaRPr>
          </a:p>
        </p:txBody>
      </p:sp>
      <p:sp>
        <p:nvSpPr>
          <p:cNvPr id="11" name="Rectangle 10"/>
          <p:cNvSpPr/>
          <p:nvPr/>
        </p:nvSpPr>
        <p:spPr>
          <a:xfrm>
            <a:off x="0" y="3527147"/>
            <a:ext cx="12192002" cy="4571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85B347C9-66DD-4AD5-8E88-8BB20B3B8718}"/>
              </a:ext>
            </a:extLst>
          </p:cNvPr>
          <p:cNvSpPr/>
          <p:nvPr/>
        </p:nvSpPr>
        <p:spPr>
          <a:xfrm>
            <a:off x="89815" y="1458041"/>
            <a:ext cx="6074763" cy="1200329"/>
          </a:xfrm>
          <a:prstGeom prst="rect">
            <a:avLst/>
          </a:prstGeom>
          <a:noFill/>
        </p:spPr>
        <p:txBody>
          <a:bodyPr wrap="square">
            <a:spAutoFit/>
          </a:bodyPr>
          <a:lstStyle/>
          <a:p>
            <a:pPr algn="ctr"/>
            <a:r>
              <a:rPr lang="fr-FR" b="0" i="0" dirty="0">
                <a:solidFill>
                  <a:schemeClr val="bg1"/>
                </a:solidFill>
                <a:effectLst/>
                <a:latin typeface="Poppins"/>
              </a:rPr>
              <a:t>Dans ce projet, nous devions réaliser par binôme, un site WEB qui représente la page d’accueil de l’entreprise fictive que nous avions créée cette an</a:t>
            </a:r>
            <a:r>
              <a:rPr lang="fr-FR" dirty="0">
                <a:solidFill>
                  <a:schemeClr val="bg1"/>
                </a:solidFill>
                <a:latin typeface="Poppins"/>
              </a:rPr>
              <a:t>née.</a:t>
            </a:r>
            <a:endParaRPr lang="fr-FR" b="1" u="sng" dirty="0">
              <a:solidFill>
                <a:schemeClr val="bg1"/>
              </a:solidFill>
            </a:endParaRPr>
          </a:p>
        </p:txBody>
      </p:sp>
      <p:pic>
        <p:nvPicPr>
          <p:cNvPr id="14" name="Image 13">
            <a:extLst>
              <a:ext uri="{FF2B5EF4-FFF2-40B4-BE49-F238E27FC236}">
                <a16:creationId xmlns:a16="http://schemas.microsoft.com/office/drawing/2014/main" id="{1592CF8B-5C91-4B85-A000-A8DFE4B15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377" y="5155634"/>
            <a:ext cx="3236824" cy="1702364"/>
          </a:xfrm>
          <a:prstGeom prst="rect">
            <a:avLst/>
          </a:prstGeom>
        </p:spPr>
      </p:pic>
      <p:sp>
        <p:nvSpPr>
          <p:cNvPr id="16" name="Rectangle 15">
            <a:extLst>
              <a:ext uri="{FF2B5EF4-FFF2-40B4-BE49-F238E27FC236}">
                <a16:creationId xmlns:a16="http://schemas.microsoft.com/office/drawing/2014/main" id="{315C5202-06F6-41F6-B109-AC4A38A6439C}"/>
              </a:ext>
            </a:extLst>
          </p:cNvPr>
          <p:cNvSpPr/>
          <p:nvPr/>
        </p:nvSpPr>
        <p:spPr>
          <a:xfrm>
            <a:off x="-38346" y="3955305"/>
            <a:ext cx="6074763" cy="1200329"/>
          </a:xfrm>
          <a:prstGeom prst="rect">
            <a:avLst/>
          </a:prstGeom>
          <a:noFill/>
          <a:ln>
            <a:noFill/>
          </a:ln>
        </p:spPr>
        <p:txBody>
          <a:bodyPr wrap="square">
            <a:spAutoFit/>
          </a:bodyPr>
          <a:lstStyle/>
          <a:p>
            <a:pPr algn="ctr"/>
            <a:r>
              <a:rPr lang="fr-FR" dirty="0">
                <a:solidFill>
                  <a:schemeClr val="bg1"/>
                </a:solidFill>
                <a:latin typeface="Poppins"/>
              </a:rPr>
              <a:t>Lors de ce projet nous devions procéder par groupe de deux et nous avons utilisés le langage de programmation de pages web HTML 5 et le langage de programmation de style CSS 3.</a:t>
            </a:r>
            <a:endParaRPr lang="fr-FR" b="1" u="sng" dirty="0">
              <a:solidFill>
                <a:schemeClr val="bg1"/>
              </a:solidFill>
            </a:endParaRPr>
          </a:p>
        </p:txBody>
      </p:sp>
      <p:pic>
        <p:nvPicPr>
          <p:cNvPr id="17" name="Image 16">
            <a:extLst>
              <a:ext uri="{FF2B5EF4-FFF2-40B4-BE49-F238E27FC236}">
                <a16:creationId xmlns:a16="http://schemas.microsoft.com/office/drawing/2014/main" id="{FC431301-4AE8-478F-B483-CD75A2D3E7C8}"/>
              </a:ext>
            </a:extLst>
          </p:cNvPr>
          <p:cNvPicPr>
            <a:picLocks noChangeAspect="1"/>
          </p:cNvPicPr>
          <p:nvPr/>
        </p:nvPicPr>
        <p:blipFill>
          <a:blip r:embed="rId4"/>
          <a:stretch>
            <a:fillRect/>
          </a:stretch>
        </p:blipFill>
        <p:spPr>
          <a:xfrm>
            <a:off x="6129477" y="4022594"/>
            <a:ext cx="6031706" cy="2789683"/>
          </a:xfrm>
          <a:prstGeom prst="rect">
            <a:avLst/>
          </a:prstGeom>
        </p:spPr>
      </p:pic>
      <p:sp>
        <p:nvSpPr>
          <p:cNvPr id="19" name="Rectangle 18">
            <a:extLst>
              <a:ext uri="{FF2B5EF4-FFF2-40B4-BE49-F238E27FC236}">
                <a16:creationId xmlns:a16="http://schemas.microsoft.com/office/drawing/2014/main" id="{2ACEFF6A-0D3B-474C-93A6-1C9ABEEFCEB8}"/>
              </a:ext>
            </a:extLst>
          </p:cNvPr>
          <p:cNvSpPr/>
          <p:nvPr/>
        </p:nvSpPr>
        <p:spPr>
          <a:xfrm>
            <a:off x="6071518" y="1350741"/>
            <a:ext cx="6074763" cy="1477328"/>
          </a:xfrm>
          <a:prstGeom prst="rect">
            <a:avLst/>
          </a:prstGeom>
          <a:noFill/>
          <a:ln>
            <a:noFill/>
          </a:ln>
        </p:spPr>
        <p:txBody>
          <a:bodyPr wrap="square">
            <a:spAutoFit/>
          </a:bodyPr>
          <a:lstStyle/>
          <a:p>
            <a:pPr algn="ctr"/>
            <a:r>
              <a:rPr lang="fr-FR" dirty="0">
                <a:solidFill>
                  <a:schemeClr val="bg1"/>
                </a:solidFill>
                <a:latin typeface="Poppins"/>
              </a:rPr>
              <a:t>Au cours de ce projet nous avons acquis des compétences en réalisation de site WEB, notamment lors de la réalisation des animations sur chacun des boutons cliquable des différentes pages et un </a:t>
            </a:r>
            <a:r>
              <a:rPr lang="fr-FR">
                <a:solidFill>
                  <a:schemeClr val="bg1"/>
                </a:solidFill>
                <a:latin typeface="Poppins"/>
              </a:rPr>
              <a:t>formulaire simple.</a:t>
            </a:r>
            <a:endParaRPr lang="fr-FR" b="1" u="sng" dirty="0">
              <a:solidFill>
                <a:schemeClr val="bg1"/>
              </a:solidFill>
            </a:endParaRPr>
          </a:p>
        </p:txBody>
      </p:sp>
    </p:spTree>
    <p:extLst>
      <p:ext uri="{BB962C8B-B14F-4D97-AF65-F5344CB8AC3E}">
        <p14:creationId xmlns:p14="http://schemas.microsoft.com/office/powerpoint/2010/main" val="15567057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113</Words>
  <Application>Microsoft Office PowerPoint</Application>
  <PresentationFormat>Grand écran</PresentationFormat>
  <Paragraphs>8</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Poppins</vt:lpstr>
      <vt:lpstr>Thème Office</vt:lpstr>
      <vt:lpstr>Projet développement site WEB</vt:lpstr>
    </vt:vector>
  </TitlesOfParts>
  <Company>IUT de Bordeaux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Edouard Sence</dc:creator>
  <cp:lastModifiedBy>Edouard Uxy</cp:lastModifiedBy>
  <cp:revision>6</cp:revision>
  <dcterms:created xsi:type="dcterms:W3CDTF">2022-03-25T14:02:46Z</dcterms:created>
  <dcterms:modified xsi:type="dcterms:W3CDTF">2022-04-12T15:46:21Z</dcterms:modified>
</cp:coreProperties>
</file>