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Titre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89815" y="1458041"/>
            <a:ext cx="607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  <a:latin typeface="Poppins"/>
              </a:rPr>
              <a:t>texte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38346" y="3955305"/>
            <a:ext cx="60747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texte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71518" y="954913"/>
            <a:ext cx="60747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texte</a:t>
            </a:r>
            <a:endParaRPr lang="fr-FR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Titre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5</cp:revision>
  <dcterms:created xsi:type="dcterms:W3CDTF">2022-03-25T14:02:46Z</dcterms:created>
  <dcterms:modified xsi:type="dcterms:W3CDTF">2022-04-12T15:41:06Z</dcterms:modified>
</cp:coreProperties>
</file>