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23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59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2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7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13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C220-8036-4CA1-9847-CBEE47DB7BC6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20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500892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2938684" y="3679445"/>
            <a:ext cx="63113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 useBgFill="1">
        <p:nvSpPr>
          <p:cNvPr id="6" name="Rectangle 5"/>
          <p:cNvSpPr/>
          <p:nvPr/>
        </p:nvSpPr>
        <p:spPr>
          <a:xfrm>
            <a:off x="21236" y="548249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CAHIER DES CHARGES</a:t>
            </a:r>
            <a:endParaRPr lang="fr-FR" b="1" dirty="0">
              <a:solidFill>
                <a:schemeClr val="bg1"/>
              </a:solidFill>
            </a:endParaRPr>
          </a:p>
        </p:txBody>
      </p:sp>
      <p:sp useBgFill="1">
        <p:nvSpPr>
          <p:cNvPr id="7" name="Rectangle 6"/>
          <p:cNvSpPr/>
          <p:nvPr/>
        </p:nvSpPr>
        <p:spPr>
          <a:xfrm>
            <a:off x="6164578" y="548249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COMPÉTENCES DÉVELOPPÉES</a:t>
            </a:r>
          </a:p>
        </p:txBody>
      </p:sp>
      <p:sp useBgFill="1">
        <p:nvSpPr>
          <p:cNvPr id="8" name="Rectangle 7"/>
          <p:cNvSpPr/>
          <p:nvPr/>
        </p:nvSpPr>
        <p:spPr>
          <a:xfrm>
            <a:off x="8995" y="3645677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TECHNO / MÉTHODE</a:t>
            </a:r>
            <a:endParaRPr lang="fr-FR" b="1" dirty="0">
              <a:solidFill>
                <a:schemeClr val="bg1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6129477" y="3653262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LIVRABLE / LIVRÉ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90204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Projet LOWATEM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4483" y="3586917"/>
            <a:ext cx="12216483" cy="6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\\iut.bx1\Etudiants\Home\esence\algo-prog-s1-2122\Projets\Lowatem\sujet\img\lowatem-g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692" y="4043220"/>
            <a:ext cx="4158054" cy="26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iut.bx1\Etudiants\Home\esence\Code\CV\bin\jav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" y="3914293"/>
            <a:ext cx="3221875" cy="214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069F7B1-9B36-4A96-AE73-0B993525F358}"/>
              </a:ext>
            </a:extLst>
          </p:cNvPr>
          <p:cNvSpPr txBox="1"/>
          <p:nvPr/>
        </p:nvSpPr>
        <p:spPr>
          <a:xfrm>
            <a:off x="-24483" y="863348"/>
            <a:ext cx="61155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Au cours de la première partie ce projet nous devions réaliser un jeu de plateau comportant 14 cases de côté, dont les lignes sont dénotées de 'a' à 'n', et les colonnes de 'A' à 'N’. Le principe est que l’on a des petits soldats sur certaines cases et nous pouvions les déplacer horizontalement ou verticalement afin d’infliger des dégâts à l’ennemie, une partie se déroule en 20 tours et celui qui a le plus de points de vies restant gagne la partie.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69F7B1-9B36-4A96-AE73-0B993525F358}"/>
              </a:ext>
            </a:extLst>
          </p:cNvPr>
          <p:cNvSpPr txBox="1"/>
          <p:nvPr/>
        </p:nvSpPr>
        <p:spPr>
          <a:xfrm>
            <a:off x="6136810" y="863348"/>
            <a:ext cx="61155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Lors de ce projet nous avons mis en place beaucoup de test unitaire afin d’assurer le bon fonctionnement du jeu.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Nous avons aussi implémenté des classes afin de contenir les différents aspects du jeu.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" name="Picture 2" descr="NetBeans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04" y="4033909"/>
            <a:ext cx="2311854" cy="26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05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139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Thème Office</vt:lpstr>
      <vt:lpstr>Projet LOWATEM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Edouard Sence</dc:creator>
  <cp:lastModifiedBy>Edouard Sence</cp:lastModifiedBy>
  <cp:revision>7</cp:revision>
  <dcterms:created xsi:type="dcterms:W3CDTF">2022-03-25T14:02:46Z</dcterms:created>
  <dcterms:modified xsi:type="dcterms:W3CDTF">2022-04-12T11:48:52Z</dcterms:modified>
</cp:coreProperties>
</file>