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Création Entreprise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2714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347C9-66DD-4AD5-8E88-8BB20B3B8718}"/>
              </a:ext>
            </a:extLst>
          </p:cNvPr>
          <p:cNvSpPr/>
          <p:nvPr/>
        </p:nvSpPr>
        <p:spPr>
          <a:xfrm>
            <a:off x="0" y="1479665"/>
            <a:ext cx="6074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chemeClr val="bg1"/>
                </a:solidFill>
                <a:effectLst/>
                <a:latin typeface="Poppins"/>
              </a:rPr>
              <a:t>Pour ce projet nous devions former des groupes de 4 ou 5 afin de créer une entreprise fictive qui fera concurrence aux autres entreprises dans leurs domaines.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C5202-06F6-41F6-B109-AC4A38A6439C}"/>
              </a:ext>
            </a:extLst>
          </p:cNvPr>
          <p:cNvSpPr/>
          <p:nvPr/>
        </p:nvSpPr>
        <p:spPr>
          <a:xfrm>
            <a:off x="-4790" y="3955305"/>
            <a:ext cx="60747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Utilisation de Google afin de rechercher des informations et PowerPoint pour faire le compte rendu final du projet.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EFF6A-0D3B-474C-93A6-1C9ABEEFCEB8}"/>
              </a:ext>
            </a:extLst>
          </p:cNvPr>
          <p:cNvSpPr/>
          <p:nvPr/>
        </p:nvSpPr>
        <p:spPr>
          <a:xfrm>
            <a:off x="6059277" y="1485481"/>
            <a:ext cx="60747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Apprendre a travailler en groupe autour d’un thème commun.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Les tenants et les aboutissants d’un entreprise.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910" y="3970146"/>
            <a:ext cx="3165617" cy="2887854"/>
          </a:xfrm>
          <a:prstGeom prst="rect">
            <a:avLst/>
          </a:prstGeom>
        </p:spPr>
      </p:pic>
      <p:pic>
        <p:nvPicPr>
          <p:cNvPr id="1028" name="Picture 4" descr="Google Images PNG fond transparent | PNG Play">
            <a:extLst>
              <a:ext uri="{FF2B5EF4-FFF2-40B4-BE49-F238E27FC236}">
                <a16:creationId xmlns:a16="http://schemas.microsoft.com/office/drawing/2014/main" id="{78190981-A446-47CC-AE66-1D2E840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5" y="4705153"/>
            <a:ext cx="1951417" cy="195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0D3C19-E942-42CD-8954-B15FA632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789" y="4836755"/>
            <a:ext cx="1949867" cy="194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Création Entreprise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Uxy</cp:lastModifiedBy>
  <cp:revision>8</cp:revision>
  <dcterms:created xsi:type="dcterms:W3CDTF">2022-03-25T14:02:46Z</dcterms:created>
  <dcterms:modified xsi:type="dcterms:W3CDTF">2022-04-13T13:16:17Z</dcterms:modified>
</cp:coreProperties>
</file>