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3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23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59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2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7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13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37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3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3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20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500892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5400000">
            <a:off x="2938684" y="3679445"/>
            <a:ext cx="631138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1236" y="548249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CAHIER DES CHARGES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4578" y="548249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COMPÉTENCES DÉVELOPPÉES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5" y="3645677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TECHNO / MÉTHODE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9477" y="3653262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LIVRABLE / LIVRÉ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90204"/>
          </a:xfrm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Projet Base de Donnée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527147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B347C9-66DD-4AD5-8E88-8BB20B3B8718}"/>
              </a:ext>
            </a:extLst>
          </p:cNvPr>
          <p:cNvSpPr/>
          <p:nvPr/>
        </p:nvSpPr>
        <p:spPr>
          <a:xfrm>
            <a:off x="6688" y="1325038"/>
            <a:ext cx="60747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 smtClean="0">
                <a:solidFill>
                  <a:schemeClr val="bg1"/>
                </a:solidFill>
                <a:effectLst/>
                <a:latin typeface="Poppins"/>
              </a:rPr>
              <a:t>Lors de ce projet nous devions par binôme</a:t>
            </a:r>
            <a:r>
              <a:rPr lang="fr-FR" dirty="0" smtClean="0">
                <a:solidFill>
                  <a:schemeClr val="bg1"/>
                </a:solidFill>
                <a:latin typeface="Poppins"/>
              </a:rPr>
              <a:t>, créer une base de donnée pour une entreprise de vente de vins du nom de </a:t>
            </a:r>
            <a:r>
              <a:rPr lang="fr-FR" dirty="0" err="1" smtClean="0">
                <a:solidFill>
                  <a:schemeClr val="bg1"/>
                </a:solidFill>
                <a:latin typeface="Poppins"/>
              </a:rPr>
              <a:t>Graves&amp;Cie</a:t>
            </a:r>
            <a:r>
              <a:rPr lang="fr-FR" dirty="0" smtClean="0">
                <a:solidFill>
                  <a:schemeClr val="bg1"/>
                </a:solidFill>
                <a:latin typeface="Poppins"/>
              </a:rPr>
              <a:t>.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Poppins"/>
              </a:rPr>
              <a:t>Nous devions ensuite leur créer </a:t>
            </a:r>
            <a:r>
              <a:rPr lang="fr-FR" dirty="0" smtClean="0">
                <a:solidFill>
                  <a:schemeClr val="bg1"/>
                </a:solidFill>
              </a:rPr>
              <a:t>interface afin de faciliter leur utilisation de la base de donnée.</a:t>
            </a:r>
            <a:endParaRPr lang="fr-FR" dirty="0" smtClean="0">
              <a:solidFill>
                <a:schemeClr val="bg1"/>
              </a:solidFill>
              <a:latin typeface="Poppin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C5202-06F6-41F6-B109-AC4A38A6439C}"/>
              </a:ext>
            </a:extLst>
          </p:cNvPr>
          <p:cNvSpPr/>
          <p:nvPr/>
        </p:nvSpPr>
        <p:spPr>
          <a:xfrm>
            <a:off x="3219" y="3955305"/>
            <a:ext cx="607476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Poppins"/>
              </a:rPr>
              <a:t>Nous avons utilisé pour la base de donnée le langage </a:t>
            </a:r>
            <a:r>
              <a:rPr lang="fr-FR" b="1" u="sng" dirty="0" smtClean="0">
                <a:solidFill>
                  <a:schemeClr val="bg1"/>
                </a:solidFill>
                <a:latin typeface="Poppins"/>
              </a:rPr>
              <a:t>SQL Server </a:t>
            </a:r>
            <a:r>
              <a:rPr lang="fr-FR" dirty="0" smtClean="0">
                <a:solidFill>
                  <a:schemeClr val="bg1"/>
                </a:solidFill>
                <a:latin typeface="Poppins"/>
              </a:rPr>
              <a:t>et pour l’interface une maquette sur </a:t>
            </a:r>
            <a:r>
              <a:rPr lang="fr-FR" b="1" u="sng" dirty="0" err="1" smtClean="0">
                <a:solidFill>
                  <a:schemeClr val="bg1"/>
                </a:solidFill>
                <a:latin typeface="Poppins"/>
              </a:rPr>
              <a:t>Uizard</a:t>
            </a:r>
            <a:r>
              <a:rPr lang="fr-FR" dirty="0">
                <a:solidFill>
                  <a:schemeClr val="bg1"/>
                </a:solidFill>
                <a:latin typeface="Poppins"/>
              </a:rPr>
              <a:t>.</a:t>
            </a:r>
            <a:endParaRPr lang="fr-FR" b="1" u="sng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CEFF6A-0D3B-474C-93A6-1C9ABEEFCEB8}"/>
              </a:ext>
            </a:extLst>
          </p:cNvPr>
          <p:cNvSpPr/>
          <p:nvPr/>
        </p:nvSpPr>
        <p:spPr>
          <a:xfrm>
            <a:off x="6113083" y="1570048"/>
            <a:ext cx="6074763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Lors de ce projet nous nous sommes amélioré dans la création de base de données et en interface graphique mais surtout en satisfaction de demande client.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8" name="Picture 4" descr="Download HD 3dtapety Na Zed Zvirata Transparent PNG Image - NicePNG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917" y="4772458"/>
            <a:ext cx="3317875" cy="88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7" y="5005268"/>
            <a:ext cx="3718551" cy="195372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477" y="5303479"/>
            <a:ext cx="3424189" cy="155451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344" y="4138233"/>
            <a:ext cx="2573920" cy="14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05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105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Thème Office</vt:lpstr>
      <vt:lpstr>Projet Base de Donnée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Edouard Sence</dc:creator>
  <cp:lastModifiedBy>Edouard Sence</cp:lastModifiedBy>
  <cp:revision>7</cp:revision>
  <dcterms:created xsi:type="dcterms:W3CDTF">2022-03-25T14:02:46Z</dcterms:created>
  <dcterms:modified xsi:type="dcterms:W3CDTF">2022-04-14T08:27:29Z</dcterms:modified>
</cp:coreProperties>
</file>