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Projet Création Entreprise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52714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347C9-66DD-4AD5-8E88-8BB20B3B8718}"/>
              </a:ext>
            </a:extLst>
          </p:cNvPr>
          <p:cNvSpPr/>
          <p:nvPr/>
        </p:nvSpPr>
        <p:spPr>
          <a:xfrm>
            <a:off x="0" y="1479665"/>
            <a:ext cx="6074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 smtClean="0">
                <a:solidFill>
                  <a:schemeClr val="bg1"/>
                </a:solidFill>
                <a:effectLst/>
                <a:latin typeface="Poppins"/>
              </a:rPr>
              <a:t>Pour ce projet nous devions former des groupes de 4 ou 5 afin de créer une entreprise fictive qui fera concurrence aux autres entreprises dans leurs domaines.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C5202-06F6-41F6-B109-AC4A38A6439C}"/>
              </a:ext>
            </a:extLst>
          </p:cNvPr>
          <p:cNvSpPr/>
          <p:nvPr/>
        </p:nvSpPr>
        <p:spPr>
          <a:xfrm>
            <a:off x="-38346" y="3955305"/>
            <a:ext cx="607476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texte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CEFF6A-0D3B-474C-93A6-1C9ABEEFCEB8}"/>
              </a:ext>
            </a:extLst>
          </p:cNvPr>
          <p:cNvSpPr/>
          <p:nvPr/>
        </p:nvSpPr>
        <p:spPr>
          <a:xfrm>
            <a:off x="6071518" y="954913"/>
            <a:ext cx="607476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texte</a:t>
            </a:r>
            <a:endParaRPr lang="fr-FR" b="1" u="sng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910" y="3970146"/>
            <a:ext cx="3165617" cy="28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44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Projet Création Entreprise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Sence</cp:lastModifiedBy>
  <cp:revision>6</cp:revision>
  <dcterms:created xsi:type="dcterms:W3CDTF">2022-03-25T14:02:46Z</dcterms:created>
  <dcterms:modified xsi:type="dcterms:W3CDTF">2022-04-13T12:00:21Z</dcterms:modified>
</cp:coreProperties>
</file>