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3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7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0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2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5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7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1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7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70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4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F85C-6A41-47FC-B084-FF7986B9DF5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355A-D2FC-44B1-BA0C-8B093D19E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2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bg1">
                <a:lumMod val="50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40327"/>
          </a:xfrm>
        </p:spPr>
        <p:txBody>
          <a:bodyPr>
            <a:noAutofit/>
          </a:bodyPr>
          <a:lstStyle/>
          <a:p>
            <a:r>
              <a:rPr lang="fr-FR" sz="2800" b="1" dirty="0"/>
              <a:t>Comparaison d'approches </a:t>
            </a:r>
            <a:r>
              <a:rPr lang="fr-FR" sz="2800" b="1" dirty="0" smtClean="0"/>
              <a:t>algorithmiques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40327"/>
            <a:ext cx="12192000" cy="1655762"/>
          </a:xfrm>
        </p:spPr>
        <p:txBody>
          <a:bodyPr/>
          <a:lstStyle/>
          <a:p>
            <a:r>
              <a:rPr lang="fr-FR" dirty="0"/>
              <a:t>Le projet </a:t>
            </a:r>
            <a:r>
              <a:rPr lang="fr-FR" dirty="0" err="1"/>
              <a:t>Lowatem</a:t>
            </a:r>
            <a:r>
              <a:rPr lang="fr-FR" dirty="0"/>
              <a:t> est </a:t>
            </a:r>
            <a:r>
              <a:rPr lang="fr-FR" dirty="0" smtClean="0"/>
              <a:t>notre </a:t>
            </a:r>
            <a:r>
              <a:rPr lang="fr-FR" dirty="0"/>
              <a:t>second projet </a:t>
            </a:r>
            <a:r>
              <a:rPr lang="fr-FR" dirty="0" smtClean="0"/>
              <a:t>après </a:t>
            </a:r>
            <a:r>
              <a:rPr lang="fr-FR" dirty="0" err="1"/>
              <a:t>Pong</a:t>
            </a:r>
            <a:r>
              <a:rPr lang="fr-FR" dirty="0" smtClean="0"/>
              <a:t>. Le </a:t>
            </a:r>
            <a:r>
              <a:rPr lang="fr-FR" dirty="0"/>
              <a:t>jeu </a:t>
            </a:r>
            <a:r>
              <a:rPr lang="fr-FR" dirty="0" err="1"/>
              <a:t>Lowatem</a:t>
            </a:r>
            <a:r>
              <a:rPr lang="fr-FR" dirty="0"/>
              <a:t> est un jeu de plateau. Il se joue sur un plateau de 14 cases de côté, dont les lignes sont dénotées de 'a' à 'n', et les colonnes de 'A' à 'N'.</a:t>
            </a:r>
          </a:p>
        </p:txBody>
      </p:sp>
      <p:pic>
        <p:nvPicPr>
          <p:cNvPr id="1026" name="Picture 2" descr="\\iut.bx1\Etudiants\Home\esence\algo-prog-s1-2122\Projets\Lowatem\sujet\img\lowatem-g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1" y="2474792"/>
            <a:ext cx="5482648" cy="34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236" y="358691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8" name="Rectangle 7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COMPÉTENCES DÉVELOPPÉES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860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Comparaison d'approches algorithmiques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Comparaison d'approches algorithmiques</dc:title>
  <dc:creator>Edouard Sence</dc:creator>
  <cp:lastModifiedBy>Edouard Sence</cp:lastModifiedBy>
  <cp:revision>5</cp:revision>
  <dcterms:created xsi:type="dcterms:W3CDTF">2022-03-18T14:26:50Z</dcterms:created>
  <dcterms:modified xsi:type="dcterms:W3CDTF">2022-03-25T14:49:48Z</dcterms:modified>
</cp:coreProperties>
</file>