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 useBgFill="1"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 useBgFill="1"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LOWATEM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236" y="358691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\\iut.bx1\Etudiants\Home\esence\algo-prog-s1-2122\Projets\Lowatem\sujet\img\lowatem-g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92" y="4043220"/>
            <a:ext cx="4158054" cy="26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iut.bx1\Etudiants\Home\esence\Code\CV\bin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" y="3495193"/>
            <a:ext cx="5237930" cy="34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069F7B1-9B36-4A96-AE73-0B993525F358}"/>
              </a:ext>
            </a:extLst>
          </p:cNvPr>
          <p:cNvSpPr txBox="1"/>
          <p:nvPr/>
        </p:nvSpPr>
        <p:spPr>
          <a:xfrm>
            <a:off x="-24483" y="863348"/>
            <a:ext cx="6115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 cours de la première partie ce projet nous devions réaliser un jeu de plateau comportant 14 cases de côté, dont les lignes sont dénotées de 'a' à 'n', et les colonnes de 'A' à 'N’. Le principe est que l’on a des petits soldats sur certaines cases et nous pouvions les déplacer horizontalement ou verticalement afin d’infliger des dégâts à l’ennemie, une partie se déroule en 20 tours et celui qui a le plus de points de vies restant gagne la partie.</a:t>
            </a:r>
          </a:p>
        </p:txBody>
      </p:sp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103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LOWATEM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5</cp:revision>
  <dcterms:created xsi:type="dcterms:W3CDTF">2022-03-25T14:02:46Z</dcterms:created>
  <dcterms:modified xsi:type="dcterms:W3CDTF">2022-04-10T15:24:14Z</dcterms:modified>
</cp:coreProperties>
</file>