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83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23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59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521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76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13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37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53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43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32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4C220-8036-4CA1-9847-CBEE47DB7BC6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20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" y="500892"/>
            <a:ext cx="1219200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 rot="5400000">
            <a:off x="2938684" y="3679445"/>
            <a:ext cx="631138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 useBgFill="1">
        <p:nvSpPr>
          <p:cNvPr id="6" name="Rectangle 5"/>
          <p:cNvSpPr/>
          <p:nvPr/>
        </p:nvSpPr>
        <p:spPr>
          <a:xfrm>
            <a:off x="21236" y="548249"/>
            <a:ext cx="6050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Poppins"/>
              </a:rPr>
              <a:t>CAHIER DES CHARGES</a:t>
            </a:r>
            <a:endParaRPr lang="fr-FR" b="1" dirty="0">
              <a:solidFill>
                <a:schemeClr val="bg1"/>
              </a:solidFill>
            </a:endParaRPr>
          </a:p>
        </p:txBody>
      </p:sp>
      <p:sp useBgFill="1">
        <p:nvSpPr>
          <p:cNvPr id="7" name="Rectangle 6"/>
          <p:cNvSpPr/>
          <p:nvPr/>
        </p:nvSpPr>
        <p:spPr>
          <a:xfrm>
            <a:off x="6164578" y="548249"/>
            <a:ext cx="6050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COMPÉTENCES DÉVELOPPÉES</a:t>
            </a:r>
          </a:p>
        </p:txBody>
      </p:sp>
      <p:sp useBgFill="1">
        <p:nvSpPr>
          <p:cNvPr id="8" name="Rectangle 7"/>
          <p:cNvSpPr/>
          <p:nvPr/>
        </p:nvSpPr>
        <p:spPr>
          <a:xfrm>
            <a:off x="8995" y="3645677"/>
            <a:ext cx="6050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Poppins"/>
              </a:rPr>
              <a:t>TECHNO / MÉTHODE</a:t>
            </a:r>
            <a:endParaRPr lang="fr-FR" b="1" dirty="0">
              <a:solidFill>
                <a:schemeClr val="bg1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6129477" y="3653262"/>
            <a:ext cx="6050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Poppins"/>
              </a:rPr>
              <a:t>LIVRABLE / LIVRÉ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590204"/>
          </a:xfrm>
        </p:spPr>
        <p:txBody>
          <a:bodyPr>
            <a:noAutofit/>
          </a:bodyPr>
          <a:lstStyle/>
          <a:p>
            <a:r>
              <a:rPr lang="fr-FR" sz="3600" b="1" dirty="0">
                <a:solidFill>
                  <a:schemeClr val="bg1"/>
                </a:solidFill>
              </a:rPr>
              <a:t>Titre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236" y="3586917"/>
            <a:ext cx="1219200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7057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Grand écran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Poppins</vt:lpstr>
      <vt:lpstr>Thème Office</vt:lpstr>
      <vt:lpstr>Titre</vt:lpstr>
    </vt:vector>
  </TitlesOfParts>
  <Company>IUT de Bordeaux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</dc:title>
  <dc:creator>Edouard Sence</dc:creator>
  <cp:lastModifiedBy>Edouard Uxy</cp:lastModifiedBy>
  <cp:revision>1</cp:revision>
  <dcterms:created xsi:type="dcterms:W3CDTF">2022-03-25T14:02:46Z</dcterms:created>
  <dcterms:modified xsi:type="dcterms:W3CDTF">2022-04-10T15:25:06Z</dcterms:modified>
</cp:coreProperties>
</file>