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3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23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59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2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7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13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7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C220-8036-4CA1-9847-CBEE47DB7BC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20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500892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5400000">
            <a:off x="2938684" y="3679445"/>
            <a:ext cx="631138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 useBgFill="1">
        <p:nvSpPr>
          <p:cNvPr id="6" name="Rectangle 5"/>
          <p:cNvSpPr/>
          <p:nvPr/>
        </p:nvSpPr>
        <p:spPr>
          <a:xfrm>
            <a:off x="21236" y="548249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Poppins"/>
              </a:rPr>
              <a:t>CAHIER DES CHARGES</a:t>
            </a:r>
            <a:endParaRPr lang="fr-FR" b="1" dirty="0">
              <a:solidFill>
                <a:schemeClr val="bg1"/>
              </a:solidFill>
            </a:endParaRPr>
          </a:p>
        </p:txBody>
      </p:sp>
      <p:sp useBgFill="1">
        <p:nvSpPr>
          <p:cNvPr id="7" name="Rectangle 6"/>
          <p:cNvSpPr/>
          <p:nvPr/>
        </p:nvSpPr>
        <p:spPr>
          <a:xfrm>
            <a:off x="6164578" y="548249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COMPÉTENCES DÉVELOPPÉES</a:t>
            </a:r>
            <a:endParaRPr lang="fr-FR" b="1" dirty="0">
              <a:solidFill>
                <a:schemeClr val="bg1"/>
              </a:solidFill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8995" y="3645677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Poppins"/>
              </a:rPr>
              <a:t>TECHNO / MÉTHODE</a:t>
            </a:r>
            <a:endParaRPr lang="fr-FR" b="1" dirty="0">
              <a:solidFill>
                <a:schemeClr val="bg1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6129477" y="3653262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  <a:latin typeface="Poppins"/>
              </a:rPr>
              <a:t>LIVRABLE / LIVRÉ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90204"/>
          </a:xfrm>
        </p:spPr>
        <p:txBody>
          <a:bodyPr>
            <a:no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Titre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236" y="3586917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705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Thème Office</vt:lpstr>
      <vt:lpstr>Titre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Edouard Sence</dc:creator>
  <cp:lastModifiedBy>Edouard Sence</cp:lastModifiedBy>
  <cp:revision>1</cp:revision>
  <dcterms:created xsi:type="dcterms:W3CDTF">2022-03-25T14:02:46Z</dcterms:created>
  <dcterms:modified xsi:type="dcterms:W3CDTF">2022-03-25T14:02:51Z</dcterms:modified>
</cp:coreProperties>
</file>