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Hind Vadodara"/>
      <p:regular r:id="rId16"/>
      <p:bold r:id="rId17"/>
    </p:embeddedFont>
    <p:embeddedFont>
      <p:font typeface="Teko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Hind Vadodara Light"/>
      <p:regular r:id="rId24"/>
      <p:bold r:id="rId25"/>
    </p:embeddedFont>
    <p:embeddedFont>
      <p:font typeface="Josefin Sans"/>
      <p:regular r:id="rId26"/>
      <p:bold r:id="rId27"/>
      <p:italic r:id="rId28"/>
      <p:boldItalic r:id="rId29"/>
    </p:embeddedFont>
    <p:embeddedFont>
      <p:font typeface="Hind Vadodara Medium"/>
      <p:regular r:id="rId30"/>
      <p:bold r:id="rId31"/>
    </p:embeddedFont>
    <p:embeddedFont>
      <p:font typeface="Josefin Sans Light"/>
      <p:regular r:id="rId32"/>
      <p:bold r:id="rId33"/>
      <p:italic r:id="rId34"/>
      <p:boldItalic r:id="rId35"/>
    </p:embeddedFont>
    <p:embeddedFont>
      <p:font typeface="Teko Ligh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8" roundtripDataSignature="AMtx7mhJiGu3ic5DBM/wTXHoMdMZ9tQ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HindVadodaraLight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efinSans-regular.fntdata"/><Relationship Id="rId25" Type="http://schemas.openxmlformats.org/officeDocument/2006/relationships/font" Target="fonts/HindVadodaraLight-bold.fntdata"/><Relationship Id="rId28" Type="http://schemas.openxmlformats.org/officeDocument/2006/relationships/font" Target="fonts/JosefinSans-italic.fntdata"/><Relationship Id="rId27" Type="http://schemas.openxmlformats.org/officeDocument/2006/relationships/font" Target="fonts/Josefi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indVadodaraMedium-bold.fntdata"/><Relationship Id="rId30" Type="http://schemas.openxmlformats.org/officeDocument/2006/relationships/font" Target="fonts/HindVadodaraMedium-regular.fntdata"/><Relationship Id="rId11" Type="http://schemas.openxmlformats.org/officeDocument/2006/relationships/slide" Target="slides/slide5.xml"/><Relationship Id="rId33" Type="http://schemas.openxmlformats.org/officeDocument/2006/relationships/font" Target="fonts/JosefinSansLight-bold.fntdata"/><Relationship Id="rId10" Type="http://schemas.openxmlformats.org/officeDocument/2006/relationships/slide" Target="slides/slide4.xml"/><Relationship Id="rId32" Type="http://schemas.openxmlformats.org/officeDocument/2006/relationships/font" Target="fonts/JosefinSansLight-regular.fntdata"/><Relationship Id="rId13" Type="http://schemas.openxmlformats.org/officeDocument/2006/relationships/slide" Target="slides/slide7.xml"/><Relationship Id="rId35" Type="http://schemas.openxmlformats.org/officeDocument/2006/relationships/font" Target="fonts/JosefinSans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JosefinSansLight-italic.fntdata"/><Relationship Id="rId15" Type="http://schemas.openxmlformats.org/officeDocument/2006/relationships/slide" Target="slides/slide9.xml"/><Relationship Id="rId37" Type="http://schemas.openxmlformats.org/officeDocument/2006/relationships/font" Target="fonts/TekoLight-bold.fntdata"/><Relationship Id="rId14" Type="http://schemas.openxmlformats.org/officeDocument/2006/relationships/slide" Target="slides/slide8.xml"/><Relationship Id="rId36" Type="http://schemas.openxmlformats.org/officeDocument/2006/relationships/font" Target="fonts/TekoLight-regular.fntdata"/><Relationship Id="rId17" Type="http://schemas.openxmlformats.org/officeDocument/2006/relationships/font" Target="fonts/HindVadodara-bold.fntdata"/><Relationship Id="rId16" Type="http://schemas.openxmlformats.org/officeDocument/2006/relationships/font" Target="fonts/HindVadodara-regular.fntdata"/><Relationship Id="rId38" Type="http://customschemas.google.com/relationships/presentationmetadata" Target="metadata"/><Relationship Id="rId19" Type="http://schemas.openxmlformats.org/officeDocument/2006/relationships/font" Target="fonts/Teko-bold.fntdata"/><Relationship Id="rId18" Type="http://schemas.openxmlformats.org/officeDocument/2006/relationships/font" Target="fonts/Tek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e3d24eb6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5e3d24eb6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AC2F60"/>
                </a:solidFill>
                <a:latin typeface="Josefin Sans"/>
                <a:ea typeface="Josefin Sans"/>
                <a:cs typeface="Josefin Sans"/>
                <a:sym typeface="Josefin Sans"/>
              </a:rPr>
              <a:t>Nom de domaine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AC2F6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.fr / .com</a:t>
            </a:r>
            <a:endParaRPr sz="400">
              <a:solidFill>
                <a:schemeClr val="dk1"/>
              </a:solidFill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Le prix varie en fonction de l’extension</a:t>
            </a:r>
            <a:endParaRPr sz="400">
              <a:solidFill>
                <a:schemeClr val="dk1"/>
              </a:solidFill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L’achat d’un nom de domaine seul ne permet pas la création d’un site internet</a:t>
            </a:r>
            <a:endParaRPr sz="800">
              <a:solidFill>
                <a:schemeClr val="dk1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rgbClr val="AC2F60"/>
                </a:solidFill>
                <a:latin typeface="Josefin Sans"/>
                <a:ea typeface="Josefin Sans"/>
                <a:cs typeface="Josefin Sans"/>
                <a:sym typeface="Josefin Sans"/>
              </a:rPr>
              <a:t>Hébergement</a:t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rgbClr val="AC2F60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Serveur pour rendre le site visible à vos internautes</a:t>
            </a:r>
            <a:endParaRPr sz="400">
              <a:solidFill>
                <a:schemeClr val="dk1"/>
              </a:solidFill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LWS / OVH / IONOS / GO DADDY / …</a:t>
            </a:r>
            <a:endParaRPr sz="400">
              <a:solidFill>
                <a:schemeClr val="dk1"/>
              </a:solidFill>
            </a:endParaRPr>
          </a:p>
          <a:p>
            <a:pPr indent="-222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Le coût varie en fonction de plusieurs critères :</a:t>
            </a:r>
            <a:endParaRPr sz="800">
              <a:solidFill>
                <a:schemeClr val="dk1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Performance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Espace disque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Trafic par mois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Adresses e-mail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Base de données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Sous domaine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Multi domaine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CMS disponibles</a:t>
            </a:r>
            <a:endParaRPr sz="4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Josefin Sans Light"/>
              <a:buChar char="•"/>
            </a:pPr>
            <a:r>
              <a:rPr lang="en" sz="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…</a:t>
            </a:r>
            <a:endParaRPr sz="800">
              <a:solidFill>
                <a:schemeClr val="dk1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e3d24eb6f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5e3d24eb6f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5e3d24eb6f_1_129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g15e3d24eb6f_1_129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e3d24eb6f_1_158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g15e3d24eb6f_1_158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g15e3d24eb6f_1_158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g15e3d24eb6f_1_158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g15e3d24eb6f_1_158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e3d24eb6f_1_164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5" name="Google Shape;45;g15e3d24eb6f_1_16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5e3d24eb6f_1_167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15e3d24eb6f_1_167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e3d24eb6f_1_170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5e3d24eb6f_1_172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3" name="Google Shape;53;g15e3d24eb6f_1_172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g15e3d24eb6f_1_172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5" name="Google Shape;55;g15e3d24eb6f_1_172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g15e3d24eb6f_1_172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g15e3d24eb6f_1_172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8" name="Google Shape;58;g15e3d24eb6f_1_172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" name="Google Shape;59;g15e3d24eb6f_1_172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g15e3d24eb6f_1_172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1" name="Google Shape;61;g15e3d24eb6f_1_172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g15e3d24eb6f_1_172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g15e3d24eb6f_1_172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4" name="Google Shape;64;g15e3d24eb6f_1_172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g15e3d24eb6f_1_172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g15e3d24eb6f_1_172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7" name="Google Shape;67;g15e3d24eb6f_1_172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e3d24eb6f_1_189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g15e3d24eb6f_1_189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g15e3d24eb6f_1_189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g15e3d24eb6f_1_189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g15e3d24eb6f_1_189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g15e3d24eb6f_1_189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g15e3d24eb6f_1_189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e3d24eb6f_1_197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g15e3d24eb6f_1_197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g15e3d24eb6f_1_197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g15e3d24eb6f_1_197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g15e3d24eb6f_1_197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g15e3d24eb6f_1_197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g15e3d24eb6f_1_197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g15e3d24eb6f_1_197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g15e3d24eb6f_1_197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e3d24eb6f_1_207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g15e3d24eb6f_1_207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g15e3d24eb6f_1_207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g15e3d24eb6f_1_207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g15e3d24eb6f_1_207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g15e3d24eb6f_1_207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g15e3d24eb6f_1_207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e3d24eb6f_1_215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g15e3d24eb6f_1_215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g15e3d24eb6f_1_215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g15e3d24eb6f_1_215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g15e3d24eb6f_1_215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g15e3d24eb6f_1_215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g15e3d24eb6f_1_215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g15e3d24eb6f_1_215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g15e3d24eb6f_1_215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g15e3d24eb6f_1_215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g15e3d24eb6f_1_215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g15e3d24eb6f_1_215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7" name="Google Shape;107;g15e3d24eb6f_1_215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e3d24eb6f_1_22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g15e3d24eb6f_1_229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g15e3d24eb6f_1_229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5e3d24eb6f_1_132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g15e3d24eb6f_1_132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e3d24eb6f_1_233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g15e3d24eb6f_1_233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e3d24eb6f_1_236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g15e3d24eb6f_1_236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g15e3d24eb6f_1_236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8" name="Google Shape;138;p15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15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4" name="Google Shape;144;p16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16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8" name="Google Shape;148;p16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0" name="Google Shape;150;p16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4" name="Google Shape;154;p17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6" name="Google Shape;156;p17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8" name="Google Shape;158;p17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5e3d24eb6f_1_135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g15e3d24eb6f_1_135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g15e3d24eb6f_1_135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21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1" name="Google Shape;201;p26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26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3" name="Google Shape;203;p26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5" name="Google Shape;205;p26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26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7" name="Google Shape;207;p26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8" name="Google Shape;208;p26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9" name="Google Shape;209;p26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26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7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5e3d24eb6f_1_139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g15e3d24eb6f_1_139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g15e3d24eb6f_1_139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8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9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30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p3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5e3d24eb6f_1_143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5e3d24eb6f_1_145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g15e3d24eb6f_1_145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g15e3d24eb6f_1_145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e3d24eb6f_1_149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" name="Google Shape;30;g15e3d24eb6f_1_149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g15e3d24eb6f_1_149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5e3d24eb6f_1_153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5e3d24eb6f_1_155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g15e3d24eb6f_1_155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e3d24eb6f_1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g15e3d24eb6f_1_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26.jpg"/><Relationship Id="rId5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5" Type="http://schemas.openxmlformats.org/officeDocument/2006/relationships/hyperlink" Target="https://code.visualstudio.com/download" TargetMode="External"/><Relationship Id="rId6" Type="http://schemas.openxmlformats.org/officeDocument/2006/relationships/image" Target="../media/image38.png"/><Relationship Id="rId7" Type="http://schemas.openxmlformats.org/officeDocument/2006/relationships/image" Target="../media/image27.png"/><Relationship Id="rId8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e3d24eb6f_1_121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HTML5 / CSS3</a:t>
            </a:r>
            <a:endParaRPr/>
          </a:p>
        </p:txBody>
      </p:sp>
      <p:sp>
        <p:nvSpPr>
          <p:cNvPr id="242" name="Google Shape;242;g15e3d24eb6f_1_121"/>
          <p:cNvSpPr txBox="1"/>
          <p:nvPr>
            <p:ph idx="1" type="subTitle"/>
          </p:nvPr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Créé par Adrien Morin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idx="6" type="title"/>
          </p:nvPr>
        </p:nvSpPr>
        <p:spPr>
          <a:xfrm>
            <a:off x="2170950" y="276625"/>
            <a:ext cx="4802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Les différents types de site internet</a:t>
            </a:r>
            <a:endParaRPr/>
          </a:p>
        </p:txBody>
      </p:sp>
      <p:sp>
        <p:nvSpPr>
          <p:cNvPr id="248" name="Google Shape;248;p3"/>
          <p:cNvSpPr/>
          <p:nvPr/>
        </p:nvSpPr>
        <p:spPr>
          <a:xfrm flipH="1" rot="-6887500">
            <a:off x="3535079" y="1658422"/>
            <a:ext cx="1563012" cy="501941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 flipH="1" rot="-3668372">
            <a:off x="2343204" y="2942432"/>
            <a:ext cx="1563020" cy="501974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 rot="3668372">
            <a:off x="264959" y="1649304"/>
            <a:ext cx="1563020" cy="501974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526580" y="1740506"/>
            <a:ext cx="1734000" cy="173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1990582" y="3151387"/>
            <a:ext cx="1734000" cy="173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3782822" y="1747099"/>
            <a:ext cx="1734000" cy="173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/>
          <p:nvPr>
            <p:ph idx="4" type="ctrTitle"/>
          </p:nvPr>
        </p:nvSpPr>
        <p:spPr>
          <a:xfrm flipH="1">
            <a:off x="845488" y="2040063"/>
            <a:ext cx="10962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sites “vitrine”</a:t>
            </a:r>
            <a:endParaRPr sz="1800"/>
          </a:p>
        </p:txBody>
      </p:sp>
      <p:sp>
        <p:nvSpPr>
          <p:cNvPr id="255" name="Google Shape;255;p3"/>
          <p:cNvSpPr txBox="1"/>
          <p:nvPr>
            <p:ph idx="5" type="subTitle"/>
          </p:nvPr>
        </p:nvSpPr>
        <p:spPr>
          <a:xfrm flipH="1">
            <a:off x="845483" y="2559943"/>
            <a:ext cx="109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Site basique purement informatif.</a:t>
            </a:r>
            <a:endParaRPr sz="1000"/>
          </a:p>
        </p:txBody>
      </p:sp>
      <p:sp>
        <p:nvSpPr>
          <p:cNvPr id="256" name="Google Shape;256;p3"/>
          <p:cNvSpPr txBox="1"/>
          <p:nvPr>
            <p:ph idx="4" type="ctrTitle"/>
          </p:nvPr>
        </p:nvSpPr>
        <p:spPr>
          <a:xfrm flipH="1">
            <a:off x="258885" y="1248482"/>
            <a:ext cx="109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3"/>
          <p:cNvSpPr txBox="1"/>
          <p:nvPr>
            <p:ph type="ctrTitle"/>
          </p:nvPr>
        </p:nvSpPr>
        <p:spPr>
          <a:xfrm flipH="1">
            <a:off x="3566617" y="1208720"/>
            <a:ext cx="109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8" name="Google Shape;258;p3"/>
          <p:cNvSpPr txBox="1"/>
          <p:nvPr>
            <p:ph idx="2" type="ctrTitle"/>
          </p:nvPr>
        </p:nvSpPr>
        <p:spPr>
          <a:xfrm flipH="1">
            <a:off x="2813875" y="2536043"/>
            <a:ext cx="109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3"/>
          <p:cNvSpPr txBox="1"/>
          <p:nvPr>
            <p:ph idx="4" type="ctrTitle"/>
          </p:nvPr>
        </p:nvSpPr>
        <p:spPr>
          <a:xfrm flipH="1">
            <a:off x="2260588" y="3446576"/>
            <a:ext cx="1194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sites e-commerce</a:t>
            </a:r>
            <a:endParaRPr sz="1800"/>
          </a:p>
        </p:txBody>
      </p:sp>
      <p:sp>
        <p:nvSpPr>
          <p:cNvPr id="260" name="Google Shape;260;p3"/>
          <p:cNvSpPr txBox="1"/>
          <p:nvPr>
            <p:ph idx="5" type="subTitle"/>
          </p:nvPr>
        </p:nvSpPr>
        <p:spPr>
          <a:xfrm flipH="1">
            <a:off x="2309486" y="3975187"/>
            <a:ext cx="109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Site permettant des achats en ligne.</a:t>
            </a:r>
            <a:endParaRPr sz="1000"/>
          </a:p>
        </p:txBody>
      </p:sp>
      <p:sp>
        <p:nvSpPr>
          <p:cNvPr id="261" name="Google Shape;261;p3"/>
          <p:cNvSpPr txBox="1"/>
          <p:nvPr>
            <p:ph idx="4" type="ctrTitle"/>
          </p:nvPr>
        </p:nvSpPr>
        <p:spPr>
          <a:xfrm flipH="1">
            <a:off x="4052825" y="1991158"/>
            <a:ext cx="1194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sites fonctionnels</a:t>
            </a:r>
            <a:endParaRPr sz="1800"/>
          </a:p>
        </p:txBody>
      </p:sp>
      <p:sp>
        <p:nvSpPr>
          <p:cNvPr id="262" name="Google Shape;262;p3"/>
          <p:cNvSpPr txBox="1"/>
          <p:nvPr>
            <p:ph idx="5" type="subTitle"/>
          </p:nvPr>
        </p:nvSpPr>
        <p:spPr>
          <a:xfrm flipH="1">
            <a:off x="4105559" y="2511118"/>
            <a:ext cx="1096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Site proposant un grand niveau d’interactivité avec l’utilisateur.</a:t>
            </a:r>
            <a:endParaRPr sz="1000"/>
          </a:p>
        </p:txBody>
      </p:sp>
      <p:sp>
        <p:nvSpPr>
          <p:cNvPr id="263" name="Google Shape;263;p3"/>
          <p:cNvSpPr/>
          <p:nvPr/>
        </p:nvSpPr>
        <p:spPr>
          <a:xfrm flipH="1" rot="-6887500">
            <a:off x="6903366" y="1658422"/>
            <a:ext cx="1563012" cy="501941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/>
          <p:nvPr/>
        </p:nvSpPr>
        <p:spPr>
          <a:xfrm flipH="1" rot="-3668372">
            <a:off x="5711479" y="2942432"/>
            <a:ext cx="1563020" cy="501974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5358857" y="3151387"/>
            <a:ext cx="1734000" cy="173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7151110" y="1747099"/>
            <a:ext cx="1734000" cy="173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 txBox="1"/>
          <p:nvPr>
            <p:ph type="ctrTitle"/>
          </p:nvPr>
        </p:nvSpPr>
        <p:spPr>
          <a:xfrm flipH="1">
            <a:off x="6934905" y="1208720"/>
            <a:ext cx="109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"/>
          <p:cNvSpPr txBox="1"/>
          <p:nvPr>
            <p:ph idx="2" type="ctrTitle"/>
          </p:nvPr>
        </p:nvSpPr>
        <p:spPr>
          <a:xfrm flipH="1">
            <a:off x="6182150" y="2536043"/>
            <a:ext cx="1096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3"/>
          <p:cNvSpPr txBox="1"/>
          <p:nvPr>
            <p:ph idx="4" type="ctrTitle"/>
          </p:nvPr>
        </p:nvSpPr>
        <p:spPr>
          <a:xfrm flipH="1">
            <a:off x="5628850" y="3506125"/>
            <a:ext cx="1194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sites blogs</a:t>
            </a:r>
            <a:endParaRPr sz="1800"/>
          </a:p>
        </p:txBody>
      </p:sp>
      <p:sp>
        <p:nvSpPr>
          <p:cNvPr id="270" name="Google Shape;270;p3"/>
          <p:cNvSpPr txBox="1"/>
          <p:nvPr>
            <p:ph idx="5" type="subTitle"/>
          </p:nvPr>
        </p:nvSpPr>
        <p:spPr>
          <a:xfrm flipH="1">
            <a:off x="5588500" y="3770200"/>
            <a:ext cx="1274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Site de présentation d’expertise ou type journal en ligne.</a:t>
            </a:r>
            <a:endParaRPr sz="1000"/>
          </a:p>
        </p:txBody>
      </p:sp>
      <p:sp>
        <p:nvSpPr>
          <p:cNvPr id="271" name="Google Shape;271;p3"/>
          <p:cNvSpPr txBox="1"/>
          <p:nvPr>
            <p:ph idx="4" type="ctrTitle"/>
          </p:nvPr>
        </p:nvSpPr>
        <p:spPr>
          <a:xfrm flipH="1">
            <a:off x="7421113" y="1991158"/>
            <a:ext cx="1194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Les intranets et extranets</a:t>
            </a:r>
            <a:endParaRPr sz="1800"/>
          </a:p>
        </p:txBody>
      </p:sp>
      <p:sp>
        <p:nvSpPr>
          <p:cNvPr id="272" name="Google Shape;272;p3"/>
          <p:cNvSpPr txBox="1"/>
          <p:nvPr>
            <p:ph idx="5" type="subTitle"/>
          </p:nvPr>
        </p:nvSpPr>
        <p:spPr>
          <a:xfrm flipH="1">
            <a:off x="7327200" y="2528600"/>
            <a:ext cx="13818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Site d’échange d’information souvent professionnel.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Nom de domaine &amp; Hébergement</a:t>
            </a:r>
            <a:endParaRPr/>
          </a:p>
        </p:txBody>
      </p:sp>
      <p:sp>
        <p:nvSpPr>
          <p:cNvPr id="278" name="Google Shape;278;p4"/>
          <p:cNvSpPr/>
          <p:nvPr/>
        </p:nvSpPr>
        <p:spPr>
          <a:xfrm rot="1799986">
            <a:off x="-1101635" y="806817"/>
            <a:ext cx="4988028" cy="2276300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78900" y="1382085"/>
            <a:ext cx="2459700" cy="245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"/>
          <p:cNvPicPr preferRelativeResize="0"/>
          <p:nvPr/>
        </p:nvPicPr>
        <p:blipFill rotWithShape="1">
          <a:blip r:embed="rId3">
            <a:alphaModFix/>
          </a:blip>
          <a:srcRect b="8450" l="16430" r="16422" t="0"/>
          <a:stretch/>
        </p:blipFill>
        <p:spPr>
          <a:xfrm>
            <a:off x="1712400" y="1715275"/>
            <a:ext cx="1792500" cy="17931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"/>
          <p:cNvSpPr/>
          <p:nvPr/>
        </p:nvSpPr>
        <p:spPr>
          <a:xfrm rot="-9817526">
            <a:off x="5292126" y="2952277"/>
            <a:ext cx="4988084" cy="2276325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 txBox="1"/>
          <p:nvPr>
            <p:ph idx="1" type="subTitle"/>
          </p:nvPr>
        </p:nvSpPr>
        <p:spPr>
          <a:xfrm flipH="1">
            <a:off x="1125450" y="4012288"/>
            <a:ext cx="2966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Un nom de domaine est, dans le système de noms de domaine DNS, un identifiant de domaine internet.</a:t>
            </a:r>
            <a:endParaRPr sz="1200"/>
          </a:p>
        </p:txBody>
      </p:sp>
      <p:sp>
        <p:nvSpPr>
          <p:cNvPr id="283" name="Google Shape;283;p4"/>
          <p:cNvSpPr txBox="1"/>
          <p:nvPr>
            <p:ph idx="3" type="subTitle"/>
          </p:nvPr>
        </p:nvSpPr>
        <p:spPr>
          <a:xfrm flipH="1">
            <a:off x="4727975" y="1529925"/>
            <a:ext cx="361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Un hébergeur web est une entreprise qui fournit l'hébergement sur Internet de systèmes informatiques divers, tel que sites web, stockage d'information, messagerie électronique, etc.</a:t>
            </a:r>
            <a:endParaRPr sz="1200"/>
          </a:p>
        </p:txBody>
      </p:sp>
      <p:sp>
        <p:nvSpPr>
          <p:cNvPr id="284" name="Google Shape;284;p4"/>
          <p:cNvSpPr/>
          <p:nvPr/>
        </p:nvSpPr>
        <p:spPr>
          <a:xfrm>
            <a:off x="5303217" y="2477360"/>
            <a:ext cx="2459700" cy="245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"/>
          <p:cNvPicPr preferRelativeResize="0"/>
          <p:nvPr/>
        </p:nvPicPr>
        <p:blipFill rotWithShape="1">
          <a:blip r:embed="rId4">
            <a:alphaModFix/>
          </a:blip>
          <a:srcRect b="199" l="0" r="0" t="209"/>
          <a:stretch/>
        </p:blipFill>
        <p:spPr>
          <a:xfrm>
            <a:off x="5636816" y="2818647"/>
            <a:ext cx="1792500" cy="17931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4"/>
          <p:cNvSpPr txBox="1"/>
          <p:nvPr/>
        </p:nvSpPr>
        <p:spPr>
          <a:xfrm>
            <a:off x="1125450" y="3703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Nom de domaine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/>
          <p:nvPr/>
        </p:nvSpPr>
        <p:spPr>
          <a:xfrm>
            <a:off x="4727975" y="12519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Hébergement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"/>
          <p:cNvSpPr/>
          <p:nvPr/>
        </p:nvSpPr>
        <p:spPr>
          <a:xfrm flipH="1" rot="-3668520">
            <a:off x="6201964" y="1329346"/>
            <a:ext cx="1171666" cy="376288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 txBox="1"/>
          <p:nvPr>
            <p:ph idx="2" type="ctrTitle"/>
          </p:nvPr>
        </p:nvSpPr>
        <p:spPr>
          <a:xfrm flipH="1">
            <a:off x="6557486" y="1022015"/>
            <a:ext cx="82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02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294" name="Google Shape;294;p5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Fonctionnement d’un site internet</a:t>
            </a:r>
            <a:endParaRPr/>
          </a:p>
        </p:txBody>
      </p:sp>
      <p:sp>
        <p:nvSpPr>
          <p:cNvPr id="295" name="Google Shape;295;p5"/>
          <p:cNvSpPr/>
          <p:nvPr/>
        </p:nvSpPr>
        <p:spPr>
          <a:xfrm flipH="1" rot="7115690">
            <a:off x="6460639" y="3950392"/>
            <a:ext cx="1171761" cy="376318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 rot="10800000">
            <a:off x="4673471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 rot="10800000">
            <a:off x="4673471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 rot="10800000">
            <a:off x="7235335" y="3038471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 rot="-7040333">
            <a:off x="1526471" y="3950402"/>
            <a:ext cx="1171730" cy="376308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/>
          <p:nvPr/>
        </p:nvSpPr>
        <p:spPr>
          <a:xfrm rot="10800000">
            <a:off x="7281796" y="3099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/>
          <p:nvPr/>
        </p:nvSpPr>
        <p:spPr>
          <a:xfrm rot="10800000">
            <a:off x="7235335" y="1627146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/>
          <p:nvPr/>
        </p:nvSpPr>
        <p:spPr>
          <a:xfrm rot="3667948">
            <a:off x="1780722" y="1329317"/>
            <a:ext cx="1171773" cy="376322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1517929" y="2864831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/>
          <p:nvPr/>
        </p:nvSpPr>
        <p:spPr>
          <a:xfrm>
            <a:off x="1517929" y="1434619"/>
            <a:ext cx="2952600" cy="1313100"/>
          </a:xfrm>
          <a:prstGeom prst="roundRect">
            <a:avLst>
              <a:gd fmla="val 92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/>
          <p:nvPr/>
        </p:nvSpPr>
        <p:spPr>
          <a:xfrm>
            <a:off x="966065" y="1631479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 serveur analyse la demande et produit le code source</a:t>
            </a:r>
            <a:endParaRPr/>
          </a:p>
        </p:txBody>
      </p:sp>
      <p:sp>
        <p:nvSpPr>
          <p:cNvPr id="307" name="Google Shape;307;p5"/>
          <p:cNvSpPr txBox="1"/>
          <p:nvPr>
            <p:ph idx="3" type="subTitle"/>
          </p:nvPr>
        </p:nvSpPr>
        <p:spPr>
          <a:xfrm flipH="1">
            <a:off x="5045776" y="1517150"/>
            <a:ext cx="20301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Le serveur DNS localise le serveur du site</a:t>
            </a:r>
            <a:endParaRPr/>
          </a:p>
        </p:txBody>
      </p:sp>
      <p:sp>
        <p:nvSpPr>
          <p:cNvPr id="308" name="Google Shape;308;p5"/>
          <p:cNvSpPr txBox="1"/>
          <p:nvPr>
            <p:ph idx="5" type="subTitle"/>
          </p:nvPr>
        </p:nvSpPr>
        <p:spPr>
          <a:xfrm flipH="1">
            <a:off x="2094975" y="1517150"/>
            <a:ext cx="2087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L’utilisateur entre une URL ou clique sur un lien</a:t>
            </a:r>
            <a:endParaRPr/>
          </a:p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 flipH="1">
            <a:off x="5126168" y="36102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CODE SOURCE</a:t>
            </a:r>
            <a:endParaRPr/>
          </a:p>
        </p:txBody>
      </p:sp>
      <p:sp>
        <p:nvSpPr>
          <p:cNvPr id="310" name="Google Shape;310;p5"/>
          <p:cNvSpPr txBox="1"/>
          <p:nvPr>
            <p:ph idx="2" type="ctrTitle"/>
          </p:nvPr>
        </p:nvSpPr>
        <p:spPr>
          <a:xfrm flipH="1">
            <a:off x="5150318" y="21616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SERVEUR</a:t>
            </a:r>
            <a:endParaRPr/>
          </a:p>
        </p:txBody>
      </p:sp>
      <p:sp>
        <p:nvSpPr>
          <p:cNvPr id="311" name="Google Shape;311;p5"/>
          <p:cNvSpPr txBox="1"/>
          <p:nvPr>
            <p:ph idx="4" type="ctrTitle"/>
          </p:nvPr>
        </p:nvSpPr>
        <p:spPr>
          <a:xfrm flipH="1">
            <a:off x="2241967" y="21651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312" name="Google Shape;312;p5"/>
          <p:cNvSpPr txBox="1"/>
          <p:nvPr>
            <p:ph idx="6" type="ctrTitle"/>
          </p:nvPr>
        </p:nvSpPr>
        <p:spPr>
          <a:xfrm flipH="1">
            <a:off x="2204167" y="36102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INTERPRÉTATION</a:t>
            </a:r>
            <a:endParaRPr/>
          </a:p>
        </p:txBody>
      </p:sp>
      <p:sp>
        <p:nvSpPr>
          <p:cNvPr id="313" name="Google Shape;313;p5"/>
          <p:cNvSpPr txBox="1"/>
          <p:nvPr>
            <p:ph idx="7" type="subTitle"/>
          </p:nvPr>
        </p:nvSpPr>
        <p:spPr>
          <a:xfrm flipH="1">
            <a:off x="2094975" y="2966850"/>
            <a:ext cx="2087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Le navigateur web interprète le code source et affiche la page web</a:t>
            </a:r>
            <a:endParaRPr/>
          </a:p>
        </p:txBody>
      </p:sp>
      <p:sp>
        <p:nvSpPr>
          <p:cNvPr id="314" name="Google Shape;314;p5"/>
          <p:cNvSpPr/>
          <p:nvPr/>
        </p:nvSpPr>
        <p:spPr>
          <a:xfrm>
            <a:off x="1041704" y="1692525"/>
            <a:ext cx="820500" cy="82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/>
          <p:nvPr/>
        </p:nvSpPr>
        <p:spPr>
          <a:xfrm>
            <a:off x="966065" y="3042804"/>
            <a:ext cx="942600" cy="942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1079741" y="3170625"/>
            <a:ext cx="700500" cy="70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 txBox="1"/>
          <p:nvPr>
            <p:ph idx="4" type="ctrTitle"/>
          </p:nvPr>
        </p:nvSpPr>
        <p:spPr>
          <a:xfrm flipH="1">
            <a:off x="1776168" y="1028831"/>
            <a:ext cx="82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01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1079741" y="1752525"/>
            <a:ext cx="700500" cy="70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7351316" y="3170625"/>
            <a:ext cx="700500" cy="70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7351316" y="1752525"/>
            <a:ext cx="700500" cy="70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5"/>
          <p:cNvGrpSpPr/>
          <p:nvPr/>
        </p:nvGrpSpPr>
        <p:grpSpPr>
          <a:xfrm>
            <a:off x="1219043" y="1881484"/>
            <a:ext cx="421927" cy="419371"/>
            <a:chOff x="-6689825" y="3992050"/>
            <a:chExt cx="293025" cy="291250"/>
          </a:xfrm>
        </p:grpSpPr>
        <p:sp>
          <p:nvSpPr>
            <p:cNvPr id="322" name="Google Shape;322;p5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5"/>
          <p:cNvGrpSpPr/>
          <p:nvPr/>
        </p:nvGrpSpPr>
        <p:grpSpPr>
          <a:xfrm>
            <a:off x="7481086" y="3335939"/>
            <a:ext cx="421927" cy="370882"/>
            <a:chOff x="-3030525" y="3973150"/>
            <a:chExt cx="293025" cy="257575"/>
          </a:xfrm>
        </p:grpSpPr>
        <p:sp>
          <p:nvSpPr>
            <p:cNvPr id="335" name="Google Shape;335;p5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5"/>
          <p:cNvGrpSpPr/>
          <p:nvPr/>
        </p:nvGrpSpPr>
        <p:grpSpPr>
          <a:xfrm>
            <a:off x="7481641" y="1892941"/>
            <a:ext cx="420811" cy="419659"/>
            <a:chOff x="-2671375" y="3597450"/>
            <a:chExt cx="292250" cy="291450"/>
          </a:xfrm>
        </p:grpSpPr>
        <p:sp>
          <p:nvSpPr>
            <p:cNvPr id="338" name="Google Shape;338;p5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5"/>
          <p:cNvGrpSpPr/>
          <p:nvPr/>
        </p:nvGrpSpPr>
        <p:grpSpPr>
          <a:xfrm>
            <a:off x="1274325" y="3343742"/>
            <a:ext cx="355258" cy="355288"/>
            <a:chOff x="-44924250" y="3206000"/>
            <a:chExt cx="300100" cy="300125"/>
          </a:xfrm>
        </p:grpSpPr>
        <p:sp>
          <p:nvSpPr>
            <p:cNvPr id="341" name="Google Shape;341;p5"/>
            <p:cNvSpPr/>
            <p:nvPr/>
          </p:nvSpPr>
          <p:spPr>
            <a:xfrm>
              <a:off x="-44747025" y="3365100"/>
              <a:ext cx="122875" cy="87450"/>
            </a:xfrm>
            <a:custGeom>
              <a:rect b="b" l="l" r="r" t="t"/>
              <a:pathLst>
                <a:path extrusionOk="0" h="3498" w="4915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-44747025" y="3470650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-44747025" y="3313125"/>
              <a:ext cx="122875" cy="35475"/>
            </a:xfrm>
            <a:custGeom>
              <a:rect b="b" l="l" r="r" t="t"/>
              <a:pathLst>
                <a:path extrusionOk="0" h="1419" w="4915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-44924250" y="3384000"/>
              <a:ext cx="159125" cy="69350"/>
            </a:xfrm>
            <a:custGeom>
              <a:rect b="b" l="l" r="r" t="t"/>
              <a:pathLst>
                <a:path extrusionOk="0" h="2774" w="6365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-44924250" y="3206000"/>
              <a:ext cx="264675" cy="159125"/>
            </a:xfrm>
            <a:custGeom>
              <a:rect b="b" l="l" r="r" t="t"/>
              <a:pathLst>
                <a:path extrusionOk="0" h="6365" w="10587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5"/>
          <p:cNvSpPr txBox="1"/>
          <p:nvPr>
            <p:ph idx="4" type="ctrTitle"/>
          </p:nvPr>
        </p:nvSpPr>
        <p:spPr>
          <a:xfrm flipH="1">
            <a:off x="1884362" y="4317112"/>
            <a:ext cx="82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04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47" name="Google Shape;347;p5"/>
          <p:cNvSpPr txBox="1"/>
          <p:nvPr>
            <p:ph idx="2" type="ctrTitle"/>
          </p:nvPr>
        </p:nvSpPr>
        <p:spPr>
          <a:xfrm flipH="1">
            <a:off x="6444508" y="4310363"/>
            <a:ext cx="82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200">
                <a:solidFill>
                  <a:schemeClr val="lt1"/>
                </a:solidFill>
              </a:rPr>
              <a:t>03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48" name="Google Shape;3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254200" y="2453024"/>
            <a:ext cx="589125" cy="58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Langages interprétés par un navigateur web</a:t>
            </a:r>
            <a:endParaRPr/>
          </a:p>
        </p:txBody>
      </p:sp>
      <p:sp>
        <p:nvSpPr>
          <p:cNvPr id="354" name="Google Shape;354;p6"/>
          <p:cNvSpPr/>
          <p:nvPr/>
        </p:nvSpPr>
        <p:spPr>
          <a:xfrm rot="5990292">
            <a:off x="4233746" y="3089879"/>
            <a:ext cx="1931965" cy="881657"/>
          </a:xfrm>
          <a:custGeom>
            <a:rect b="b" l="l" r="r" t="t"/>
            <a:pathLst>
              <a:path extrusionOk="0" h="41759" w="91506">
                <a:moveTo>
                  <a:pt x="68494" y="4454"/>
                </a:moveTo>
                <a:cubicBezTo>
                  <a:pt x="72710" y="4454"/>
                  <a:pt x="76855" y="6104"/>
                  <a:pt x="79946" y="9204"/>
                </a:cubicBezTo>
                <a:cubicBezTo>
                  <a:pt x="84553" y="13825"/>
                  <a:pt x="85923" y="20778"/>
                  <a:pt x="83408" y="26812"/>
                </a:cubicBezTo>
                <a:cubicBezTo>
                  <a:pt x="80911" y="32836"/>
                  <a:pt x="75021" y="36747"/>
                  <a:pt x="68506" y="36747"/>
                </a:cubicBezTo>
                <a:cubicBezTo>
                  <a:pt x="68494" y="36747"/>
                  <a:pt x="68482" y="36747"/>
                  <a:pt x="68470" y="36747"/>
                </a:cubicBezTo>
                <a:cubicBezTo>
                  <a:pt x="59553" y="36733"/>
                  <a:pt x="52346" y="29497"/>
                  <a:pt x="52360" y="20580"/>
                </a:cubicBezTo>
                <a:cubicBezTo>
                  <a:pt x="52360" y="14037"/>
                  <a:pt x="56317" y="8158"/>
                  <a:pt x="62351" y="5671"/>
                </a:cubicBezTo>
                <a:cubicBezTo>
                  <a:pt x="64338" y="4852"/>
                  <a:pt x="66425" y="4454"/>
                  <a:pt x="68494" y="4454"/>
                </a:cubicBezTo>
                <a:close/>
                <a:moveTo>
                  <a:pt x="69707" y="1"/>
                </a:moveTo>
                <a:cubicBezTo>
                  <a:pt x="67735" y="1"/>
                  <a:pt x="65749" y="280"/>
                  <a:pt x="63807" y="852"/>
                </a:cubicBezTo>
                <a:cubicBezTo>
                  <a:pt x="52010" y="2757"/>
                  <a:pt x="44539" y="16878"/>
                  <a:pt x="24919" y="16878"/>
                </a:cubicBezTo>
                <a:cubicBezTo>
                  <a:pt x="24889" y="16878"/>
                  <a:pt x="24860" y="16878"/>
                  <a:pt x="24831" y="16878"/>
                </a:cubicBezTo>
                <a:cubicBezTo>
                  <a:pt x="20520" y="16863"/>
                  <a:pt x="10826" y="15987"/>
                  <a:pt x="1682" y="15040"/>
                </a:cubicBezTo>
                <a:lnTo>
                  <a:pt x="1682" y="15040"/>
                </a:lnTo>
                <a:cubicBezTo>
                  <a:pt x="1795" y="16143"/>
                  <a:pt x="1824" y="17245"/>
                  <a:pt x="1781" y="18347"/>
                </a:cubicBezTo>
                <a:cubicBezTo>
                  <a:pt x="1640" y="20919"/>
                  <a:pt x="1046" y="23435"/>
                  <a:pt x="1" y="25767"/>
                </a:cubicBezTo>
                <a:cubicBezTo>
                  <a:pt x="9610" y="24820"/>
                  <a:pt x="20252" y="23873"/>
                  <a:pt x="24816" y="23873"/>
                </a:cubicBezTo>
                <a:cubicBezTo>
                  <a:pt x="40828" y="23915"/>
                  <a:pt x="48742" y="33257"/>
                  <a:pt x="57476" y="37807"/>
                </a:cubicBezTo>
                <a:cubicBezTo>
                  <a:pt x="61097" y="40414"/>
                  <a:pt x="65389" y="41759"/>
                  <a:pt x="69716" y="41759"/>
                </a:cubicBezTo>
                <a:cubicBezTo>
                  <a:pt x="72380" y="41759"/>
                  <a:pt x="75058" y="41249"/>
                  <a:pt x="77600" y="40210"/>
                </a:cubicBezTo>
                <a:cubicBezTo>
                  <a:pt x="84270" y="37482"/>
                  <a:pt x="89061" y="31504"/>
                  <a:pt x="90290" y="24396"/>
                </a:cubicBezTo>
                <a:cubicBezTo>
                  <a:pt x="91506" y="17302"/>
                  <a:pt x="88962" y="10066"/>
                  <a:pt x="83577" y="5275"/>
                </a:cubicBezTo>
                <a:cubicBezTo>
                  <a:pt x="79706" y="1831"/>
                  <a:pt x="74753" y="1"/>
                  <a:pt x="697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"/>
          <p:cNvSpPr/>
          <p:nvPr/>
        </p:nvSpPr>
        <p:spPr>
          <a:xfrm rot="-1853308">
            <a:off x="3061826" y="2194852"/>
            <a:ext cx="2991614" cy="960775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 rot="-207137">
            <a:off x="4764295" y="3650288"/>
            <a:ext cx="717402" cy="717402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3364913" y="2808375"/>
            <a:ext cx="717300" cy="717300"/>
          </a:xfrm>
          <a:prstGeom prst="ellipse">
            <a:avLst/>
          </a:prstGeom>
          <a:solidFill>
            <a:srgbClr val="F46440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5078438" y="1790200"/>
            <a:ext cx="717300" cy="717300"/>
          </a:xfrm>
          <a:prstGeom prst="ellipse">
            <a:avLst/>
          </a:prstGeom>
          <a:solidFill>
            <a:schemeClr val="accent4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 txBox="1"/>
          <p:nvPr>
            <p:ph type="ctrTitle"/>
          </p:nvPr>
        </p:nvSpPr>
        <p:spPr>
          <a:xfrm flipH="1">
            <a:off x="989230" y="26602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0" name="Google Shape;360;p6"/>
          <p:cNvSpPr txBox="1"/>
          <p:nvPr>
            <p:ph idx="1" type="subTitle"/>
          </p:nvPr>
        </p:nvSpPr>
        <p:spPr>
          <a:xfrm flipH="1">
            <a:off x="349025" y="3057100"/>
            <a:ext cx="2652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HTML5 (HyperText Markup Language) 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Ce langage permet de gérer le contenu de la page web (texte, images, liens, listes, formulaires, etc) </a:t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/>
          </a:p>
        </p:txBody>
      </p:sp>
      <p:sp>
        <p:nvSpPr>
          <p:cNvPr id="361" name="Google Shape;361;p6"/>
          <p:cNvSpPr txBox="1"/>
          <p:nvPr>
            <p:ph idx="2" type="ctrTitle"/>
          </p:nvPr>
        </p:nvSpPr>
        <p:spPr>
          <a:xfrm flipH="1">
            <a:off x="5754257" y="349168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362" name="Google Shape;362;p6"/>
          <p:cNvSpPr txBox="1"/>
          <p:nvPr>
            <p:ph idx="3" type="subTitle"/>
          </p:nvPr>
        </p:nvSpPr>
        <p:spPr>
          <a:xfrm flipH="1">
            <a:off x="5754257" y="3888212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Ce langage permet de gérer des animations plus complexe qu’avec le CSS et des événements sans refresh de la page.</a:t>
            </a:r>
            <a:endParaRPr sz="1100"/>
          </a:p>
        </p:txBody>
      </p:sp>
      <p:sp>
        <p:nvSpPr>
          <p:cNvPr id="363" name="Google Shape;363;p6"/>
          <p:cNvSpPr txBox="1"/>
          <p:nvPr>
            <p:ph type="ctrTitle"/>
          </p:nvPr>
        </p:nvSpPr>
        <p:spPr>
          <a:xfrm flipH="1">
            <a:off x="3343913" y="2967850"/>
            <a:ext cx="759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lt1"/>
                </a:solidFill>
              </a:rPr>
              <a:t>01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4" name="Google Shape;364;p6"/>
          <p:cNvSpPr txBox="1"/>
          <p:nvPr>
            <p:ph type="ctrTitle"/>
          </p:nvPr>
        </p:nvSpPr>
        <p:spPr>
          <a:xfrm flipH="1">
            <a:off x="5047163" y="1906941"/>
            <a:ext cx="779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lt1"/>
                </a:solidFill>
              </a:rPr>
              <a:t>02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5" name="Google Shape;365;p6"/>
          <p:cNvSpPr txBox="1"/>
          <p:nvPr>
            <p:ph type="ctrTitle"/>
          </p:nvPr>
        </p:nvSpPr>
        <p:spPr>
          <a:xfrm flipH="1">
            <a:off x="4834388" y="3766350"/>
            <a:ext cx="576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lt1"/>
                </a:solidFill>
              </a:rPr>
              <a:t>03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366" name="Google Shape;366;p6"/>
          <p:cNvSpPr txBox="1"/>
          <p:nvPr>
            <p:ph idx="4" type="ctrTitle"/>
          </p:nvPr>
        </p:nvSpPr>
        <p:spPr>
          <a:xfrm flipH="1">
            <a:off x="6095335" y="16266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367" name="Google Shape;367;p6"/>
          <p:cNvSpPr txBox="1"/>
          <p:nvPr>
            <p:ph idx="5" type="subTitle"/>
          </p:nvPr>
        </p:nvSpPr>
        <p:spPr>
          <a:xfrm flipH="1">
            <a:off x="6095323" y="2023200"/>
            <a:ext cx="2652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CSS3 (Cascading Style Sheets,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aussi appelées Feuilles de style)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100"/>
              <a:t>Ce langage est un complément au HTML et permet de  gérer l’apparence de la page web (positionnement, couleurs, tailles d'éléments, etc)</a:t>
            </a:r>
            <a:endParaRPr sz="1100"/>
          </a:p>
        </p:txBody>
      </p:sp>
      <p:pic>
        <p:nvPicPr>
          <p:cNvPr id="368" name="Google Shape;368;p6"/>
          <p:cNvPicPr preferRelativeResize="0"/>
          <p:nvPr/>
        </p:nvPicPr>
        <p:blipFill rotWithShape="1">
          <a:blip r:embed="rId3">
            <a:alphaModFix/>
          </a:blip>
          <a:srcRect b="0" l="18" r="9" t="0"/>
          <a:stretch/>
        </p:blipFill>
        <p:spPr>
          <a:xfrm>
            <a:off x="3435119" y="2878425"/>
            <a:ext cx="576900" cy="577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6"/>
          <p:cNvPicPr preferRelativeResize="0"/>
          <p:nvPr/>
        </p:nvPicPr>
        <p:blipFill rotWithShape="1">
          <a:blip r:embed="rId4">
            <a:alphaModFix/>
          </a:blip>
          <a:srcRect b="0" l="18" r="9" t="0"/>
          <a:stretch/>
        </p:blipFill>
        <p:spPr>
          <a:xfrm>
            <a:off x="5148574" y="1860246"/>
            <a:ext cx="576900" cy="577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0" name="Google Shape;370;p6"/>
          <p:cNvPicPr preferRelativeResize="0"/>
          <p:nvPr/>
        </p:nvPicPr>
        <p:blipFill rotWithShape="1">
          <a:blip r:embed="rId5">
            <a:alphaModFix/>
          </a:blip>
          <a:srcRect b="0" l="18" r="9" t="0"/>
          <a:stretch/>
        </p:blipFill>
        <p:spPr>
          <a:xfrm>
            <a:off x="4834394" y="3720406"/>
            <a:ext cx="576900" cy="577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HTML vs CSS</a:t>
            </a:r>
            <a:endParaRPr/>
          </a:p>
        </p:txBody>
      </p:sp>
      <p:sp>
        <p:nvSpPr>
          <p:cNvPr id="376" name="Google Shape;376;p7"/>
          <p:cNvSpPr/>
          <p:nvPr/>
        </p:nvSpPr>
        <p:spPr>
          <a:xfrm>
            <a:off x="5465577" y="3157925"/>
            <a:ext cx="2514600" cy="259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1129788" y="315807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>
            <p:ph idx="4294967295" type="subTitle"/>
          </p:nvPr>
        </p:nvSpPr>
        <p:spPr>
          <a:xfrm flipH="1">
            <a:off x="1597725" y="4301574"/>
            <a:ext cx="1579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rPr>
              <a:t>HTML &amp; CSS</a:t>
            </a:r>
            <a:endParaRPr b="0" i="0" sz="1800" u="none" cap="none" strike="noStrike">
              <a:solidFill>
                <a:schemeClr val="l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grpSp>
        <p:nvGrpSpPr>
          <p:cNvPr id="379" name="Google Shape;379;p7"/>
          <p:cNvGrpSpPr/>
          <p:nvPr/>
        </p:nvGrpSpPr>
        <p:grpSpPr>
          <a:xfrm>
            <a:off x="532334" y="1394908"/>
            <a:ext cx="3709970" cy="2985260"/>
            <a:chOff x="4147875" y="986011"/>
            <a:chExt cx="3842140" cy="3019074"/>
          </a:xfrm>
        </p:grpSpPr>
        <p:sp>
          <p:nvSpPr>
            <p:cNvPr id="380" name="Google Shape;380;p7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7"/>
          <p:cNvGrpSpPr/>
          <p:nvPr/>
        </p:nvGrpSpPr>
        <p:grpSpPr>
          <a:xfrm>
            <a:off x="4823325" y="1394911"/>
            <a:ext cx="3799108" cy="2985260"/>
            <a:chOff x="4147875" y="986011"/>
            <a:chExt cx="3842140" cy="3019074"/>
          </a:xfrm>
        </p:grpSpPr>
        <p:sp>
          <p:nvSpPr>
            <p:cNvPr id="388" name="Google Shape;388;p7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7"/>
          <p:cNvSpPr txBox="1"/>
          <p:nvPr>
            <p:ph idx="4294967295" type="subTitle"/>
          </p:nvPr>
        </p:nvSpPr>
        <p:spPr>
          <a:xfrm flipH="1">
            <a:off x="5933263" y="4301574"/>
            <a:ext cx="1579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Teko Light"/>
                <a:ea typeface="Teko Light"/>
                <a:cs typeface="Teko Light"/>
                <a:sym typeface="Teko Light"/>
              </a:rPr>
              <a:t>HTML seul</a:t>
            </a:r>
            <a:endParaRPr b="0" i="0" sz="1800" u="none" cap="none" strike="noStrike">
              <a:solidFill>
                <a:schemeClr val="lt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pic>
        <p:nvPicPr>
          <p:cNvPr id="396" name="Google Shape;3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94" y="1553996"/>
            <a:ext cx="3333970" cy="19202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397" name="Google Shape;39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5831" y="1554023"/>
            <a:ext cx="3414087" cy="1920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"/>
          <p:cNvSpPr/>
          <p:nvPr/>
        </p:nvSpPr>
        <p:spPr>
          <a:xfrm>
            <a:off x="2903250" y="1304600"/>
            <a:ext cx="69525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Installation de l’environnement de travail</a:t>
            </a:r>
            <a:endParaRPr sz="3600"/>
          </a:p>
        </p:txBody>
      </p:sp>
      <p:sp>
        <p:nvSpPr>
          <p:cNvPr id="404" name="Google Shape;404;p8"/>
          <p:cNvSpPr txBox="1"/>
          <p:nvPr>
            <p:ph idx="1" type="subTitle"/>
          </p:nvPr>
        </p:nvSpPr>
        <p:spPr>
          <a:xfrm flipH="1">
            <a:off x="4518775" y="2007800"/>
            <a:ext cx="3505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000">
                <a:latin typeface="Teko"/>
                <a:ea typeface="Teko"/>
                <a:cs typeface="Teko"/>
                <a:sym typeface="Teko"/>
              </a:rPr>
              <a:t>Les navigateurs web</a:t>
            </a:r>
            <a:endParaRPr b="1" sz="1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700">
                <a:latin typeface="Hind Vadodara"/>
                <a:ea typeface="Hind Vadodara"/>
                <a:cs typeface="Hind Vadodara"/>
                <a:sym typeface="Hind Vadodara"/>
              </a:rPr>
              <a:t>Attention</a:t>
            </a:r>
            <a:endParaRPr b="1" sz="7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Différences d’interprétation des langages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 =&gt; affiche différemment une même page.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/>
          </a:p>
        </p:txBody>
      </p:sp>
      <p:pic>
        <p:nvPicPr>
          <p:cNvPr descr="Sublime Text 4 Released! How to Install it via Official Repository –  UbuntuHandbook" id="405" name="Google Shape;405;p8"/>
          <p:cNvPicPr preferRelativeResize="0"/>
          <p:nvPr/>
        </p:nvPicPr>
        <p:blipFill rotWithShape="1">
          <a:blip r:embed="rId4">
            <a:alphaModFix/>
          </a:blip>
          <a:srcRect b="22824" l="23480" r="20863" t="23069"/>
          <a:stretch/>
        </p:blipFill>
        <p:spPr>
          <a:xfrm>
            <a:off x="4599125" y="3179067"/>
            <a:ext cx="410150" cy="40686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8"/>
          <p:cNvSpPr txBox="1"/>
          <p:nvPr/>
        </p:nvSpPr>
        <p:spPr>
          <a:xfrm>
            <a:off x="5009275" y="3060425"/>
            <a:ext cx="323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Editeurs de texte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Logiciel qui permet de d’éditer des pages internets.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Vous pouvez utiliser bloc note pour faire un site ou un éditeur de texte spécialisé dans les langages HTML &amp; CSS qui vous aidera dans le développement. 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Exemple d’éditeur : VisualStudioCode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Hind Vadodara Light"/>
                <a:ea typeface="Hind Vadodara Light"/>
                <a:cs typeface="Hind Vadodara Light"/>
                <a:sym typeface="Hind Vadodara Light"/>
                <a:hlinkClick r:id="rId5"/>
              </a:rPr>
              <a:t>https://code.visualstudio.com/download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descr="Visual Studio Code — Wikipédia" id="407" name="Google Shape;4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9125" y="3654476"/>
            <a:ext cx="410145" cy="41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kets — Wikipédia" id="408" name="Google Shape;40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599126" y="4133167"/>
            <a:ext cx="410145" cy="41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Google Chrome icon (September 2014).svg — Wikipédia" id="409" name="Google Shape;40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03802" y="2100650"/>
            <a:ext cx="327294" cy="32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Microsoft Edge logo.png — Wikipédia" id="410" name="Google Shape;41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05503" y="2100650"/>
            <a:ext cx="327294" cy="327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fari (navigateur web) — Wikipédia" id="411" name="Google Shape;41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56358" y="2101258"/>
            <a:ext cx="327295" cy="326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Mozilla Firefox 2004 Logo.png — Wikipédia" id="412" name="Google Shape;41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54652" y="2100655"/>
            <a:ext cx="327294" cy="327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8"/>
          <p:cNvGrpSpPr/>
          <p:nvPr/>
        </p:nvGrpSpPr>
        <p:grpSpPr>
          <a:xfrm>
            <a:off x="449025" y="2007800"/>
            <a:ext cx="3209200" cy="2529100"/>
            <a:chOff x="2240250" y="2477750"/>
            <a:chExt cx="3209200" cy="2529100"/>
          </a:xfrm>
        </p:grpSpPr>
        <p:sp>
          <p:nvSpPr>
            <p:cNvPr id="414" name="Google Shape;414;p8"/>
            <p:cNvSpPr/>
            <p:nvPr/>
          </p:nvSpPr>
          <p:spPr>
            <a:xfrm>
              <a:off x="4016200" y="2811750"/>
              <a:ext cx="539400" cy="23475"/>
            </a:xfrm>
            <a:custGeom>
              <a:rect b="b" l="l" r="r" t="t"/>
              <a:pathLst>
                <a:path extrusionOk="0" h="939" w="21576">
                  <a:moveTo>
                    <a:pt x="0" y="1"/>
                  </a:moveTo>
                  <a:lnTo>
                    <a:pt x="0" y="939"/>
                  </a:lnTo>
                  <a:lnTo>
                    <a:pt x="21576" y="939"/>
                  </a:lnTo>
                  <a:lnTo>
                    <a:pt x="21576" y="1"/>
                  </a:ln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4016200" y="2792650"/>
              <a:ext cx="70375" cy="61675"/>
            </a:xfrm>
            <a:custGeom>
              <a:rect b="b" l="l" r="r" t="t"/>
              <a:pathLst>
                <a:path extrusionOk="0" h="2467" w="2815">
                  <a:moveTo>
                    <a:pt x="0" y="1"/>
                  </a:moveTo>
                  <a:lnTo>
                    <a:pt x="0" y="2467"/>
                  </a:lnTo>
                  <a:lnTo>
                    <a:pt x="2814" y="2467"/>
                  </a:lnTo>
                  <a:lnTo>
                    <a:pt x="2814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4181025" y="3677800"/>
              <a:ext cx="619150" cy="23125"/>
            </a:xfrm>
            <a:custGeom>
              <a:rect b="b" l="l" r="r" t="t"/>
              <a:pathLst>
                <a:path extrusionOk="0" h="925" w="24766">
                  <a:moveTo>
                    <a:pt x="1" y="0"/>
                  </a:moveTo>
                  <a:lnTo>
                    <a:pt x="1" y="925"/>
                  </a:lnTo>
                  <a:lnTo>
                    <a:pt x="24765" y="925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815175" y="4127725"/>
              <a:ext cx="748475" cy="23150"/>
            </a:xfrm>
            <a:custGeom>
              <a:rect b="b" l="l" r="r" t="t"/>
              <a:pathLst>
                <a:path extrusionOk="0" h="926" w="29939">
                  <a:moveTo>
                    <a:pt x="1" y="1"/>
                  </a:moveTo>
                  <a:lnTo>
                    <a:pt x="1" y="925"/>
                  </a:lnTo>
                  <a:lnTo>
                    <a:pt x="29938" y="925"/>
                  </a:lnTo>
                  <a:lnTo>
                    <a:pt x="29938" y="1"/>
                  </a:ln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768275" y="4107950"/>
              <a:ext cx="70375" cy="61350"/>
            </a:xfrm>
            <a:custGeom>
              <a:rect b="b" l="l" r="r" t="t"/>
              <a:pathLst>
                <a:path extrusionOk="0" h="2454" w="2815">
                  <a:moveTo>
                    <a:pt x="1" y="1"/>
                  </a:moveTo>
                  <a:lnTo>
                    <a:pt x="1" y="2453"/>
                  </a:lnTo>
                  <a:lnTo>
                    <a:pt x="2815" y="2453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918325" y="3645300"/>
              <a:ext cx="799400" cy="510250"/>
            </a:xfrm>
            <a:custGeom>
              <a:rect b="b" l="l" r="r" t="t"/>
              <a:pathLst>
                <a:path extrusionOk="0" h="20410" w="31976">
                  <a:moveTo>
                    <a:pt x="23077" y="0"/>
                  </a:moveTo>
                  <a:cubicBezTo>
                    <a:pt x="16993" y="0"/>
                    <a:pt x="12678" y="3592"/>
                    <a:pt x="0" y="19177"/>
                  </a:cubicBezTo>
                  <a:lnTo>
                    <a:pt x="1528" y="20410"/>
                  </a:lnTo>
                  <a:cubicBezTo>
                    <a:pt x="14460" y="4503"/>
                    <a:pt x="18078" y="1957"/>
                    <a:pt x="23077" y="1957"/>
                  </a:cubicBezTo>
                  <a:cubicBezTo>
                    <a:pt x="28558" y="1957"/>
                    <a:pt x="30005" y="7170"/>
                    <a:pt x="30005" y="9930"/>
                  </a:cubicBezTo>
                  <a:lnTo>
                    <a:pt x="31975" y="9930"/>
                  </a:lnTo>
                  <a:cubicBezTo>
                    <a:pt x="31975" y="5937"/>
                    <a:pt x="29616" y="0"/>
                    <a:pt x="23077" y="0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362575" y="4296250"/>
              <a:ext cx="641250" cy="538400"/>
            </a:xfrm>
            <a:custGeom>
              <a:rect b="b" l="l" r="r" t="t"/>
              <a:pathLst>
                <a:path extrusionOk="0" h="21536" w="25650">
                  <a:moveTo>
                    <a:pt x="9086" y="0"/>
                  </a:moveTo>
                  <a:lnTo>
                    <a:pt x="563" y="18855"/>
                  </a:lnTo>
                  <a:cubicBezTo>
                    <a:pt x="0" y="20115"/>
                    <a:pt x="911" y="21535"/>
                    <a:pt x="2292" y="21535"/>
                  </a:cubicBezTo>
                  <a:lnTo>
                    <a:pt x="23344" y="21535"/>
                  </a:lnTo>
                  <a:cubicBezTo>
                    <a:pt x="24725" y="21535"/>
                    <a:pt x="25649" y="20115"/>
                    <a:pt x="25073" y="18855"/>
                  </a:cubicBezTo>
                  <a:lnTo>
                    <a:pt x="16564" y="0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589700" y="3918675"/>
              <a:ext cx="186975" cy="377600"/>
            </a:xfrm>
            <a:custGeom>
              <a:rect b="b" l="l" r="r" t="t"/>
              <a:pathLst>
                <a:path extrusionOk="0" h="15104" w="7479">
                  <a:moveTo>
                    <a:pt x="1" y="0"/>
                  </a:moveTo>
                  <a:lnTo>
                    <a:pt x="1" y="15103"/>
                  </a:lnTo>
                  <a:lnTo>
                    <a:pt x="7479" y="15103"/>
                  </a:lnTo>
                  <a:lnTo>
                    <a:pt x="7479" y="0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560575" y="3889850"/>
              <a:ext cx="246925" cy="42925"/>
            </a:xfrm>
            <a:custGeom>
              <a:rect b="b" l="l" r="r" t="t"/>
              <a:pathLst>
                <a:path extrusionOk="0" h="1717" w="9877">
                  <a:moveTo>
                    <a:pt x="214" y="1"/>
                  </a:moveTo>
                  <a:cubicBezTo>
                    <a:pt x="94" y="1"/>
                    <a:pt x="0" y="95"/>
                    <a:pt x="0" y="215"/>
                  </a:cubicBezTo>
                  <a:lnTo>
                    <a:pt x="0" y="1488"/>
                  </a:lnTo>
                  <a:cubicBezTo>
                    <a:pt x="0" y="1609"/>
                    <a:pt x="94" y="1716"/>
                    <a:pt x="214" y="1716"/>
                  </a:cubicBezTo>
                  <a:lnTo>
                    <a:pt x="9662" y="1716"/>
                  </a:lnTo>
                  <a:cubicBezTo>
                    <a:pt x="9783" y="1716"/>
                    <a:pt x="9877" y="1609"/>
                    <a:pt x="9877" y="1488"/>
                  </a:cubicBezTo>
                  <a:lnTo>
                    <a:pt x="9877" y="215"/>
                  </a:lnTo>
                  <a:cubicBezTo>
                    <a:pt x="9877" y="95"/>
                    <a:pt x="9783" y="1"/>
                    <a:pt x="9662" y="1"/>
                  </a:cubicBezTo>
                  <a:close/>
                </a:path>
              </a:pathLst>
            </a:custGeom>
            <a:solidFill>
              <a:srgbClr val="BDBCB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816525" y="2665675"/>
              <a:ext cx="186975" cy="681800"/>
            </a:xfrm>
            <a:custGeom>
              <a:rect b="b" l="l" r="r" t="t"/>
              <a:pathLst>
                <a:path extrusionOk="0" h="27272" w="7479">
                  <a:moveTo>
                    <a:pt x="0" y="1"/>
                  </a:moveTo>
                  <a:lnTo>
                    <a:pt x="0" y="23613"/>
                  </a:lnTo>
                  <a:cubicBezTo>
                    <a:pt x="41" y="25637"/>
                    <a:pt x="1702" y="27272"/>
                    <a:pt x="3739" y="27272"/>
                  </a:cubicBezTo>
                  <a:cubicBezTo>
                    <a:pt x="5776" y="27272"/>
                    <a:pt x="7438" y="25637"/>
                    <a:pt x="7478" y="23613"/>
                  </a:cubicBezTo>
                  <a:lnTo>
                    <a:pt x="7478" y="1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841650" y="3028525"/>
              <a:ext cx="137050" cy="288800"/>
            </a:xfrm>
            <a:custGeom>
              <a:rect b="b" l="l" r="r" t="t"/>
              <a:pathLst>
                <a:path extrusionOk="0" h="11552" w="5482">
                  <a:moveTo>
                    <a:pt x="0" y="0"/>
                  </a:moveTo>
                  <a:lnTo>
                    <a:pt x="0" y="8805"/>
                  </a:lnTo>
                  <a:cubicBezTo>
                    <a:pt x="0" y="10319"/>
                    <a:pt x="1220" y="11552"/>
                    <a:pt x="2734" y="11552"/>
                  </a:cubicBezTo>
                  <a:cubicBezTo>
                    <a:pt x="4248" y="11552"/>
                    <a:pt x="5481" y="10319"/>
                    <a:pt x="5481" y="8805"/>
                  </a:cubicBezTo>
                  <a:lnTo>
                    <a:pt x="548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787050" y="2629850"/>
              <a:ext cx="247250" cy="42900"/>
            </a:xfrm>
            <a:custGeom>
              <a:rect b="b" l="l" r="r" t="t"/>
              <a:pathLst>
                <a:path extrusionOk="0" h="1716" w="9890">
                  <a:moveTo>
                    <a:pt x="228" y="0"/>
                  </a:moveTo>
                  <a:cubicBezTo>
                    <a:pt x="107" y="0"/>
                    <a:pt x="0" y="94"/>
                    <a:pt x="0" y="215"/>
                  </a:cubicBezTo>
                  <a:lnTo>
                    <a:pt x="0" y="1488"/>
                  </a:lnTo>
                  <a:cubicBezTo>
                    <a:pt x="0" y="1608"/>
                    <a:pt x="107" y="1715"/>
                    <a:pt x="228" y="1715"/>
                  </a:cubicBezTo>
                  <a:lnTo>
                    <a:pt x="9662" y="1715"/>
                  </a:lnTo>
                  <a:cubicBezTo>
                    <a:pt x="9783" y="1715"/>
                    <a:pt x="9890" y="1608"/>
                    <a:pt x="9890" y="1488"/>
                  </a:cubicBezTo>
                  <a:lnTo>
                    <a:pt x="9890" y="215"/>
                  </a:lnTo>
                  <a:cubicBezTo>
                    <a:pt x="9890" y="94"/>
                    <a:pt x="9783" y="0"/>
                    <a:pt x="9662" y="0"/>
                  </a:cubicBez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415175" y="4498250"/>
              <a:ext cx="535725" cy="309600"/>
            </a:xfrm>
            <a:custGeom>
              <a:rect b="b" l="l" r="r" t="t"/>
              <a:pathLst>
                <a:path extrusionOk="0" h="12384" w="21429">
                  <a:moveTo>
                    <a:pt x="5066" y="1"/>
                  </a:moveTo>
                  <a:lnTo>
                    <a:pt x="482" y="10145"/>
                  </a:lnTo>
                  <a:cubicBezTo>
                    <a:pt x="0" y="11204"/>
                    <a:pt x="777" y="12383"/>
                    <a:pt x="1916" y="12383"/>
                  </a:cubicBezTo>
                  <a:lnTo>
                    <a:pt x="19512" y="12383"/>
                  </a:lnTo>
                  <a:cubicBezTo>
                    <a:pt x="20664" y="12383"/>
                    <a:pt x="21428" y="11204"/>
                    <a:pt x="20959" y="10145"/>
                  </a:cubicBezTo>
                  <a:lnTo>
                    <a:pt x="16389" y="1"/>
                  </a:lnTo>
                  <a:close/>
                </a:path>
              </a:pathLst>
            </a:custGeom>
            <a:solidFill>
              <a:srgbClr val="9BD0C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529075" y="4465775"/>
              <a:ext cx="88125" cy="75275"/>
            </a:xfrm>
            <a:custGeom>
              <a:rect b="b" l="l" r="r" t="t"/>
              <a:pathLst>
                <a:path extrusionOk="0" h="3011" w="3525">
                  <a:moveTo>
                    <a:pt x="2024" y="0"/>
                  </a:moveTo>
                  <a:cubicBezTo>
                    <a:pt x="684" y="0"/>
                    <a:pt x="0" y="1622"/>
                    <a:pt x="952" y="2573"/>
                  </a:cubicBezTo>
                  <a:cubicBezTo>
                    <a:pt x="1258" y="2875"/>
                    <a:pt x="1634" y="3010"/>
                    <a:pt x="2002" y="3010"/>
                  </a:cubicBezTo>
                  <a:cubicBezTo>
                    <a:pt x="2779" y="3010"/>
                    <a:pt x="3525" y="2410"/>
                    <a:pt x="3525" y="1501"/>
                  </a:cubicBezTo>
                  <a:cubicBezTo>
                    <a:pt x="3525" y="670"/>
                    <a:pt x="2855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626900" y="4472475"/>
              <a:ext cx="20450" cy="17775"/>
            </a:xfrm>
            <a:custGeom>
              <a:rect b="b" l="l" r="r" t="t"/>
              <a:pathLst>
                <a:path extrusionOk="0" h="711" w="818">
                  <a:moveTo>
                    <a:pt x="469" y="0"/>
                  </a:moveTo>
                  <a:cubicBezTo>
                    <a:pt x="161" y="0"/>
                    <a:pt x="0" y="389"/>
                    <a:pt x="215" y="603"/>
                  </a:cubicBezTo>
                  <a:cubicBezTo>
                    <a:pt x="289" y="677"/>
                    <a:pt x="379" y="710"/>
                    <a:pt x="467" y="710"/>
                  </a:cubicBezTo>
                  <a:cubicBezTo>
                    <a:pt x="647" y="710"/>
                    <a:pt x="818" y="570"/>
                    <a:pt x="818" y="362"/>
                  </a:cubicBezTo>
                  <a:cubicBezTo>
                    <a:pt x="818" y="161"/>
                    <a:pt x="670" y="0"/>
                    <a:pt x="469" y="0"/>
                  </a:cubicBezTo>
                  <a:close/>
                </a:path>
              </a:pathLst>
            </a:custGeom>
            <a:solidFill>
              <a:srgbClr val="9BD0C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3699600" y="4479825"/>
              <a:ext cx="41575" cy="35650"/>
            </a:xfrm>
            <a:custGeom>
              <a:rect b="b" l="l" r="r" t="t"/>
              <a:pathLst>
                <a:path extrusionOk="0" h="1426" w="1663">
                  <a:moveTo>
                    <a:pt x="952" y="1"/>
                  </a:moveTo>
                  <a:cubicBezTo>
                    <a:pt x="309" y="1"/>
                    <a:pt x="0" y="765"/>
                    <a:pt x="443" y="1220"/>
                  </a:cubicBezTo>
                  <a:cubicBezTo>
                    <a:pt x="588" y="1362"/>
                    <a:pt x="766" y="1425"/>
                    <a:pt x="940" y="1425"/>
                  </a:cubicBezTo>
                  <a:cubicBezTo>
                    <a:pt x="1309" y="1425"/>
                    <a:pt x="1662" y="1139"/>
                    <a:pt x="1662" y="711"/>
                  </a:cubicBezTo>
                  <a:cubicBezTo>
                    <a:pt x="1649" y="323"/>
                    <a:pt x="1340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3741800" y="4444650"/>
              <a:ext cx="70725" cy="70725"/>
            </a:xfrm>
            <a:custGeom>
              <a:rect b="b" l="l" r="r" t="t"/>
              <a:pathLst>
                <a:path extrusionOk="0" h="2829" w="2829">
                  <a:moveTo>
                    <a:pt x="1421" y="1"/>
                  </a:moveTo>
                  <a:cubicBezTo>
                    <a:pt x="631" y="1"/>
                    <a:pt x="1" y="631"/>
                    <a:pt x="1" y="1408"/>
                  </a:cubicBezTo>
                  <a:cubicBezTo>
                    <a:pt x="1" y="2199"/>
                    <a:pt x="631" y="2828"/>
                    <a:pt x="1421" y="2828"/>
                  </a:cubicBezTo>
                  <a:cubicBezTo>
                    <a:pt x="2199" y="2828"/>
                    <a:pt x="2829" y="2199"/>
                    <a:pt x="2829" y="1408"/>
                  </a:cubicBezTo>
                  <a:cubicBezTo>
                    <a:pt x="2829" y="631"/>
                    <a:pt x="2199" y="1"/>
                    <a:pt x="142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3777000" y="2751800"/>
              <a:ext cx="256650" cy="144750"/>
            </a:xfrm>
            <a:custGeom>
              <a:rect b="b" l="l" r="r" t="t"/>
              <a:pathLst>
                <a:path extrusionOk="0" h="5790" w="10266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lnTo>
                    <a:pt x="0" y="5669"/>
                  </a:lnTo>
                  <a:cubicBezTo>
                    <a:pt x="0" y="5736"/>
                    <a:pt x="54" y="5789"/>
                    <a:pt x="121" y="5789"/>
                  </a:cubicBezTo>
                  <a:lnTo>
                    <a:pt x="10145" y="5789"/>
                  </a:lnTo>
                  <a:cubicBezTo>
                    <a:pt x="10212" y="5789"/>
                    <a:pt x="10265" y="5736"/>
                    <a:pt x="10265" y="5669"/>
                  </a:cubicBezTo>
                  <a:lnTo>
                    <a:pt x="10265" y="121"/>
                  </a:lnTo>
                  <a:cubicBezTo>
                    <a:pt x="10265" y="54"/>
                    <a:pt x="10212" y="0"/>
                    <a:pt x="10145" y="0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881550" y="3486825"/>
              <a:ext cx="187300" cy="681800"/>
            </a:xfrm>
            <a:custGeom>
              <a:rect b="b" l="l" r="r" t="t"/>
              <a:pathLst>
                <a:path extrusionOk="0" h="27272" w="7492">
                  <a:moveTo>
                    <a:pt x="1" y="1"/>
                  </a:moveTo>
                  <a:lnTo>
                    <a:pt x="1" y="23613"/>
                  </a:lnTo>
                  <a:cubicBezTo>
                    <a:pt x="41" y="25650"/>
                    <a:pt x="1716" y="27271"/>
                    <a:pt x="3740" y="27271"/>
                  </a:cubicBezTo>
                  <a:cubicBezTo>
                    <a:pt x="5777" y="27271"/>
                    <a:pt x="7438" y="25650"/>
                    <a:pt x="7492" y="23613"/>
                  </a:cubicBezTo>
                  <a:lnTo>
                    <a:pt x="7492" y="1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52400" y="3457675"/>
              <a:ext cx="246950" cy="43250"/>
            </a:xfrm>
            <a:custGeom>
              <a:rect b="b" l="l" r="r" t="t"/>
              <a:pathLst>
                <a:path extrusionOk="0" h="1730" w="9878">
                  <a:moveTo>
                    <a:pt x="9877" y="590"/>
                  </a:moveTo>
                  <a:cubicBezTo>
                    <a:pt x="9877" y="635"/>
                    <a:pt x="9874" y="681"/>
                    <a:pt x="9868" y="728"/>
                  </a:cubicBezTo>
                  <a:lnTo>
                    <a:pt x="9868" y="728"/>
                  </a:lnTo>
                  <a:cubicBezTo>
                    <a:pt x="9874" y="771"/>
                    <a:pt x="9877" y="814"/>
                    <a:pt x="9877" y="858"/>
                  </a:cubicBezTo>
                  <a:lnTo>
                    <a:pt x="9877" y="590"/>
                  </a:lnTo>
                  <a:close/>
                  <a:moveTo>
                    <a:pt x="859" y="1"/>
                  </a:moveTo>
                  <a:cubicBezTo>
                    <a:pt x="390" y="1"/>
                    <a:pt x="1" y="389"/>
                    <a:pt x="1" y="858"/>
                  </a:cubicBezTo>
                  <a:cubicBezTo>
                    <a:pt x="1" y="1341"/>
                    <a:pt x="390" y="1729"/>
                    <a:pt x="859" y="1729"/>
                  </a:cubicBezTo>
                  <a:lnTo>
                    <a:pt x="9020" y="1729"/>
                  </a:lnTo>
                  <a:cubicBezTo>
                    <a:pt x="9457" y="1729"/>
                    <a:pt x="9806" y="1180"/>
                    <a:pt x="9868" y="728"/>
                  </a:cubicBezTo>
                  <a:lnTo>
                    <a:pt x="9868" y="728"/>
                  </a:lnTo>
                  <a:cubicBezTo>
                    <a:pt x="9806" y="319"/>
                    <a:pt x="9457" y="1"/>
                    <a:pt x="9020" y="1"/>
                  </a:cubicBezTo>
                  <a:close/>
                </a:path>
              </a:pathLst>
            </a:custGeom>
            <a:solidFill>
              <a:srgbClr val="BDBCB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4842350" y="3620825"/>
              <a:ext cx="256650" cy="144775"/>
            </a:xfrm>
            <a:custGeom>
              <a:rect b="b" l="l" r="r" t="t"/>
              <a:pathLst>
                <a:path extrusionOk="0" h="5791" w="10266">
                  <a:moveTo>
                    <a:pt x="122" y="1"/>
                  </a:moveTo>
                  <a:cubicBezTo>
                    <a:pt x="55" y="1"/>
                    <a:pt x="1" y="55"/>
                    <a:pt x="1" y="122"/>
                  </a:cubicBezTo>
                  <a:lnTo>
                    <a:pt x="1" y="5656"/>
                  </a:lnTo>
                  <a:cubicBezTo>
                    <a:pt x="1" y="5737"/>
                    <a:pt x="55" y="5790"/>
                    <a:pt x="122" y="5790"/>
                  </a:cubicBezTo>
                  <a:lnTo>
                    <a:pt x="10145" y="5790"/>
                  </a:lnTo>
                  <a:cubicBezTo>
                    <a:pt x="10212" y="5790"/>
                    <a:pt x="10266" y="5737"/>
                    <a:pt x="10266" y="5656"/>
                  </a:cubicBezTo>
                  <a:lnTo>
                    <a:pt x="10266" y="122"/>
                  </a:lnTo>
                  <a:cubicBezTo>
                    <a:pt x="10266" y="55"/>
                    <a:pt x="10212" y="1"/>
                    <a:pt x="10145" y="1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3551175" y="4068425"/>
              <a:ext cx="257000" cy="144750"/>
            </a:xfrm>
            <a:custGeom>
              <a:rect b="b" l="l" r="r" t="t"/>
              <a:pathLst>
                <a:path extrusionOk="0" h="5790" w="10280">
                  <a:moveTo>
                    <a:pt x="135" y="1"/>
                  </a:moveTo>
                  <a:cubicBezTo>
                    <a:pt x="68" y="1"/>
                    <a:pt x="1" y="54"/>
                    <a:pt x="1" y="121"/>
                  </a:cubicBezTo>
                  <a:lnTo>
                    <a:pt x="1" y="5669"/>
                  </a:lnTo>
                  <a:cubicBezTo>
                    <a:pt x="1" y="5736"/>
                    <a:pt x="68" y="5790"/>
                    <a:pt x="135" y="5790"/>
                  </a:cubicBezTo>
                  <a:lnTo>
                    <a:pt x="10145" y="5790"/>
                  </a:lnTo>
                  <a:cubicBezTo>
                    <a:pt x="10226" y="5790"/>
                    <a:pt x="10279" y="5736"/>
                    <a:pt x="10279" y="5669"/>
                  </a:cubicBezTo>
                  <a:lnTo>
                    <a:pt x="10279" y="121"/>
                  </a:lnTo>
                  <a:cubicBezTo>
                    <a:pt x="10279" y="54"/>
                    <a:pt x="10226" y="1"/>
                    <a:pt x="10145" y="1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4543175" y="4003600"/>
              <a:ext cx="871100" cy="793350"/>
            </a:xfrm>
            <a:custGeom>
              <a:rect b="b" l="l" r="r" t="t"/>
              <a:pathLst>
                <a:path extrusionOk="0" h="31734" w="34844">
                  <a:moveTo>
                    <a:pt x="17422" y="1"/>
                  </a:moveTo>
                  <a:cubicBezTo>
                    <a:pt x="13362" y="1"/>
                    <a:pt x="9301" y="1548"/>
                    <a:pt x="6206" y="4644"/>
                  </a:cubicBezTo>
                  <a:cubicBezTo>
                    <a:pt x="1" y="10849"/>
                    <a:pt x="1" y="20886"/>
                    <a:pt x="6206" y="27090"/>
                  </a:cubicBezTo>
                  <a:cubicBezTo>
                    <a:pt x="9301" y="30186"/>
                    <a:pt x="13362" y="31734"/>
                    <a:pt x="17422" y="31734"/>
                  </a:cubicBezTo>
                  <a:cubicBezTo>
                    <a:pt x="21483" y="31734"/>
                    <a:pt x="25543" y="30186"/>
                    <a:pt x="28639" y="27090"/>
                  </a:cubicBezTo>
                  <a:cubicBezTo>
                    <a:pt x="34843" y="20886"/>
                    <a:pt x="34843" y="10849"/>
                    <a:pt x="28639" y="4644"/>
                  </a:cubicBezTo>
                  <a:cubicBezTo>
                    <a:pt x="25543" y="1548"/>
                    <a:pt x="21483" y="1"/>
                    <a:pt x="17422" y="1"/>
                  </a:cubicBez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4573000" y="4321700"/>
              <a:ext cx="811775" cy="442925"/>
            </a:xfrm>
            <a:custGeom>
              <a:rect b="b" l="l" r="r" t="t"/>
              <a:pathLst>
                <a:path extrusionOk="0" h="17717" w="32471">
                  <a:moveTo>
                    <a:pt x="2011" y="1"/>
                  </a:moveTo>
                  <a:cubicBezTo>
                    <a:pt x="1" y="9100"/>
                    <a:pt x="6915" y="17717"/>
                    <a:pt x="16229" y="17717"/>
                  </a:cubicBezTo>
                  <a:cubicBezTo>
                    <a:pt x="25543" y="17717"/>
                    <a:pt x="32471" y="9100"/>
                    <a:pt x="30447" y="1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4777025" y="3657350"/>
              <a:ext cx="70375" cy="61675"/>
            </a:xfrm>
            <a:custGeom>
              <a:rect b="b" l="l" r="r" t="t"/>
              <a:pathLst>
                <a:path extrusionOk="0" h="2467" w="2815">
                  <a:moveTo>
                    <a:pt x="1" y="1"/>
                  </a:moveTo>
                  <a:lnTo>
                    <a:pt x="1" y="2466"/>
                  </a:lnTo>
                  <a:lnTo>
                    <a:pt x="2815" y="2466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4527775" y="2726325"/>
              <a:ext cx="69700" cy="202375"/>
            </a:xfrm>
            <a:custGeom>
              <a:rect b="b" l="l" r="r" t="t"/>
              <a:pathLst>
                <a:path extrusionOk="0" h="8095" w="2788">
                  <a:moveTo>
                    <a:pt x="134" y="1"/>
                  </a:moveTo>
                  <a:cubicBezTo>
                    <a:pt x="54" y="1"/>
                    <a:pt x="0" y="68"/>
                    <a:pt x="0" y="135"/>
                  </a:cubicBezTo>
                  <a:lnTo>
                    <a:pt x="0" y="7961"/>
                  </a:lnTo>
                  <a:cubicBezTo>
                    <a:pt x="0" y="8028"/>
                    <a:pt x="54" y="8095"/>
                    <a:pt x="134" y="8095"/>
                  </a:cubicBezTo>
                  <a:lnTo>
                    <a:pt x="2654" y="8095"/>
                  </a:lnTo>
                  <a:cubicBezTo>
                    <a:pt x="2734" y="8095"/>
                    <a:pt x="2788" y="8028"/>
                    <a:pt x="2788" y="7961"/>
                  </a:cubicBezTo>
                  <a:lnTo>
                    <a:pt x="2788" y="135"/>
                  </a:lnTo>
                  <a:cubicBezTo>
                    <a:pt x="2788" y="68"/>
                    <a:pt x="2734" y="1"/>
                    <a:pt x="2654" y="1"/>
                  </a:cubicBez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4151550" y="3587000"/>
              <a:ext cx="70050" cy="202375"/>
            </a:xfrm>
            <a:custGeom>
              <a:rect b="b" l="l" r="r" t="t"/>
              <a:pathLst>
                <a:path extrusionOk="0" h="8095" w="2802">
                  <a:moveTo>
                    <a:pt x="134" y="0"/>
                  </a:moveTo>
                  <a:cubicBezTo>
                    <a:pt x="54" y="0"/>
                    <a:pt x="0" y="54"/>
                    <a:pt x="0" y="134"/>
                  </a:cubicBezTo>
                  <a:lnTo>
                    <a:pt x="0" y="7961"/>
                  </a:lnTo>
                  <a:cubicBezTo>
                    <a:pt x="0" y="8028"/>
                    <a:pt x="54" y="8095"/>
                    <a:pt x="134" y="8095"/>
                  </a:cubicBezTo>
                  <a:lnTo>
                    <a:pt x="2654" y="8095"/>
                  </a:lnTo>
                  <a:cubicBezTo>
                    <a:pt x="2734" y="8095"/>
                    <a:pt x="2801" y="8028"/>
                    <a:pt x="2801" y="7961"/>
                  </a:cubicBezTo>
                  <a:lnTo>
                    <a:pt x="2801" y="134"/>
                  </a:lnTo>
                  <a:cubicBezTo>
                    <a:pt x="2801" y="54"/>
                    <a:pt x="2734" y="0"/>
                    <a:pt x="2654" y="0"/>
                  </a:cubicBez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4523075" y="4039625"/>
              <a:ext cx="70050" cy="202025"/>
            </a:xfrm>
            <a:custGeom>
              <a:rect b="b" l="l" r="r" t="t"/>
              <a:pathLst>
                <a:path extrusionOk="0" h="8081" w="2802">
                  <a:moveTo>
                    <a:pt x="148" y="0"/>
                  </a:moveTo>
                  <a:cubicBezTo>
                    <a:pt x="68" y="0"/>
                    <a:pt x="1" y="54"/>
                    <a:pt x="1" y="134"/>
                  </a:cubicBezTo>
                  <a:lnTo>
                    <a:pt x="1" y="7947"/>
                  </a:lnTo>
                  <a:cubicBezTo>
                    <a:pt x="1" y="8027"/>
                    <a:pt x="68" y="8081"/>
                    <a:pt x="148" y="8081"/>
                  </a:cubicBezTo>
                  <a:lnTo>
                    <a:pt x="2668" y="8081"/>
                  </a:lnTo>
                  <a:cubicBezTo>
                    <a:pt x="2735" y="8081"/>
                    <a:pt x="2802" y="8027"/>
                    <a:pt x="2802" y="7947"/>
                  </a:cubicBezTo>
                  <a:lnTo>
                    <a:pt x="2802" y="134"/>
                  </a:lnTo>
                  <a:cubicBezTo>
                    <a:pt x="2802" y="54"/>
                    <a:pt x="2735" y="0"/>
                    <a:pt x="2668" y="0"/>
                  </a:cubicBez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4341500" y="2477750"/>
              <a:ext cx="37875" cy="2484550"/>
            </a:xfrm>
            <a:custGeom>
              <a:rect b="b" l="l" r="r" t="t"/>
              <a:pathLst>
                <a:path extrusionOk="0" h="99382" w="1515">
                  <a:moveTo>
                    <a:pt x="1" y="0"/>
                  </a:moveTo>
                  <a:lnTo>
                    <a:pt x="1" y="99381"/>
                  </a:lnTo>
                  <a:lnTo>
                    <a:pt x="1515" y="99381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308950" y="4917700"/>
              <a:ext cx="2140500" cy="89150"/>
            </a:xfrm>
            <a:custGeom>
              <a:rect b="b" l="l" r="r" t="t"/>
              <a:pathLst>
                <a:path extrusionOk="0" h="3566" w="85620">
                  <a:moveTo>
                    <a:pt x="1" y="1"/>
                  </a:moveTo>
                  <a:lnTo>
                    <a:pt x="1" y="3566"/>
                  </a:lnTo>
                  <a:lnTo>
                    <a:pt x="85619" y="3566"/>
                  </a:lnTo>
                  <a:lnTo>
                    <a:pt x="85619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561850" y="3684825"/>
              <a:ext cx="198025" cy="723675"/>
            </a:xfrm>
            <a:custGeom>
              <a:rect b="b" l="l" r="r" t="t"/>
              <a:pathLst>
                <a:path extrusionOk="0" h="28947" w="7921">
                  <a:moveTo>
                    <a:pt x="1" y="1"/>
                  </a:moveTo>
                  <a:lnTo>
                    <a:pt x="1" y="24993"/>
                  </a:lnTo>
                  <a:cubicBezTo>
                    <a:pt x="1" y="27178"/>
                    <a:pt x="1770" y="28947"/>
                    <a:pt x="3954" y="28947"/>
                  </a:cubicBezTo>
                  <a:cubicBezTo>
                    <a:pt x="6152" y="28947"/>
                    <a:pt x="7921" y="27178"/>
                    <a:pt x="7921" y="24993"/>
                  </a:cubicBezTo>
                  <a:lnTo>
                    <a:pt x="7921" y="1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523325" y="3654000"/>
              <a:ext cx="268725" cy="45250"/>
            </a:xfrm>
            <a:custGeom>
              <a:rect b="b" l="l" r="r" t="t"/>
              <a:pathLst>
                <a:path extrusionOk="0" h="1810" w="10749">
                  <a:moveTo>
                    <a:pt x="1207" y="1"/>
                  </a:moveTo>
                  <a:cubicBezTo>
                    <a:pt x="1" y="1"/>
                    <a:pt x="1" y="1810"/>
                    <a:pt x="1207" y="1810"/>
                  </a:cubicBezTo>
                  <a:lnTo>
                    <a:pt x="9850" y="1810"/>
                  </a:lnTo>
                  <a:cubicBezTo>
                    <a:pt x="10346" y="1810"/>
                    <a:pt x="10748" y="1408"/>
                    <a:pt x="10748" y="899"/>
                  </a:cubicBezTo>
                  <a:cubicBezTo>
                    <a:pt x="10748" y="403"/>
                    <a:pt x="10346" y="1"/>
                    <a:pt x="9850" y="1"/>
                  </a:cubicBezTo>
                  <a:close/>
                </a:path>
              </a:pathLst>
            </a:custGeom>
            <a:solidFill>
              <a:srgbClr val="BDBCB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240250" y="4231700"/>
              <a:ext cx="844600" cy="775150"/>
            </a:xfrm>
            <a:custGeom>
              <a:rect b="b" l="l" r="r" t="t"/>
              <a:pathLst>
                <a:path extrusionOk="0" h="31006" w="33784">
                  <a:moveTo>
                    <a:pt x="16967" y="1"/>
                  </a:moveTo>
                  <a:cubicBezTo>
                    <a:pt x="14179" y="1"/>
                    <a:pt x="11388" y="695"/>
                    <a:pt x="8858" y="2086"/>
                  </a:cubicBezTo>
                  <a:cubicBezTo>
                    <a:pt x="3658" y="4954"/>
                    <a:pt x="348" y="10355"/>
                    <a:pt x="174" y="16305"/>
                  </a:cubicBezTo>
                  <a:cubicBezTo>
                    <a:pt x="0" y="22241"/>
                    <a:pt x="2975" y="27830"/>
                    <a:pt x="8000" y="31006"/>
                  </a:cubicBezTo>
                  <a:lnTo>
                    <a:pt x="25944" y="31006"/>
                  </a:lnTo>
                  <a:cubicBezTo>
                    <a:pt x="30822" y="27937"/>
                    <a:pt x="33784" y="22563"/>
                    <a:pt x="33770" y="16801"/>
                  </a:cubicBezTo>
                  <a:cubicBezTo>
                    <a:pt x="33770" y="10864"/>
                    <a:pt x="30635" y="5356"/>
                    <a:pt x="25515" y="2341"/>
                  </a:cubicBezTo>
                  <a:cubicBezTo>
                    <a:pt x="22880" y="782"/>
                    <a:pt x="19925" y="1"/>
                    <a:pt x="16967" y="1"/>
                  </a:cubicBez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656000" y="4109625"/>
              <a:ext cx="323650" cy="375800"/>
            </a:xfrm>
            <a:custGeom>
              <a:rect b="b" l="l" r="r" t="t"/>
              <a:pathLst>
                <a:path extrusionOk="0" h="15032" w="12946">
                  <a:moveTo>
                    <a:pt x="9328" y="1"/>
                  </a:moveTo>
                  <a:lnTo>
                    <a:pt x="724" y="11432"/>
                  </a:lnTo>
                  <a:cubicBezTo>
                    <a:pt x="1" y="12437"/>
                    <a:pt x="202" y="13831"/>
                    <a:pt x="1193" y="14581"/>
                  </a:cubicBezTo>
                  <a:cubicBezTo>
                    <a:pt x="1602" y="14885"/>
                    <a:pt x="2081" y="15032"/>
                    <a:pt x="2557" y="15032"/>
                  </a:cubicBezTo>
                  <a:cubicBezTo>
                    <a:pt x="3235" y="15032"/>
                    <a:pt x="3907" y="14733"/>
                    <a:pt x="4356" y="14166"/>
                  </a:cubicBezTo>
                  <a:lnTo>
                    <a:pt x="12946" y="2721"/>
                  </a:lnTo>
                  <a:lnTo>
                    <a:pt x="9328" y="1"/>
                  </a:ln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870425" y="4085925"/>
              <a:ext cx="133700" cy="108175"/>
            </a:xfrm>
            <a:custGeom>
              <a:rect b="b" l="l" r="r" t="t"/>
              <a:pathLst>
                <a:path extrusionOk="0" h="4327" w="5348">
                  <a:moveTo>
                    <a:pt x="621" y="1"/>
                  </a:moveTo>
                  <a:cubicBezTo>
                    <a:pt x="578" y="1"/>
                    <a:pt x="534" y="19"/>
                    <a:pt x="509" y="51"/>
                  </a:cubicBezTo>
                  <a:lnTo>
                    <a:pt x="40" y="681"/>
                  </a:lnTo>
                  <a:cubicBezTo>
                    <a:pt x="0" y="734"/>
                    <a:pt x="14" y="815"/>
                    <a:pt x="67" y="868"/>
                  </a:cubicBezTo>
                  <a:lnTo>
                    <a:pt x="4650" y="4299"/>
                  </a:lnTo>
                  <a:cubicBezTo>
                    <a:pt x="4674" y="4317"/>
                    <a:pt x="4702" y="4327"/>
                    <a:pt x="4731" y="4327"/>
                  </a:cubicBezTo>
                  <a:cubicBezTo>
                    <a:pt x="4769" y="4327"/>
                    <a:pt x="4808" y="4310"/>
                    <a:pt x="4838" y="4272"/>
                  </a:cubicBezTo>
                  <a:lnTo>
                    <a:pt x="5294" y="3656"/>
                  </a:lnTo>
                  <a:cubicBezTo>
                    <a:pt x="5347" y="3589"/>
                    <a:pt x="5334" y="3508"/>
                    <a:pt x="5267" y="3468"/>
                  </a:cubicBezTo>
                  <a:lnTo>
                    <a:pt x="697" y="24"/>
                  </a:lnTo>
                  <a:cubicBezTo>
                    <a:pt x="676" y="8"/>
                    <a:pt x="648" y="1"/>
                    <a:pt x="621" y="1"/>
                  </a:cubicBezTo>
                  <a:close/>
                </a:path>
              </a:pathLst>
            </a:custGeom>
            <a:solidFill>
              <a:srgbClr val="FEFFFD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255650" y="4577650"/>
              <a:ext cx="794375" cy="391350"/>
            </a:xfrm>
            <a:custGeom>
              <a:rect b="b" l="l" r="r" t="t"/>
              <a:pathLst>
                <a:path extrusionOk="0" h="15654" w="31775">
                  <a:moveTo>
                    <a:pt x="1300" y="1"/>
                  </a:moveTo>
                  <a:cubicBezTo>
                    <a:pt x="0" y="5897"/>
                    <a:pt x="2252" y="12022"/>
                    <a:pt x="7090" y="15653"/>
                  </a:cubicBezTo>
                  <a:lnTo>
                    <a:pt x="25623" y="15653"/>
                  </a:lnTo>
                  <a:cubicBezTo>
                    <a:pt x="29496" y="12732"/>
                    <a:pt x="31774" y="8176"/>
                    <a:pt x="31774" y="3324"/>
                  </a:cubicBezTo>
                  <a:cubicBezTo>
                    <a:pt x="31774" y="2212"/>
                    <a:pt x="31653" y="1086"/>
                    <a:pt x="31412" y="1"/>
                  </a:cubicBezTo>
                  <a:close/>
                </a:path>
              </a:pathLst>
            </a:custGeom>
            <a:solidFill>
              <a:srgbClr val="88AFA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843625" y="4508150"/>
              <a:ext cx="153450" cy="140050"/>
            </a:xfrm>
            <a:custGeom>
              <a:rect b="b" l="l" r="r" t="t"/>
              <a:pathLst>
                <a:path extrusionOk="0" h="5602" w="6138">
                  <a:moveTo>
                    <a:pt x="3069" y="0"/>
                  </a:moveTo>
                  <a:cubicBezTo>
                    <a:pt x="2352" y="0"/>
                    <a:pt x="1635" y="275"/>
                    <a:pt x="1086" y="824"/>
                  </a:cubicBezTo>
                  <a:cubicBezTo>
                    <a:pt x="0" y="1923"/>
                    <a:pt x="0" y="3692"/>
                    <a:pt x="1086" y="4778"/>
                  </a:cubicBezTo>
                  <a:cubicBezTo>
                    <a:pt x="1635" y="5327"/>
                    <a:pt x="2352" y="5602"/>
                    <a:pt x="3069" y="5602"/>
                  </a:cubicBezTo>
                  <a:cubicBezTo>
                    <a:pt x="3786" y="5602"/>
                    <a:pt x="4503" y="5327"/>
                    <a:pt x="5052" y="4778"/>
                  </a:cubicBezTo>
                  <a:cubicBezTo>
                    <a:pt x="6138" y="3692"/>
                    <a:pt x="6138" y="1923"/>
                    <a:pt x="5052" y="824"/>
                  </a:cubicBezTo>
                  <a:cubicBezTo>
                    <a:pt x="4503" y="275"/>
                    <a:pt x="3786" y="0"/>
                    <a:pt x="3069" y="0"/>
                  </a:cubicBezTo>
                  <a:close/>
                </a:path>
              </a:pathLst>
            </a:custGeom>
            <a:solidFill>
              <a:srgbClr val="88AFA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2785325" y="4559225"/>
              <a:ext cx="48925" cy="41950"/>
            </a:xfrm>
            <a:custGeom>
              <a:rect b="b" l="l" r="r" t="t"/>
              <a:pathLst>
                <a:path extrusionOk="0" h="1678" w="1957">
                  <a:moveTo>
                    <a:pt x="1126" y="1"/>
                  </a:moveTo>
                  <a:cubicBezTo>
                    <a:pt x="376" y="1"/>
                    <a:pt x="0" y="899"/>
                    <a:pt x="536" y="1435"/>
                  </a:cubicBezTo>
                  <a:cubicBezTo>
                    <a:pt x="704" y="1603"/>
                    <a:pt x="911" y="1678"/>
                    <a:pt x="1114" y="1678"/>
                  </a:cubicBezTo>
                  <a:cubicBezTo>
                    <a:pt x="1543" y="1678"/>
                    <a:pt x="1957" y="1341"/>
                    <a:pt x="1957" y="832"/>
                  </a:cubicBezTo>
                  <a:cubicBezTo>
                    <a:pt x="1957" y="376"/>
                    <a:pt x="1582" y="1"/>
                    <a:pt x="1126" y="1"/>
                  </a:cubicBezTo>
                  <a:close/>
                </a:path>
              </a:pathLst>
            </a:custGeom>
            <a:solidFill>
              <a:srgbClr val="88AFA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321650" y="4503075"/>
              <a:ext cx="149775" cy="135775"/>
            </a:xfrm>
            <a:custGeom>
              <a:rect b="b" l="l" r="r" t="t"/>
              <a:pathLst>
                <a:path extrusionOk="0" h="5431" w="5991">
                  <a:moveTo>
                    <a:pt x="2984" y="1"/>
                  </a:moveTo>
                  <a:cubicBezTo>
                    <a:pt x="1756" y="1"/>
                    <a:pt x="647" y="838"/>
                    <a:pt x="349" y="2086"/>
                  </a:cubicBezTo>
                  <a:cubicBezTo>
                    <a:pt x="0" y="3547"/>
                    <a:pt x="912" y="5021"/>
                    <a:pt x="2372" y="5356"/>
                  </a:cubicBezTo>
                  <a:cubicBezTo>
                    <a:pt x="2585" y="5407"/>
                    <a:pt x="2798" y="5431"/>
                    <a:pt x="3007" y="5431"/>
                  </a:cubicBezTo>
                  <a:cubicBezTo>
                    <a:pt x="4235" y="5431"/>
                    <a:pt x="5345" y="4594"/>
                    <a:pt x="5642" y="3346"/>
                  </a:cubicBezTo>
                  <a:cubicBezTo>
                    <a:pt x="5991" y="1885"/>
                    <a:pt x="5079" y="411"/>
                    <a:pt x="3619" y="76"/>
                  </a:cubicBezTo>
                  <a:cubicBezTo>
                    <a:pt x="3406" y="25"/>
                    <a:pt x="3193" y="1"/>
                    <a:pt x="2984" y="1"/>
                  </a:cubicBezTo>
                  <a:close/>
                </a:path>
              </a:pathLst>
            </a:custGeom>
            <a:solidFill>
              <a:srgbClr val="88AFA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418475" y="4733100"/>
              <a:ext cx="91150" cy="78125"/>
            </a:xfrm>
            <a:custGeom>
              <a:rect b="b" l="l" r="r" t="t"/>
              <a:pathLst>
                <a:path extrusionOk="0" h="3125" w="3646">
                  <a:moveTo>
                    <a:pt x="2077" y="1"/>
                  </a:moveTo>
                  <a:cubicBezTo>
                    <a:pt x="697" y="1"/>
                    <a:pt x="0" y="1676"/>
                    <a:pt x="979" y="2668"/>
                  </a:cubicBezTo>
                  <a:cubicBezTo>
                    <a:pt x="1294" y="2983"/>
                    <a:pt x="1683" y="3124"/>
                    <a:pt x="2066" y="3124"/>
                  </a:cubicBezTo>
                  <a:cubicBezTo>
                    <a:pt x="2870" y="3124"/>
                    <a:pt x="3645" y="2500"/>
                    <a:pt x="3645" y="1555"/>
                  </a:cubicBezTo>
                  <a:cubicBezTo>
                    <a:pt x="3645" y="698"/>
                    <a:pt x="2949" y="1"/>
                    <a:pt x="2077" y="1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531375" y="4696250"/>
              <a:ext cx="35200" cy="29875"/>
            </a:xfrm>
            <a:custGeom>
              <a:rect b="b" l="l" r="r" t="t"/>
              <a:pathLst>
                <a:path extrusionOk="0" h="1195" w="1408">
                  <a:moveTo>
                    <a:pt x="804" y="1"/>
                  </a:moveTo>
                  <a:cubicBezTo>
                    <a:pt x="268" y="1"/>
                    <a:pt x="0" y="644"/>
                    <a:pt x="376" y="1019"/>
                  </a:cubicBezTo>
                  <a:cubicBezTo>
                    <a:pt x="501" y="1140"/>
                    <a:pt x="652" y="1194"/>
                    <a:pt x="800" y="1194"/>
                  </a:cubicBezTo>
                  <a:cubicBezTo>
                    <a:pt x="1112" y="1194"/>
                    <a:pt x="1408" y="954"/>
                    <a:pt x="1408" y="591"/>
                  </a:cubicBezTo>
                  <a:cubicBezTo>
                    <a:pt x="1408" y="269"/>
                    <a:pt x="1140" y="1"/>
                    <a:pt x="804" y="1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42100" y="4830950"/>
              <a:ext cx="100525" cy="86125"/>
            </a:xfrm>
            <a:custGeom>
              <a:rect b="b" l="l" r="r" t="t"/>
              <a:pathLst>
                <a:path extrusionOk="0" h="3445" w="4021">
                  <a:moveTo>
                    <a:pt x="2292" y="0"/>
                  </a:moveTo>
                  <a:cubicBezTo>
                    <a:pt x="764" y="0"/>
                    <a:pt x="0" y="1849"/>
                    <a:pt x="1072" y="2935"/>
                  </a:cubicBezTo>
                  <a:cubicBezTo>
                    <a:pt x="1424" y="3287"/>
                    <a:pt x="1858" y="3444"/>
                    <a:pt x="2284" y="3444"/>
                  </a:cubicBezTo>
                  <a:cubicBezTo>
                    <a:pt x="3170" y="3444"/>
                    <a:pt x="4021" y="2761"/>
                    <a:pt x="4021" y="1729"/>
                  </a:cubicBezTo>
                  <a:cubicBezTo>
                    <a:pt x="4021" y="777"/>
                    <a:pt x="3243" y="0"/>
                    <a:pt x="2292" y="0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41425" y="4629250"/>
              <a:ext cx="161850" cy="161850"/>
            </a:xfrm>
            <a:custGeom>
              <a:rect b="b" l="l" r="r" t="t"/>
              <a:pathLst>
                <a:path extrusionOk="0" h="6474" w="6474">
                  <a:moveTo>
                    <a:pt x="3244" y="1"/>
                  </a:moveTo>
                  <a:cubicBezTo>
                    <a:pt x="1448" y="1"/>
                    <a:pt x="1" y="1448"/>
                    <a:pt x="1" y="3230"/>
                  </a:cubicBezTo>
                  <a:cubicBezTo>
                    <a:pt x="1" y="5026"/>
                    <a:pt x="1448" y="6473"/>
                    <a:pt x="3244" y="6473"/>
                  </a:cubicBezTo>
                  <a:cubicBezTo>
                    <a:pt x="5026" y="6473"/>
                    <a:pt x="6473" y="5026"/>
                    <a:pt x="6473" y="3230"/>
                  </a:cubicBezTo>
                  <a:cubicBezTo>
                    <a:pt x="6473" y="1448"/>
                    <a:pt x="5026" y="1"/>
                    <a:pt x="3244" y="1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931400" y="4684200"/>
              <a:ext cx="33850" cy="33850"/>
            </a:xfrm>
            <a:custGeom>
              <a:rect b="b" l="l" r="r" t="t"/>
              <a:pathLst>
                <a:path extrusionOk="0" h="1354" w="1354">
                  <a:moveTo>
                    <a:pt x="684" y="0"/>
                  </a:moveTo>
                  <a:cubicBezTo>
                    <a:pt x="295" y="0"/>
                    <a:pt x="0" y="295"/>
                    <a:pt x="0" y="671"/>
                  </a:cubicBezTo>
                  <a:cubicBezTo>
                    <a:pt x="0" y="1059"/>
                    <a:pt x="295" y="1354"/>
                    <a:pt x="684" y="1354"/>
                  </a:cubicBezTo>
                  <a:cubicBezTo>
                    <a:pt x="1059" y="1354"/>
                    <a:pt x="1354" y="1059"/>
                    <a:pt x="1354" y="671"/>
                  </a:cubicBezTo>
                  <a:cubicBezTo>
                    <a:pt x="1354" y="295"/>
                    <a:pt x="1059" y="0"/>
                    <a:pt x="684" y="0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892525" y="4812175"/>
              <a:ext cx="23825" cy="23825"/>
            </a:xfrm>
            <a:custGeom>
              <a:rect b="b" l="l" r="r" t="t"/>
              <a:pathLst>
                <a:path extrusionOk="0" h="953" w="953">
                  <a:moveTo>
                    <a:pt x="470" y="1"/>
                  </a:moveTo>
                  <a:cubicBezTo>
                    <a:pt x="215" y="1"/>
                    <a:pt x="1" y="215"/>
                    <a:pt x="1" y="470"/>
                  </a:cubicBezTo>
                  <a:cubicBezTo>
                    <a:pt x="1" y="738"/>
                    <a:pt x="215" y="952"/>
                    <a:pt x="470" y="952"/>
                  </a:cubicBezTo>
                  <a:cubicBezTo>
                    <a:pt x="738" y="952"/>
                    <a:pt x="952" y="738"/>
                    <a:pt x="952" y="470"/>
                  </a:cubicBezTo>
                  <a:cubicBezTo>
                    <a:pt x="952" y="215"/>
                    <a:pt x="738" y="1"/>
                    <a:pt x="470" y="1"/>
                  </a:cubicBezTo>
                  <a:close/>
                </a:path>
              </a:pathLst>
            </a:custGeom>
            <a:solidFill>
              <a:srgbClr val="E6F0E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713300" y="4308050"/>
              <a:ext cx="322975" cy="284000"/>
            </a:xfrm>
            <a:custGeom>
              <a:rect b="b" l="l" r="r" t="t"/>
              <a:pathLst>
                <a:path extrusionOk="0" h="11360" w="12919">
                  <a:moveTo>
                    <a:pt x="2608" y="1"/>
                  </a:moveTo>
                  <a:cubicBezTo>
                    <a:pt x="2049" y="1"/>
                    <a:pt x="1585" y="155"/>
                    <a:pt x="1260" y="480"/>
                  </a:cubicBezTo>
                  <a:cubicBezTo>
                    <a:pt x="0" y="1739"/>
                    <a:pt x="1300" y="5090"/>
                    <a:pt x="4168" y="7957"/>
                  </a:cubicBezTo>
                  <a:cubicBezTo>
                    <a:pt x="6303" y="10093"/>
                    <a:pt x="8689" y="11359"/>
                    <a:pt x="10299" y="11359"/>
                  </a:cubicBezTo>
                  <a:cubicBezTo>
                    <a:pt x="10861" y="11359"/>
                    <a:pt x="11329" y="11205"/>
                    <a:pt x="11659" y="10879"/>
                  </a:cubicBezTo>
                  <a:cubicBezTo>
                    <a:pt x="12919" y="9619"/>
                    <a:pt x="11605" y="6269"/>
                    <a:pt x="8738" y="3401"/>
                  </a:cubicBezTo>
                  <a:cubicBezTo>
                    <a:pt x="6610" y="1273"/>
                    <a:pt x="4216" y="1"/>
                    <a:pt x="260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971925" y="4611500"/>
              <a:ext cx="63350" cy="54600"/>
            </a:xfrm>
            <a:custGeom>
              <a:rect b="b" l="l" r="r" t="t"/>
              <a:pathLst>
                <a:path extrusionOk="0" h="2184" w="2534">
                  <a:moveTo>
                    <a:pt x="1448" y="0"/>
                  </a:moveTo>
                  <a:cubicBezTo>
                    <a:pt x="483" y="0"/>
                    <a:pt x="1" y="1180"/>
                    <a:pt x="684" y="1863"/>
                  </a:cubicBezTo>
                  <a:cubicBezTo>
                    <a:pt x="905" y="2084"/>
                    <a:pt x="1176" y="2183"/>
                    <a:pt x="1442" y="2183"/>
                  </a:cubicBezTo>
                  <a:cubicBezTo>
                    <a:pt x="1999" y="2183"/>
                    <a:pt x="2533" y="1748"/>
                    <a:pt x="2533" y="1086"/>
                  </a:cubicBezTo>
                  <a:cubicBezTo>
                    <a:pt x="2533" y="496"/>
                    <a:pt x="2051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3745150" y="4333025"/>
              <a:ext cx="174925" cy="373700"/>
            </a:xfrm>
            <a:custGeom>
              <a:rect b="b" l="l" r="r" t="t"/>
              <a:pathLst>
                <a:path extrusionOk="0" h="14948" w="6997">
                  <a:moveTo>
                    <a:pt x="283" y="1"/>
                  </a:moveTo>
                  <a:cubicBezTo>
                    <a:pt x="278" y="1"/>
                    <a:pt x="273" y="2"/>
                    <a:pt x="269" y="3"/>
                  </a:cubicBezTo>
                  <a:cubicBezTo>
                    <a:pt x="1" y="124"/>
                    <a:pt x="1220" y="3568"/>
                    <a:pt x="3003" y="7695"/>
                  </a:cubicBezTo>
                  <a:cubicBezTo>
                    <a:pt x="4756" y="11743"/>
                    <a:pt x="6393" y="14948"/>
                    <a:pt x="6714" y="14948"/>
                  </a:cubicBezTo>
                  <a:cubicBezTo>
                    <a:pt x="6719" y="14948"/>
                    <a:pt x="6724" y="14947"/>
                    <a:pt x="6728" y="14945"/>
                  </a:cubicBezTo>
                  <a:cubicBezTo>
                    <a:pt x="6996" y="14825"/>
                    <a:pt x="5777" y="11381"/>
                    <a:pt x="3994" y="7253"/>
                  </a:cubicBezTo>
                  <a:cubicBezTo>
                    <a:pt x="2241" y="3205"/>
                    <a:pt x="591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3547825" y="4635275"/>
              <a:ext cx="50950" cy="43325"/>
            </a:xfrm>
            <a:custGeom>
              <a:rect b="b" l="l" r="r" t="t"/>
              <a:pathLst>
                <a:path extrusionOk="0" h="1733" w="2038">
                  <a:moveTo>
                    <a:pt x="1167" y="1"/>
                  </a:moveTo>
                  <a:cubicBezTo>
                    <a:pt x="389" y="1"/>
                    <a:pt x="1" y="939"/>
                    <a:pt x="550" y="1475"/>
                  </a:cubicBezTo>
                  <a:cubicBezTo>
                    <a:pt x="728" y="1653"/>
                    <a:pt x="946" y="1733"/>
                    <a:pt x="1160" y="1733"/>
                  </a:cubicBezTo>
                  <a:cubicBezTo>
                    <a:pt x="1604" y="1733"/>
                    <a:pt x="2029" y="1388"/>
                    <a:pt x="2038" y="872"/>
                  </a:cubicBezTo>
                  <a:cubicBezTo>
                    <a:pt x="2038" y="390"/>
                    <a:pt x="1649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597425" y="4570300"/>
              <a:ext cx="61650" cy="61650"/>
            </a:xfrm>
            <a:custGeom>
              <a:rect b="b" l="l" r="r" t="t"/>
              <a:pathLst>
                <a:path extrusionOk="0" h="2466" w="2466">
                  <a:moveTo>
                    <a:pt x="1233" y="0"/>
                  </a:moveTo>
                  <a:cubicBezTo>
                    <a:pt x="563" y="0"/>
                    <a:pt x="0" y="563"/>
                    <a:pt x="0" y="1233"/>
                  </a:cubicBezTo>
                  <a:cubicBezTo>
                    <a:pt x="0" y="1916"/>
                    <a:pt x="563" y="2466"/>
                    <a:pt x="1233" y="2466"/>
                  </a:cubicBezTo>
                  <a:cubicBezTo>
                    <a:pt x="1916" y="2466"/>
                    <a:pt x="2466" y="1916"/>
                    <a:pt x="2466" y="1233"/>
                  </a:cubicBezTo>
                  <a:cubicBezTo>
                    <a:pt x="2466" y="563"/>
                    <a:pt x="1916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3633275" y="4683525"/>
              <a:ext cx="11750" cy="10000"/>
            </a:xfrm>
            <a:custGeom>
              <a:rect b="b" l="l" r="r" t="t"/>
              <a:pathLst>
                <a:path extrusionOk="0" h="400" w="470">
                  <a:moveTo>
                    <a:pt x="268" y="1"/>
                  </a:moveTo>
                  <a:cubicBezTo>
                    <a:pt x="94" y="1"/>
                    <a:pt x="0" y="215"/>
                    <a:pt x="121" y="336"/>
                  </a:cubicBezTo>
                  <a:cubicBezTo>
                    <a:pt x="165" y="380"/>
                    <a:pt x="218" y="399"/>
                    <a:pt x="269" y="399"/>
                  </a:cubicBezTo>
                  <a:cubicBezTo>
                    <a:pt x="373" y="399"/>
                    <a:pt x="469" y="319"/>
                    <a:pt x="469" y="202"/>
                  </a:cubicBezTo>
                  <a:cubicBezTo>
                    <a:pt x="469" y="94"/>
                    <a:pt x="375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3760900" y="4624575"/>
              <a:ext cx="54650" cy="46575"/>
            </a:xfrm>
            <a:custGeom>
              <a:rect b="b" l="l" r="r" t="t"/>
              <a:pathLst>
                <a:path extrusionOk="0" h="1863" w="2186">
                  <a:moveTo>
                    <a:pt x="1247" y="0"/>
                  </a:moveTo>
                  <a:cubicBezTo>
                    <a:pt x="416" y="0"/>
                    <a:pt x="1" y="1005"/>
                    <a:pt x="590" y="1595"/>
                  </a:cubicBezTo>
                  <a:cubicBezTo>
                    <a:pt x="780" y="1780"/>
                    <a:pt x="1012" y="1863"/>
                    <a:pt x="1240" y="1863"/>
                  </a:cubicBezTo>
                  <a:cubicBezTo>
                    <a:pt x="1722" y="1863"/>
                    <a:pt x="2185" y="1493"/>
                    <a:pt x="2185" y="938"/>
                  </a:cubicBezTo>
                  <a:cubicBezTo>
                    <a:pt x="2185" y="416"/>
                    <a:pt x="1770" y="0"/>
                    <a:pt x="124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3790050" y="4717700"/>
              <a:ext cx="13775" cy="11625"/>
            </a:xfrm>
            <a:custGeom>
              <a:rect b="b" l="l" r="r" t="t"/>
              <a:pathLst>
                <a:path extrusionOk="0" h="465" w="551">
                  <a:moveTo>
                    <a:pt x="322" y="1"/>
                  </a:moveTo>
                  <a:cubicBezTo>
                    <a:pt x="108" y="1"/>
                    <a:pt x="1" y="255"/>
                    <a:pt x="148" y="403"/>
                  </a:cubicBezTo>
                  <a:cubicBezTo>
                    <a:pt x="195" y="445"/>
                    <a:pt x="253" y="465"/>
                    <a:pt x="310" y="465"/>
                  </a:cubicBezTo>
                  <a:cubicBezTo>
                    <a:pt x="432" y="465"/>
                    <a:pt x="550" y="375"/>
                    <a:pt x="550" y="228"/>
                  </a:cubicBezTo>
                  <a:cubicBezTo>
                    <a:pt x="550" y="108"/>
                    <a:pt x="443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647325" y="4742500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470" y="0"/>
                  </a:moveTo>
                  <a:cubicBezTo>
                    <a:pt x="215" y="0"/>
                    <a:pt x="1" y="215"/>
                    <a:pt x="1" y="469"/>
                  </a:cubicBezTo>
                  <a:cubicBezTo>
                    <a:pt x="1" y="724"/>
                    <a:pt x="215" y="938"/>
                    <a:pt x="470" y="938"/>
                  </a:cubicBezTo>
                  <a:cubicBezTo>
                    <a:pt x="725" y="938"/>
                    <a:pt x="939" y="724"/>
                    <a:pt x="939" y="469"/>
                  </a:cubicBezTo>
                  <a:cubicBezTo>
                    <a:pt x="939" y="215"/>
                    <a:pt x="725" y="0"/>
                    <a:pt x="4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3471775" y="4744175"/>
              <a:ext cx="23475" cy="23475"/>
            </a:xfrm>
            <a:custGeom>
              <a:rect b="b" l="l" r="r" t="t"/>
              <a:pathLst>
                <a:path extrusionOk="0" h="939" w="939">
                  <a:moveTo>
                    <a:pt x="470" y="0"/>
                  </a:moveTo>
                  <a:cubicBezTo>
                    <a:pt x="215" y="0"/>
                    <a:pt x="1" y="215"/>
                    <a:pt x="1" y="469"/>
                  </a:cubicBezTo>
                  <a:cubicBezTo>
                    <a:pt x="1" y="724"/>
                    <a:pt x="215" y="938"/>
                    <a:pt x="470" y="938"/>
                  </a:cubicBezTo>
                  <a:cubicBezTo>
                    <a:pt x="724" y="938"/>
                    <a:pt x="939" y="724"/>
                    <a:pt x="939" y="469"/>
                  </a:cubicBezTo>
                  <a:cubicBezTo>
                    <a:pt x="939" y="215"/>
                    <a:pt x="724" y="0"/>
                    <a:pt x="47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787700" y="4676825"/>
              <a:ext cx="89475" cy="76650"/>
            </a:xfrm>
            <a:custGeom>
              <a:rect b="b" l="l" r="r" t="t"/>
              <a:pathLst>
                <a:path extrusionOk="0" h="3066" w="3579">
                  <a:moveTo>
                    <a:pt x="2038" y="1"/>
                  </a:moveTo>
                  <a:cubicBezTo>
                    <a:pt x="684" y="1"/>
                    <a:pt x="1" y="1649"/>
                    <a:pt x="966" y="2614"/>
                  </a:cubicBezTo>
                  <a:cubicBezTo>
                    <a:pt x="1278" y="2926"/>
                    <a:pt x="1661" y="3065"/>
                    <a:pt x="2037" y="3065"/>
                  </a:cubicBezTo>
                  <a:cubicBezTo>
                    <a:pt x="2824" y="3065"/>
                    <a:pt x="3579" y="2453"/>
                    <a:pt x="3579" y="1528"/>
                  </a:cubicBezTo>
                  <a:cubicBezTo>
                    <a:pt x="3579" y="684"/>
                    <a:pt x="288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267800" y="3651325"/>
              <a:ext cx="185300" cy="74725"/>
            </a:xfrm>
            <a:custGeom>
              <a:rect b="b" l="l" r="r" t="t"/>
              <a:pathLst>
                <a:path extrusionOk="0" h="2989" w="7412">
                  <a:moveTo>
                    <a:pt x="0" y="0"/>
                  </a:moveTo>
                  <a:lnTo>
                    <a:pt x="0" y="2989"/>
                  </a:lnTo>
                  <a:lnTo>
                    <a:pt x="7411" y="2989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4323075" y="3596050"/>
              <a:ext cx="74400" cy="185275"/>
            </a:xfrm>
            <a:custGeom>
              <a:rect b="b" l="l" r="r" t="t"/>
              <a:pathLst>
                <a:path extrusionOk="0" h="7411" w="2976">
                  <a:moveTo>
                    <a:pt x="0" y="0"/>
                  </a:moveTo>
                  <a:lnTo>
                    <a:pt x="0" y="7411"/>
                  </a:lnTo>
                  <a:lnTo>
                    <a:pt x="2976" y="7411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4653750" y="4232600"/>
              <a:ext cx="174225" cy="174225"/>
            </a:xfrm>
            <a:custGeom>
              <a:rect b="b" l="l" r="r" t="t"/>
              <a:pathLst>
                <a:path extrusionOk="0" h="6969" w="6969">
                  <a:moveTo>
                    <a:pt x="3484" y="0"/>
                  </a:moveTo>
                  <a:cubicBezTo>
                    <a:pt x="1555" y="0"/>
                    <a:pt x="0" y="1568"/>
                    <a:pt x="0" y="3484"/>
                  </a:cubicBezTo>
                  <a:cubicBezTo>
                    <a:pt x="0" y="5414"/>
                    <a:pt x="1555" y="6969"/>
                    <a:pt x="3484" y="6969"/>
                  </a:cubicBezTo>
                  <a:cubicBezTo>
                    <a:pt x="5401" y="6969"/>
                    <a:pt x="6969" y="5414"/>
                    <a:pt x="6969" y="3484"/>
                  </a:cubicBezTo>
                  <a:cubicBezTo>
                    <a:pt x="6969" y="1568"/>
                    <a:pt x="5401" y="0"/>
                    <a:pt x="3484" y="0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795125" y="4285175"/>
              <a:ext cx="136700" cy="116800"/>
            </a:xfrm>
            <a:custGeom>
              <a:rect b="b" l="l" r="r" t="t"/>
              <a:pathLst>
                <a:path extrusionOk="0" h="4672" w="5468">
                  <a:moveTo>
                    <a:pt x="3136" y="1"/>
                  </a:moveTo>
                  <a:cubicBezTo>
                    <a:pt x="1046" y="1"/>
                    <a:pt x="0" y="2507"/>
                    <a:pt x="1474" y="3981"/>
                  </a:cubicBezTo>
                  <a:cubicBezTo>
                    <a:pt x="1951" y="4458"/>
                    <a:pt x="2537" y="4671"/>
                    <a:pt x="3112" y="4671"/>
                  </a:cubicBezTo>
                  <a:cubicBezTo>
                    <a:pt x="4315" y="4671"/>
                    <a:pt x="5468" y="3738"/>
                    <a:pt x="5468" y="2333"/>
                  </a:cubicBezTo>
                  <a:cubicBezTo>
                    <a:pt x="5468" y="1046"/>
                    <a:pt x="4423" y="1"/>
                    <a:pt x="3136" y="1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4947550" y="4286200"/>
              <a:ext cx="61350" cy="61325"/>
            </a:xfrm>
            <a:custGeom>
              <a:rect b="b" l="l" r="r" t="t"/>
              <a:pathLst>
                <a:path extrusionOk="0" h="2453" w="2454">
                  <a:moveTo>
                    <a:pt x="1220" y="0"/>
                  </a:moveTo>
                  <a:cubicBezTo>
                    <a:pt x="550" y="0"/>
                    <a:pt x="1" y="550"/>
                    <a:pt x="1" y="1220"/>
                  </a:cubicBezTo>
                  <a:cubicBezTo>
                    <a:pt x="1" y="1903"/>
                    <a:pt x="550" y="2453"/>
                    <a:pt x="1220" y="2453"/>
                  </a:cubicBezTo>
                  <a:cubicBezTo>
                    <a:pt x="1904" y="2453"/>
                    <a:pt x="2453" y="1903"/>
                    <a:pt x="2453" y="1220"/>
                  </a:cubicBezTo>
                  <a:cubicBezTo>
                    <a:pt x="2453" y="550"/>
                    <a:pt x="1904" y="0"/>
                    <a:pt x="1220" y="0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078875" y="4222875"/>
              <a:ext cx="174250" cy="173900"/>
            </a:xfrm>
            <a:custGeom>
              <a:rect b="b" l="l" r="r" t="t"/>
              <a:pathLst>
                <a:path extrusionOk="0" h="6956" w="6970">
                  <a:moveTo>
                    <a:pt x="3485" y="0"/>
                  </a:moveTo>
                  <a:cubicBezTo>
                    <a:pt x="1569" y="0"/>
                    <a:pt x="1" y="1555"/>
                    <a:pt x="1" y="3485"/>
                  </a:cubicBezTo>
                  <a:cubicBezTo>
                    <a:pt x="1" y="5401"/>
                    <a:pt x="1569" y="6955"/>
                    <a:pt x="3485" y="6955"/>
                  </a:cubicBezTo>
                  <a:cubicBezTo>
                    <a:pt x="5415" y="6955"/>
                    <a:pt x="6969" y="5401"/>
                    <a:pt x="6969" y="3485"/>
                  </a:cubicBezTo>
                  <a:cubicBezTo>
                    <a:pt x="6969" y="1555"/>
                    <a:pt x="5415" y="0"/>
                    <a:pt x="3485" y="0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246075" y="4259400"/>
              <a:ext cx="91150" cy="91150"/>
            </a:xfrm>
            <a:custGeom>
              <a:rect b="b" l="l" r="r" t="t"/>
              <a:pathLst>
                <a:path extrusionOk="0" h="3646" w="3646">
                  <a:moveTo>
                    <a:pt x="1823" y="0"/>
                  </a:moveTo>
                  <a:cubicBezTo>
                    <a:pt x="817" y="0"/>
                    <a:pt x="0" y="818"/>
                    <a:pt x="0" y="1823"/>
                  </a:cubicBezTo>
                  <a:cubicBezTo>
                    <a:pt x="0" y="2828"/>
                    <a:pt x="817" y="3645"/>
                    <a:pt x="1823" y="3645"/>
                  </a:cubicBezTo>
                  <a:cubicBezTo>
                    <a:pt x="2828" y="3645"/>
                    <a:pt x="3645" y="2828"/>
                    <a:pt x="3645" y="1823"/>
                  </a:cubicBezTo>
                  <a:cubicBezTo>
                    <a:pt x="3645" y="818"/>
                    <a:pt x="2828" y="0"/>
                    <a:pt x="1823" y="0"/>
                  </a:cubicBezTo>
                  <a:close/>
                </a:path>
              </a:pathLst>
            </a:custGeom>
            <a:solidFill>
              <a:srgbClr val="C3CCA2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4755250" y="4431600"/>
              <a:ext cx="116275" cy="99350"/>
            </a:xfrm>
            <a:custGeom>
              <a:rect b="b" l="l" r="r" t="t"/>
              <a:pathLst>
                <a:path extrusionOk="0" h="3974" w="4651">
                  <a:moveTo>
                    <a:pt x="2678" y="0"/>
                  </a:moveTo>
                  <a:cubicBezTo>
                    <a:pt x="2670" y="0"/>
                    <a:pt x="2662" y="0"/>
                    <a:pt x="2654" y="0"/>
                  </a:cubicBezTo>
                  <a:cubicBezTo>
                    <a:pt x="885" y="0"/>
                    <a:pt x="1" y="2131"/>
                    <a:pt x="1260" y="3391"/>
                  </a:cubicBezTo>
                  <a:cubicBezTo>
                    <a:pt x="1663" y="3793"/>
                    <a:pt x="2159" y="3973"/>
                    <a:pt x="2646" y="3973"/>
                  </a:cubicBezTo>
                  <a:cubicBezTo>
                    <a:pt x="3668" y="3973"/>
                    <a:pt x="4651" y="3181"/>
                    <a:pt x="4651" y="1984"/>
                  </a:cubicBezTo>
                  <a:cubicBezTo>
                    <a:pt x="4651" y="893"/>
                    <a:pt x="3766" y="0"/>
                    <a:pt x="2678" y="0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4902325" y="4438300"/>
              <a:ext cx="21800" cy="21800"/>
            </a:xfrm>
            <a:custGeom>
              <a:rect b="b" l="l" r="r" t="t"/>
              <a:pathLst>
                <a:path extrusionOk="0" h="872" w="872">
                  <a:moveTo>
                    <a:pt x="443" y="0"/>
                  </a:moveTo>
                  <a:cubicBezTo>
                    <a:pt x="202" y="0"/>
                    <a:pt x="1" y="201"/>
                    <a:pt x="1" y="442"/>
                  </a:cubicBezTo>
                  <a:cubicBezTo>
                    <a:pt x="1" y="684"/>
                    <a:pt x="202" y="871"/>
                    <a:pt x="443" y="871"/>
                  </a:cubicBezTo>
                  <a:cubicBezTo>
                    <a:pt x="684" y="871"/>
                    <a:pt x="872" y="684"/>
                    <a:pt x="872" y="442"/>
                  </a:cubicBezTo>
                  <a:cubicBezTo>
                    <a:pt x="872" y="201"/>
                    <a:pt x="684" y="0"/>
                    <a:pt x="443" y="0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4917075" y="4541475"/>
              <a:ext cx="70700" cy="60850"/>
            </a:xfrm>
            <a:custGeom>
              <a:rect b="b" l="l" r="r" t="t"/>
              <a:pathLst>
                <a:path extrusionOk="0" h="2434" w="2828">
                  <a:moveTo>
                    <a:pt x="1622" y="1"/>
                  </a:moveTo>
                  <a:cubicBezTo>
                    <a:pt x="536" y="1"/>
                    <a:pt x="0" y="1314"/>
                    <a:pt x="764" y="2078"/>
                  </a:cubicBezTo>
                  <a:cubicBezTo>
                    <a:pt x="1010" y="2324"/>
                    <a:pt x="1312" y="2434"/>
                    <a:pt x="1608" y="2434"/>
                  </a:cubicBezTo>
                  <a:cubicBezTo>
                    <a:pt x="2230" y="2434"/>
                    <a:pt x="2828" y="1947"/>
                    <a:pt x="2828" y="1220"/>
                  </a:cubicBezTo>
                  <a:cubicBezTo>
                    <a:pt x="2828" y="550"/>
                    <a:pt x="2292" y="1"/>
                    <a:pt x="1622" y="1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116750" y="4428250"/>
              <a:ext cx="63675" cy="54575"/>
            </a:xfrm>
            <a:custGeom>
              <a:rect b="b" l="l" r="r" t="t"/>
              <a:pathLst>
                <a:path extrusionOk="0" h="2183" w="2547">
                  <a:moveTo>
                    <a:pt x="1461" y="0"/>
                  </a:moveTo>
                  <a:cubicBezTo>
                    <a:pt x="483" y="0"/>
                    <a:pt x="0" y="1179"/>
                    <a:pt x="684" y="1863"/>
                  </a:cubicBezTo>
                  <a:cubicBezTo>
                    <a:pt x="905" y="2084"/>
                    <a:pt x="1177" y="2183"/>
                    <a:pt x="1445" y="2183"/>
                  </a:cubicBezTo>
                  <a:cubicBezTo>
                    <a:pt x="2006" y="2183"/>
                    <a:pt x="2546" y="1748"/>
                    <a:pt x="2546" y="1086"/>
                  </a:cubicBezTo>
                  <a:cubicBezTo>
                    <a:pt x="2546" y="496"/>
                    <a:pt x="2051" y="0"/>
                    <a:pt x="1461" y="0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169675" y="4409825"/>
              <a:ext cx="105225" cy="90075"/>
            </a:xfrm>
            <a:custGeom>
              <a:rect b="b" l="l" r="r" t="t"/>
              <a:pathLst>
                <a:path extrusionOk="0" h="3603" w="4209">
                  <a:moveTo>
                    <a:pt x="2413" y="0"/>
                  </a:moveTo>
                  <a:cubicBezTo>
                    <a:pt x="805" y="0"/>
                    <a:pt x="1" y="1930"/>
                    <a:pt x="1140" y="3069"/>
                  </a:cubicBezTo>
                  <a:cubicBezTo>
                    <a:pt x="1504" y="3438"/>
                    <a:pt x="1954" y="3603"/>
                    <a:pt x="2397" y="3603"/>
                  </a:cubicBezTo>
                  <a:cubicBezTo>
                    <a:pt x="3320" y="3603"/>
                    <a:pt x="4208" y="2883"/>
                    <a:pt x="4208" y="1796"/>
                  </a:cubicBezTo>
                  <a:cubicBezTo>
                    <a:pt x="4208" y="804"/>
                    <a:pt x="3404" y="0"/>
                    <a:pt x="2413" y="0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138525" y="4589050"/>
              <a:ext cx="18450" cy="18450"/>
            </a:xfrm>
            <a:custGeom>
              <a:rect b="b" l="l" r="r" t="t"/>
              <a:pathLst>
                <a:path extrusionOk="0" h="738" w="738">
                  <a:moveTo>
                    <a:pt x="362" y="1"/>
                  </a:moveTo>
                  <a:cubicBezTo>
                    <a:pt x="161" y="1"/>
                    <a:pt x="0" y="161"/>
                    <a:pt x="0" y="376"/>
                  </a:cubicBezTo>
                  <a:cubicBezTo>
                    <a:pt x="0" y="577"/>
                    <a:pt x="161" y="738"/>
                    <a:pt x="362" y="738"/>
                  </a:cubicBezTo>
                  <a:cubicBezTo>
                    <a:pt x="577" y="738"/>
                    <a:pt x="737" y="577"/>
                    <a:pt x="737" y="376"/>
                  </a:cubicBezTo>
                  <a:cubicBezTo>
                    <a:pt x="737" y="161"/>
                    <a:pt x="577" y="1"/>
                    <a:pt x="362" y="1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865475" y="4658725"/>
              <a:ext cx="30850" cy="26725"/>
            </a:xfrm>
            <a:custGeom>
              <a:rect b="b" l="l" r="r" t="t"/>
              <a:pathLst>
                <a:path extrusionOk="0" h="1069" w="1234">
                  <a:moveTo>
                    <a:pt x="697" y="1"/>
                  </a:moveTo>
                  <a:cubicBezTo>
                    <a:pt x="228" y="1"/>
                    <a:pt x="1" y="577"/>
                    <a:pt x="322" y="912"/>
                  </a:cubicBezTo>
                  <a:cubicBezTo>
                    <a:pt x="430" y="1020"/>
                    <a:pt x="563" y="1068"/>
                    <a:pt x="694" y="1068"/>
                  </a:cubicBezTo>
                  <a:cubicBezTo>
                    <a:pt x="969" y="1068"/>
                    <a:pt x="1233" y="855"/>
                    <a:pt x="1233" y="537"/>
                  </a:cubicBezTo>
                  <a:cubicBezTo>
                    <a:pt x="1233" y="242"/>
                    <a:pt x="992" y="1"/>
                    <a:pt x="697" y="1"/>
                  </a:cubicBezTo>
                  <a:close/>
                </a:path>
              </a:pathLst>
            </a:custGeom>
            <a:solidFill>
              <a:srgbClr val="D4942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4999475" y="4080925"/>
              <a:ext cx="322650" cy="284275"/>
            </a:xfrm>
            <a:custGeom>
              <a:rect b="b" l="l" r="r" t="t"/>
              <a:pathLst>
                <a:path extrusionOk="0" h="11371" w="12906">
                  <a:moveTo>
                    <a:pt x="2609" y="0"/>
                  </a:moveTo>
                  <a:cubicBezTo>
                    <a:pt x="2050" y="0"/>
                    <a:pt x="1586" y="154"/>
                    <a:pt x="1261" y="479"/>
                  </a:cubicBezTo>
                  <a:cubicBezTo>
                    <a:pt x="1" y="1739"/>
                    <a:pt x="1301" y="5089"/>
                    <a:pt x="4169" y="7970"/>
                  </a:cubicBezTo>
                  <a:cubicBezTo>
                    <a:pt x="6297" y="10098"/>
                    <a:pt x="8690" y="11370"/>
                    <a:pt x="10298" y="11370"/>
                  </a:cubicBezTo>
                  <a:cubicBezTo>
                    <a:pt x="10857" y="11370"/>
                    <a:pt x="11321" y="11216"/>
                    <a:pt x="11646" y="10891"/>
                  </a:cubicBezTo>
                  <a:cubicBezTo>
                    <a:pt x="12906" y="9632"/>
                    <a:pt x="11606" y="6281"/>
                    <a:pt x="8738" y="3400"/>
                  </a:cubicBezTo>
                  <a:cubicBezTo>
                    <a:pt x="6610" y="1272"/>
                    <a:pt x="4217" y="0"/>
                    <a:pt x="260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258125" y="4385025"/>
              <a:ext cx="63350" cy="54275"/>
            </a:xfrm>
            <a:custGeom>
              <a:rect b="b" l="l" r="r" t="t"/>
              <a:pathLst>
                <a:path extrusionOk="0" h="2171" w="2534">
                  <a:moveTo>
                    <a:pt x="1448" y="0"/>
                  </a:moveTo>
                  <a:cubicBezTo>
                    <a:pt x="483" y="0"/>
                    <a:pt x="0" y="1166"/>
                    <a:pt x="684" y="1850"/>
                  </a:cubicBezTo>
                  <a:cubicBezTo>
                    <a:pt x="905" y="2071"/>
                    <a:pt x="1177" y="2170"/>
                    <a:pt x="1444" y="2170"/>
                  </a:cubicBezTo>
                  <a:cubicBezTo>
                    <a:pt x="2000" y="2170"/>
                    <a:pt x="2533" y="1738"/>
                    <a:pt x="2533" y="1086"/>
                  </a:cubicBezTo>
                  <a:cubicBezTo>
                    <a:pt x="2533" y="483"/>
                    <a:pt x="2051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4267800" y="2789975"/>
              <a:ext cx="185300" cy="74400"/>
            </a:xfrm>
            <a:custGeom>
              <a:rect b="b" l="l" r="r" t="t"/>
              <a:pathLst>
                <a:path extrusionOk="0" h="2976" w="7412">
                  <a:moveTo>
                    <a:pt x="0" y="1"/>
                  </a:moveTo>
                  <a:lnTo>
                    <a:pt x="0" y="2976"/>
                  </a:lnTo>
                  <a:lnTo>
                    <a:pt x="7411" y="2976"/>
                  </a:lnTo>
                  <a:lnTo>
                    <a:pt x="7411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323075" y="2734700"/>
              <a:ext cx="74725" cy="184950"/>
            </a:xfrm>
            <a:custGeom>
              <a:rect b="b" l="l" r="r" t="t"/>
              <a:pathLst>
                <a:path extrusionOk="0" h="7398" w="2989">
                  <a:moveTo>
                    <a:pt x="0" y="1"/>
                  </a:moveTo>
                  <a:lnTo>
                    <a:pt x="0" y="7398"/>
                  </a:lnTo>
                  <a:lnTo>
                    <a:pt x="2989" y="7398"/>
                  </a:lnTo>
                  <a:lnTo>
                    <a:pt x="2989" y="1"/>
                  </a:lnTo>
                  <a:close/>
                </a:path>
              </a:pathLst>
            </a:custGeom>
            <a:solidFill>
              <a:srgbClr val="38353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834275" y="3006750"/>
              <a:ext cx="48950" cy="42025"/>
            </a:xfrm>
            <a:custGeom>
              <a:rect b="b" l="l" r="r" t="t"/>
              <a:pathLst>
                <a:path extrusionOk="0" h="1681" w="1958">
                  <a:moveTo>
                    <a:pt x="1113" y="0"/>
                  </a:moveTo>
                  <a:cubicBezTo>
                    <a:pt x="362" y="0"/>
                    <a:pt x="1" y="911"/>
                    <a:pt x="523" y="1434"/>
                  </a:cubicBezTo>
                  <a:cubicBezTo>
                    <a:pt x="693" y="1604"/>
                    <a:pt x="904" y="1680"/>
                    <a:pt x="1111" y="1680"/>
                  </a:cubicBezTo>
                  <a:cubicBezTo>
                    <a:pt x="1542" y="1680"/>
                    <a:pt x="1957" y="1351"/>
                    <a:pt x="1957" y="844"/>
                  </a:cubicBezTo>
                  <a:cubicBezTo>
                    <a:pt x="1957" y="375"/>
                    <a:pt x="1582" y="0"/>
                    <a:pt x="1113" y="0"/>
                  </a:cubicBezTo>
                  <a:close/>
                </a:path>
              </a:pathLst>
            </a:custGeom>
            <a:solidFill>
              <a:srgbClr val="5A575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3898275" y="3020800"/>
              <a:ext cx="16425" cy="13825"/>
            </a:xfrm>
            <a:custGeom>
              <a:rect b="b" l="l" r="r" t="t"/>
              <a:pathLst>
                <a:path extrusionOk="0" h="553" w="657">
                  <a:moveTo>
                    <a:pt x="375" y="1"/>
                  </a:moveTo>
                  <a:cubicBezTo>
                    <a:pt x="134" y="1"/>
                    <a:pt x="0" y="296"/>
                    <a:pt x="174" y="470"/>
                  </a:cubicBezTo>
                  <a:cubicBezTo>
                    <a:pt x="231" y="527"/>
                    <a:pt x="303" y="552"/>
                    <a:pt x="373" y="552"/>
                  </a:cubicBezTo>
                  <a:cubicBezTo>
                    <a:pt x="517" y="552"/>
                    <a:pt x="657" y="445"/>
                    <a:pt x="657" y="282"/>
                  </a:cubicBezTo>
                  <a:cubicBezTo>
                    <a:pt x="657" y="122"/>
                    <a:pt x="536" y="1"/>
                    <a:pt x="375" y="1"/>
                  </a:cubicBezTo>
                  <a:close/>
                </a:path>
              </a:pathLst>
            </a:custGeom>
            <a:solidFill>
              <a:srgbClr val="5A575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912000" y="2996700"/>
              <a:ext cx="52625" cy="45100"/>
            </a:xfrm>
            <a:custGeom>
              <a:rect b="b" l="l" r="r" t="t"/>
              <a:pathLst>
                <a:path extrusionOk="0" h="1804" w="2105">
                  <a:moveTo>
                    <a:pt x="1207" y="0"/>
                  </a:moveTo>
                  <a:cubicBezTo>
                    <a:pt x="403" y="0"/>
                    <a:pt x="1" y="965"/>
                    <a:pt x="563" y="1541"/>
                  </a:cubicBezTo>
                  <a:cubicBezTo>
                    <a:pt x="745" y="1722"/>
                    <a:pt x="969" y="1804"/>
                    <a:pt x="1190" y="1804"/>
                  </a:cubicBezTo>
                  <a:cubicBezTo>
                    <a:pt x="1655" y="1804"/>
                    <a:pt x="2105" y="1443"/>
                    <a:pt x="2105" y="898"/>
                  </a:cubicBezTo>
                  <a:cubicBezTo>
                    <a:pt x="2105" y="402"/>
                    <a:pt x="1702" y="0"/>
                    <a:pt x="1207" y="0"/>
                  </a:cubicBezTo>
                  <a:close/>
                </a:path>
              </a:pathLst>
            </a:custGeom>
            <a:solidFill>
              <a:srgbClr val="5A5758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3861750" y="3097875"/>
              <a:ext cx="32525" cy="28050"/>
            </a:xfrm>
            <a:custGeom>
              <a:rect b="b" l="l" r="r" t="t"/>
              <a:pathLst>
                <a:path extrusionOk="0" h="1122" w="1301">
                  <a:moveTo>
                    <a:pt x="751" y="0"/>
                  </a:moveTo>
                  <a:cubicBezTo>
                    <a:pt x="255" y="0"/>
                    <a:pt x="0" y="603"/>
                    <a:pt x="349" y="952"/>
                  </a:cubicBezTo>
                  <a:cubicBezTo>
                    <a:pt x="462" y="1069"/>
                    <a:pt x="603" y="1122"/>
                    <a:pt x="741" y="1122"/>
                  </a:cubicBezTo>
                  <a:cubicBezTo>
                    <a:pt x="1026" y="1122"/>
                    <a:pt x="1300" y="897"/>
                    <a:pt x="1300" y="563"/>
                  </a:cubicBezTo>
                  <a:cubicBezTo>
                    <a:pt x="1300" y="255"/>
                    <a:pt x="1059" y="0"/>
                    <a:pt x="751" y="0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887875" y="3152475"/>
              <a:ext cx="51300" cy="51625"/>
            </a:xfrm>
            <a:custGeom>
              <a:rect b="b" l="l" r="r" t="t"/>
              <a:pathLst>
                <a:path extrusionOk="0" h="2065" w="2052">
                  <a:moveTo>
                    <a:pt x="1033" y="1"/>
                  </a:moveTo>
                  <a:cubicBezTo>
                    <a:pt x="456" y="1"/>
                    <a:pt x="1" y="470"/>
                    <a:pt x="1" y="1032"/>
                  </a:cubicBezTo>
                  <a:cubicBezTo>
                    <a:pt x="1" y="1609"/>
                    <a:pt x="456" y="2064"/>
                    <a:pt x="1033" y="2064"/>
                  </a:cubicBezTo>
                  <a:cubicBezTo>
                    <a:pt x="1595" y="2064"/>
                    <a:pt x="2051" y="1609"/>
                    <a:pt x="2051" y="1032"/>
                  </a:cubicBezTo>
                  <a:cubicBezTo>
                    <a:pt x="2051" y="470"/>
                    <a:pt x="1595" y="1"/>
                    <a:pt x="1033" y="1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3933450" y="3127350"/>
              <a:ext cx="11400" cy="9850"/>
            </a:xfrm>
            <a:custGeom>
              <a:rect b="b" l="l" r="r" t="t"/>
              <a:pathLst>
                <a:path extrusionOk="0" h="394" w="456">
                  <a:moveTo>
                    <a:pt x="255" y="0"/>
                  </a:moveTo>
                  <a:cubicBezTo>
                    <a:pt x="81" y="0"/>
                    <a:pt x="0" y="215"/>
                    <a:pt x="121" y="335"/>
                  </a:cubicBezTo>
                  <a:cubicBezTo>
                    <a:pt x="161" y="375"/>
                    <a:pt x="210" y="393"/>
                    <a:pt x="259" y="393"/>
                  </a:cubicBezTo>
                  <a:cubicBezTo>
                    <a:pt x="359" y="393"/>
                    <a:pt x="456" y="318"/>
                    <a:pt x="456" y="201"/>
                  </a:cubicBezTo>
                  <a:cubicBezTo>
                    <a:pt x="442" y="94"/>
                    <a:pt x="362" y="0"/>
                    <a:pt x="255" y="0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3925400" y="3071725"/>
              <a:ext cx="31175" cy="31200"/>
            </a:xfrm>
            <a:custGeom>
              <a:rect b="b" l="l" r="r" t="t"/>
              <a:pathLst>
                <a:path extrusionOk="0" h="1248" w="1247">
                  <a:moveTo>
                    <a:pt x="617" y="1"/>
                  </a:moveTo>
                  <a:cubicBezTo>
                    <a:pt x="282" y="1"/>
                    <a:pt x="1" y="282"/>
                    <a:pt x="1" y="617"/>
                  </a:cubicBezTo>
                  <a:cubicBezTo>
                    <a:pt x="1" y="966"/>
                    <a:pt x="282" y="1247"/>
                    <a:pt x="617" y="1247"/>
                  </a:cubicBezTo>
                  <a:cubicBezTo>
                    <a:pt x="965" y="1247"/>
                    <a:pt x="1247" y="966"/>
                    <a:pt x="1247" y="617"/>
                  </a:cubicBezTo>
                  <a:cubicBezTo>
                    <a:pt x="1247" y="282"/>
                    <a:pt x="965" y="1"/>
                    <a:pt x="617" y="1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922050" y="3195350"/>
              <a:ext cx="19450" cy="16975"/>
            </a:xfrm>
            <a:custGeom>
              <a:rect b="b" l="l" r="r" t="t"/>
              <a:pathLst>
                <a:path extrusionOk="0" h="679" w="778">
                  <a:moveTo>
                    <a:pt x="443" y="1"/>
                  </a:moveTo>
                  <a:cubicBezTo>
                    <a:pt x="148" y="1"/>
                    <a:pt x="1" y="363"/>
                    <a:pt x="202" y="577"/>
                  </a:cubicBezTo>
                  <a:cubicBezTo>
                    <a:pt x="268" y="647"/>
                    <a:pt x="351" y="679"/>
                    <a:pt x="434" y="679"/>
                  </a:cubicBezTo>
                  <a:cubicBezTo>
                    <a:pt x="603" y="679"/>
                    <a:pt x="769" y="547"/>
                    <a:pt x="778" y="349"/>
                  </a:cubicBezTo>
                  <a:cubicBezTo>
                    <a:pt x="778" y="162"/>
                    <a:pt x="630" y="1"/>
                    <a:pt x="443" y="1"/>
                  </a:cubicBezTo>
                  <a:close/>
                </a:path>
              </a:pathLst>
            </a:custGeom>
            <a:solidFill>
              <a:srgbClr val="484546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962250" y="2909925"/>
              <a:ext cx="21125" cy="297175"/>
            </a:xfrm>
            <a:custGeom>
              <a:rect b="b" l="l" r="r" t="t"/>
              <a:pathLst>
                <a:path extrusionOk="0" h="11887" w="845">
                  <a:moveTo>
                    <a:pt x="430" y="0"/>
                  </a:moveTo>
                  <a:cubicBezTo>
                    <a:pt x="202" y="0"/>
                    <a:pt x="1" y="2654"/>
                    <a:pt x="1" y="5937"/>
                  </a:cubicBezTo>
                  <a:cubicBezTo>
                    <a:pt x="1" y="9220"/>
                    <a:pt x="188" y="11887"/>
                    <a:pt x="430" y="11887"/>
                  </a:cubicBezTo>
                  <a:cubicBezTo>
                    <a:pt x="657" y="11887"/>
                    <a:pt x="845" y="9220"/>
                    <a:pt x="845" y="5937"/>
                  </a:cubicBezTo>
                  <a:cubicBezTo>
                    <a:pt x="845" y="2654"/>
                    <a:pt x="657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"/>
          <p:cNvSpPr/>
          <p:nvPr/>
        </p:nvSpPr>
        <p:spPr>
          <a:xfrm>
            <a:off x="2903250" y="1304600"/>
            <a:ext cx="6952500" cy="669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9"/>
          <p:cNvSpPr txBox="1"/>
          <p:nvPr>
            <p:ph idx="1" type="subTitle"/>
          </p:nvPr>
        </p:nvSpPr>
        <p:spPr>
          <a:xfrm flipH="1">
            <a:off x="4626900" y="2000825"/>
            <a:ext cx="35052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Ouvrez  votre éditeur de texte : VisualStudioCode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Créez un dossier et glissez le dans sublime text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Créez un nouveau fichier avec un clique droit sur le dossier à gauche dans sublime text (create new file)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Enregistrez votre fichier (CTRL/CMD + s) au format .html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-&gt; index.html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Ecrivez dans le fichier :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Hello World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Ouvrez votre fichier dans votre navigateur par défaut 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r>
              <a:rPr lang="en" sz="1000">
                <a:latin typeface="Teko"/>
                <a:ea typeface="Teko"/>
                <a:cs typeface="Teko"/>
                <a:sym typeface="Teko"/>
              </a:rPr>
              <a:t>-&gt; clique droit sur le fichier -&gt;open in browser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Teko"/>
              <a:buAutoNum type="arabicPeriod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Votre premier “site internet” est fait !</a:t>
            </a: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503" name="Google Shape;503;p9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Premier code &lt;/&gt;</a:t>
            </a:r>
            <a:endParaRPr/>
          </a:p>
        </p:txBody>
      </p:sp>
      <p:grpSp>
        <p:nvGrpSpPr>
          <p:cNvPr id="504" name="Google Shape;504;p9"/>
          <p:cNvGrpSpPr/>
          <p:nvPr/>
        </p:nvGrpSpPr>
        <p:grpSpPr>
          <a:xfrm>
            <a:off x="666882" y="1828756"/>
            <a:ext cx="3256598" cy="2558967"/>
            <a:chOff x="4147875" y="986011"/>
            <a:chExt cx="3842140" cy="3019074"/>
          </a:xfrm>
        </p:grpSpPr>
        <p:sp>
          <p:nvSpPr>
            <p:cNvPr id="505" name="Google Shape;505;p9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F46440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" name="Google Shape;512;p9"/>
          <p:cNvPicPr preferRelativeResize="0"/>
          <p:nvPr/>
        </p:nvPicPr>
        <p:blipFill rotWithShape="1">
          <a:blip r:embed="rId3">
            <a:alphaModFix/>
          </a:blip>
          <a:srcRect b="24936" l="27777" r="27777" t="24933"/>
          <a:stretch/>
        </p:blipFill>
        <p:spPr>
          <a:xfrm>
            <a:off x="831950" y="1965150"/>
            <a:ext cx="2926700" cy="16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5e3d24eb6f_1_242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