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Hind Vadodara"/>
      <p:regular r:id="rId14"/>
      <p:bold r:id="rId15"/>
    </p:embeddedFont>
    <p:embeddedFont>
      <p:font typeface="Teko"/>
      <p:regular r:id="rId16"/>
      <p:bold r:id="rId17"/>
    </p:embeddedFont>
    <p:embeddedFont>
      <p:font typeface="Fira Sans Extra Condensed Medium"/>
      <p:regular r:id="rId18"/>
      <p:bold r:id="rId19"/>
      <p:italic r:id="rId20"/>
      <p:boldItalic r:id="rId21"/>
    </p:embeddedFont>
    <p:embeddedFont>
      <p:font typeface="Hind Vadodara Light"/>
      <p:regular r:id="rId22"/>
      <p:bold r:id="rId23"/>
    </p:embeddedFont>
    <p:embeddedFont>
      <p:font typeface="Hind Vadodara Medium"/>
      <p:regular r:id="rId24"/>
      <p:bold r:id="rId25"/>
    </p:embeddedFont>
    <p:embeddedFont>
      <p:font typeface="Teko Light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9AA0A6"/>
          </p15:clr>
        </p15:guide>
        <p15:guide id="2" orient="horz" pos="2846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8" roundtripDataSignature="AMtx7mjJsec7kgezIHX6p2BptkAVNINm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284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italic.fntdata"/><Relationship Id="rId22" Type="http://schemas.openxmlformats.org/officeDocument/2006/relationships/font" Target="fonts/HindVadodaraLight-regular.fntdata"/><Relationship Id="rId21" Type="http://schemas.openxmlformats.org/officeDocument/2006/relationships/font" Target="fonts/FiraSansExtraCondensedMedium-boldItalic.fntdata"/><Relationship Id="rId24" Type="http://schemas.openxmlformats.org/officeDocument/2006/relationships/font" Target="fonts/HindVadodaraMedium-regular.fntdata"/><Relationship Id="rId23" Type="http://schemas.openxmlformats.org/officeDocument/2006/relationships/font" Target="fonts/HindVadodara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ekoLight-regular.fntdata"/><Relationship Id="rId25" Type="http://schemas.openxmlformats.org/officeDocument/2006/relationships/font" Target="fonts/HindVadodaraMedium-bold.fntdata"/><Relationship Id="rId28" Type="http://customschemas.google.com/relationships/presentationmetadata" Target="metadata"/><Relationship Id="rId27" Type="http://schemas.openxmlformats.org/officeDocument/2006/relationships/font" Target="fonts/Tek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HindVadodara-bold.fntdata"/><Relationship Id="rId14" Type="http://schemas.openxmlformats.org/officeDocument/2006/relationships/font" Target="fonts/HindVadodara-regular.fntdata"/><Relationship Id="rId17" Type="http://schemas.openxmlformats.org/officeDocument/2006/relationships/font" Target="fonts/Teko-bold.fntdata"/><Relationship Id="rId16" Type="http://schemas.openxmlformats.org/officeDocument/2006/relationships/font" Target="fonts/Teko-regular.fntdata"/><Relationship Id="rId19" Type="http://schemas.openxmlformats.org/officeDocument/2006/relationships/font" Target="fonts/FiraSansExtraCondensedMedium-bold.fntdata"/><Relationship Id="rId18" Type="http://schemas.openxmlformats.org/officeDocument/2006/relationships/font" Target="fonts/FiraSansExtraCondense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92edbb87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892edbb8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892edbb87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892edbb87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/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" type="subTitle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/>
          <p:nvPr>
            <p:ph idx="1" type="subTitle"/>
          </p:nvPr>
        </p:nvSpPr>
        <p:spPr>
          <a:xfrm flipH="1">
            <a:off x="546575" y="2518225"/>
            <a:ext cx="8050800" cy="18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AutoNum type="arabicPeriod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41" name="Google Shape;41;p20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21"/>
          <p:cNvSpPr txBox="1"/>
          <p:nvPr>
            <p:ph idx="1" type="subTitle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icture">
  <p:cSld name="CUSTOM_1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625844" y="195325"/>
            <a:ext cx="26493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/>
          <p:nvPr>
            <p:ph type="ctrTitle"/>
          </p:nvPr>
        </p:nvSpPr>
        <p:spPr>
          <a:xfrm flipH="1">
            <a:off x="773250" y="1735721"/>
            <a:ext cx="2504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" name="Google Shape;49;p23"/>
          <p:cNvSpPr txBox="1"/>
          <p:nvPr>
            <p:ph idx="1" type="subTitle"/>
          </p:nvPr>
        </p:nvSpPr>
        <p:spPr>
          <a:xfrm flipH="1">
            <a:off x="773250" y="2243946"/>
            <a:ext cx="2504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2" type="title"/>
          </p:nvPr>
        </p:nvSpPr>
        <p:spPr>
          <a:xfrm>
            <a:off x="1760724" y="1238601"/>
            <a:ext cx="5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1" name="Google Shape;51;p23"/>
          <p:cNvSpPr txBox="1"/>
          <p:nvPr>
            <p:ph idx="3" type="ctrTitle"/>
          </p:nvPr>
        </p:nvSpPr>
        <p:spPr>
          <a:xfrm flipH="1">
            <a:off x="3379651" y="1735789"/>
            <a:ext cx="2384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" name="Google Shape;52;p23"/>
          <p:cNvSpPr txBox="1"/>
          <p:nvPr>
            <p:ph idx="4" type="subTitle"/>
          </p:nvPr>
        </p:nvSpPr>
        <p:spPr>
          <a:xfrm flipH="1">
            <a:off x="3277350" y="2243949"/>
            <a:ext cx="25893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5" type="title"/>
          </p:nvPr>
        </p:nvSpPr>
        <p:spPr>
          <a:xfrm>
            <a:off x="4098299" y="1238612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4" name="Google Shape;54;p23"/>
          <p:cNvSpPr txBox="1"/>
          <p:nvPr>
            <p:ph idx="6" type="ctrTitle"/>
          </p:nvPr>
        </p:nvSpPr>
        <p:spPr>
          <a:xfrm flipH="1">
            <a:off x="5792712" y="1742097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5" name="Google Shape;55;p23"/>
          <p:cNvSpPr txBox="1"/>
          <p:nvPr>
            <p:ph idx="7" type="subTitle"/>
          </p:nvPr>
        </p:nvSpPr>
        <p:spPr>
          <a:xfrm flipH="1">
            <a:off x="5724613" y="2243940"/>
            <a:ext cx="25893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8" type="title"/>
          </p:nvPr>
        </p:nvSpPr>
        <p:spPr>
          <a:xfrm>
            <a:off x="6492612" y="1239070"/>
            <a:ext cx="1053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7" name="Google Shape;57;p23"/>
          <p:cNvSpPr txBox="1"/>
          <p:nvPr>
            <p:ph idx="9" type="ctrTitle"/>
          </p:nvPr>
        </p:nvSpPr>
        <p:spPr>
          <a:xfrm flipH="1">
            <a:off x="2042356" y="3407989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23"/>
          <p:cNvSpPr txBox="1"/>
          <p:nvPr>
            <p:ph idx="13" type="subTitle"/>
          </p:nvPr>
        </p:nvSpPr>
        <p:spPr>
          <a:xfrm flipH="1">
            <a:off x="2042356" y="3918766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4" type="title"/>
          </p:nvPr>
        </p:nvSpPr>
        <p:spPr>
          <a:xfrm>
            <a:off x="2795206" y="2903084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0" name="Google Shape;60;p23"/>
          <p:cNvSpPr txBox="1"/>
          <p:nvPr>
            <p:ph idx="15" type="ctrTitle"/>
          </p:nvPr>
        </p:nvSpPr>
        <p:spPr>
          <a:xfrm flipH="1">
            <a:off x="4571146" y="3407989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1" name="Google Shape;61;p23"/>
          <p:cNvSpPr txBox="1"/>
          <p:nvPr>
            <p:ph idx="16" type="subTitle"/>
          </p:nvPr>
        </p:nvSpPr>
        <p:spPr>
          <a:xfrm flipH="1">
            <a:off x="4605346" y="3918766"/>
            <a:ext cx="2384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7" type="title"/>
          </p:nvPr>
        </p:nvSpPr>
        <p:spPr>
          <a:xfrm>
            <a:off x="5323996" y="2903084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3" name="Google Shape;63;p23"/>
          <p:cNvSpPr txBox="1"/>
          <p:nvPr>
            <p:ph idx="18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 txBox="1"/>
          <p:nvPr>
            <p:ph type="ctrTitle"/>
          </p:nvPr>
        </p:nvSpPr>
        <p:spPr>
          <a:xfrm flipH="1">
            <a:off x="6552430" y="201085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" name="Google Shape;66;p24"/>
          <p:cNvSpPr txBox="1"/>
          <p:nvPr>
            <p:ph idx="1" type="subTitle"/>
          </p:nvPr>
        </p:nvSpPr>
        <p:spPr>
          <a:xfrm flipH="1">
            <a:off x="6472706" y="2473075"/>
            <a:ext cx="17199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7" name="Google Shape;67;p24"/>
          <p:cNvSpPr txBox="1"/>
          <p:nvPr>
            <p:ph idx="2" type="ctrTitle"/>
          </p:nvPr>
        </p:nvSpPr>
        <p:spPr>
          <a:xfrm flipH="1">
            <a:off x="3791699" y="2463578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24"/>
          <p:cNvSpPr txBox="1"/>
          <p:nvPr>
            <p:ph idx="3" type="subTitle"/>
          </p:nvPr>
        </p:nvSpPr>
        <p:spPr>
          <a:xfrm flipH="1">
            <a:off x="3791699" y="2938421"/>
            <a:ext cx="15606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9" name="Google Shape;69;p24"/>
          <p:cNvSpPr txBox="1"/>
          <p:nvPr>
            <p:ph idx="4" type="ctrTitle"/>
          </p:nvPr>
        </p:nvSpPr>
        <p:spPr>
          <a:xfrm flipH="1">
            <a:off x="1071599" y="201085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0" name="Google Shape;70;p24"/>
          <p:cNvSpPr txBox="1"/>
          <p:nvPr>
            <p:ph idx="5" type="subTitle"/>
          </p:nvPr>
        </p:nvSpPr>
        <p:spPr>
          <a:xfrm flipH="1">
            <a:off x="1071600" y="2473075"/>
            <a:ext cx="15606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24"/>
          <p:cNvSpPr txBox="1"/>
          <p:nvPr>
            <p:ph idx="6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ctrTitle"/>
          </p:nvPr>
        </p:nvSpPr>
        <p:spPr>
          <a:xfrm flipH="1">
            <a:off x="5126168" y="3534082"/>
            <a:ext cx="1869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4" name="Google Shape;74;p25"/>
          <p:cNvSpPr txBox="1"/>
          <p:nvPr>
            <p:ph idx="1" type="subTitle"/>
          </p:nvPr>
        </p:nvSpPr>
        <p:spPr>
          <a:xfrm flipH="1">
            <a:off x="5126168" y="296685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5" name="Google Shape;75;p25"/>
          <p:cNvSpPr txBox="1"/>
          <p:nvPr>
            <p:ph idx="2" type="ctrTitle"/>
          </p:nvPr>
        </p:nvSpPr>
        <p:spPr>
          <a:xfrm flipH="1">
            <a:off x="5150318" y="2085436"/>
            <a:ext cx="1821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6" name="Google Shape;76;p25"/>
          <p:cNvSpPr txBox="1"/>
          <p:nvPr>
            <p:ph idx="3" type="subTitle"/>
          </p:nvPr>
        </p:nvSpPr>
        <p:spPr>
          <a:xfrm flipH="1">
            <a:off x="5126168" y="151715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7" name="Google Shape;77;p25"/>
          <p:cNvSpPr txBox="1"/>
          <p:nvPr>
            <p:ph idx="4" type="ctrTitle"/>
          </p:nvPr>
        </p:nvSpPr>
        <p:spPr>
          <a:xfrm flipH="1">
            <a:off x="2241967" y="2088936"/>
            <a:ext cx="17937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8" name="Google Shape;78;p25"/>
          <p:cNvSpPr txBox="1"/>
          <p:nvPr>
            <p:ph idx="5" type="subTitle"/>
          </p:nvPr>
        </p:nvSpPr>
        <p:spPr>
          <a:xfrm flipH="1">
            <a:off x="2204167" y="151716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9" name="Google Shape;79;p25"/>
          <p:cNvSpPr txBox="1"/>
          <p:nvPr>
            <p:ph idx="6" type="ctrTitle"/>
          </p:nvPr>
        </p:nvSpPr>
        <p:spPr>
          <a:xfrm flipH="1">
            <a:off x="2204167" y="3534082"/>
            <a:ext cx="1869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0" name="Google Shape;80;p25"/>
          <p:cNvSpPr txBox="1"/>
          <p:nvPr>
            <p:ph idx="7" type="subTitle"/>
          </p:nvPr>
        </p:nvSpPr>
        <p:spPr>
          <a:xfrm flipH="1">
            <a:off x="2204167" y="296685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1" name="Google Shape;81;p25"/>
          <p:cNvSpPr txBox="1"/>
          <p:nvPr>
            <p:ph idx="8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ms 2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 txBox="1"/>
          <p:nvPr>
            <p:ph type="ctrTitle"/>
          </p:nvPr>
        </p:nvSpPr>
        <p:spPr>
          <a:xfrm flipH="1">
            <a:off x="989230" y="2431689"/>
            <a:ext cx="201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" name="Google Shape;84;p26"/>
          <p:cNvSpPr txBox="1"/>
          <p:nvPr>
            <p:ph idx="1" type="subTitle"/>
          </p:nvPr>
        </p:nvSpPr>
        <p:spPr>
          <a:xfrm flipH="1">
            <a:off x="715630" y="2828489"/>
            <a:ext cx="2285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5" name="Google Shape;85;p26"/>
          <p:cNvSpPr txBox="1"/>
          <p:nvPr>
            <p:ph idx="2" type="ctrTitle"/>
          </p:nvPr>
        </p:nvSpPr>
        <p:spPr>
          <a:xfrm flipH="1">
            <a:off x="5754257" y="3249841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6" name="Google Shape;86;p26"/>
          <p:cNvSpPr txBox="1"/>
          <p:nvPr>
            <p:ph idx="3" type="subTitle"/>
          </p:nvPr>
        </p:nvSpPr>
        <p:spPr>
          <a:xfrm flipH="1">
            <a:off x="5754257" y="3646373"/>
            <a:ext cx="2285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7" name="Google Shape;87;p26"/>
          <p:cNvSpPr txBox="1"/>
          <p:nvPr>
            <p:ph idx="4" type="ctrTitle"/>
          </p:nvPr>
        </p:nvSpPr>
        <p:spPr>
          <a:xfrm flipH="1">
            <a:off x="6095335" y="1398079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8" name="Google Shape;88;p26"/>
          <p:cNvSpPr txBox="1"/>
          <p:nvPr>
            <p:ph idx="5" type="subTitle"/>
          </p:nvPr>
        </p:nvSpPr>
        <p:spPr>
          <a:xfrm flipH="1">
            <a:off x="6095335" y="1794611"/>
            <a:ext cx="2285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9" name="Google Shape;89;p26"/>
          <p:cNvSpPr txBox="1"/>
          <p:nvPr>
            <p:ph idx="6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 txBox="1"/>
          <p:nvPr>
            <p:ph type="ctrTitle"/>
          </p:nvPr>
        </p:nvSpPr>
        <p:spPr>
          <a:xfrm flipH="1">
            <a:off x="2543653" y="124595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" name="Google Shape;92;p27"/>
          <p:cNvSpPr txBox="1"/>
          <p:nvPr>
            <p:ph idx="1" type="subTitle"/>
          </p:nvPr>
        </p:nvSpPr>
        <p:spPr>
          <a:xfrm flipH="1">
            <a:off x="2266603" y="1627785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3" name="Google Shape;93;p27"/>
          <p:cNvSpPr txBox="1"/>
          <p:nvPr>
            <p:ph idx="2" type="ctrTitle"/>
          </p:nvPr>
        </p:nvSpPr>
        <p:spPr>
          <a:xfrm flipH="1">
            <a:off x="2543653" y="357528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4" name="Google Shape;94;p27"/>
          <p:cNvSpPr txBox="1"/>
          <p:nvPr>
            <p:ph idx="3" type="subTitle"/>
          </p:nvPr>
        </p:nvSpPr>
        <p:spPr>
          <a:xfrm flipH="1">
            <a:off x="2266608" y="3958300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5" name="Google Shape;95;p27"/>
          <p:cNvSpPr txBox="1"/>
          <p:nvPr>
            <p:ph idx="4" type="ctrTitle"/>
          </p:nvPr>
        </p:nvSpPr>
        <p:spPr>
          <a:xfrm flipH="1">
            <a:off x="2543653" y="241034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6" name="Google Shape;96;p27"/>
          <p:cNvSpPr txBox="1"/>
          <p:nvPr>
            <p:ph idx="5" type="subTitle"/>
          </p:nvPr>
        </p:nvSpPr>
        <p:spPr>
          <a:xfrm flipH="1">
            <a:off x="2266608" y="2792175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7" name="Google Shape;97;p27"/>
          <p:cNvSpPr txBox="1"/>
          <p:nvPr>
            <p:ph idx="6" type="ctrTitle"/>
          </p:nvPr>
        </p:nvSpPr>
        <p:spPr>
          <a:xfrm flipH="1">
            <a:off x="5039747" y="2410346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8" name="Google Shape;98;p27"/>
          <p:cNvSpPr txBox="1"/>
          <p:nvPr>
            <p:ph idx="7" type="subTitle"/>
          </p:nvPr>
        </p:nvSpPr>
        <p:spPr>
          <a:xfrm flipH="1">
            <a:off x="4762697" y="2793356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9" name="Google Shape;99;p27"/>
          <p:cNvSpPr txBox="1"/>
          <p:nvPr>
            <p:ph idx="8" type="ctrTitle"/>
          </p:nvPr>
        </p:nvSpPr>
        <p:spPr>
          <a:xfrm flipH="1">
            <a:off x="5039747" y="357528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0" name="Google Shape;100;p27"/>
          <p:cNvSpPr txBox="1"/>
          <p:nvPr>
            <p:ph idx="9" type="subTitle"/>
          </p:nvPr>
        </p:nvSpPr>
        <p:spPr>
          <a:xfrm flipH="1">
            <a:off x="4762697" y="3958293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1" name="Google Shape;101;p27"/>
          <p:cNvSpPr txBox="1"/>
          <p:nvPr>
            <p:ph idx="13" type="ctrTitle"/>
          </p:nvPr>
        </p:nvSpPr>
        <p:spPr>
          <a:xfrm flipH="1">
            <a:off x="5039747" y="124595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2" name="Google Shape;102;p27"/>
          <p:cNvSpPr txBox="1"/>
          <p:nvPr>
            <p:ph idx="14" type="subTitle"/>
          </p:nvPr>
        </p:nvSpPr>
        <p:spPr>
          <a:xfrm flipH="1">
            <a:off x="4762697" y="1627785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3" name="Google Shape;103;p27"/>
          <p:cNvSpPr txBox="1"/>
          <p:nvPr>
            <p:ph idx="15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5">
  <p:cSld name="CUSTOM_6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 txBox="1"/>
          <p:nvPr>
            <p:ph type="ctrTitle"/>
          </p:nvPr>
        </p:nvSpPr>
        <p:spPr>
          <a:xfrm flipH="1">
            <a:off x="2726850" y="2897239"/>
            <a:ext cx="3690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6" name="Google Shape;106;p28"/>
          <p:cNvSpPr txBox="1"/>
          <p:nvPr>
            <p:ph idx="1" type="subTitle"/>
          </p:nvPr>
        </p:nvSpPr>
        <p:spPr>
          <a:xfrm flipH="1">
            <a:off x="3292050" y="3488360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28"/>
          <p:cNvSpPr txBox="1"/>
          <p:nvPr>
            <p:ph idx="2" type="title"/>
          </p:nvPr>
        </p:nvSpPr>
        <p:spPr>
          <a:xfrm flipH="1">
            <a:off x="3451650" y="1351346"/>
            <a:ext cx="2240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4">
  <p:cSld name="CUSTOM_6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9"/>
          <p:cNvSpPr txBox="1"/>
          <p:nvPr>
            <p:ph type="ctrTitle"/>
          </p:nvPr>
        </p:nvSpPr>
        <p:spPr>
          <a:xfrm flipH="1">
            <a:off x="4847211" y="2553180"/>
            <a:ext cx="3690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29"/>
          <p:cNvSpPr txBox="1"/>
          <p:nvPr>
            <p:ph idx="1" type="subTitle"/>
          </p:nvPr>
        </p:nvSpPr>
        <p:spPr>
          <a:xfrm flipH="1">
            <a:off x="5977611" y="2837721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29"/>
          <p:cNvSpPr txBox="1"/>
          <p:nvPr>
            <p:ph idx="2" type="title"/>
          </p:nvPr>
        </p:nvSpPr>
        <p:spPr>
          <a:xfrm flipH="1">
            <a:off x="2133750" y="2079350"/>
            <a:ext cx="2000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 flipH="1">
            <a:off x="616848" y="1589117"/>
            <a:ext cx="33018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 flipH="1">
            <a:off x="616948" y="2831770"/>
            <a:ext cx="23313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13">
    <p:bg>
      <p:bgPr>
        <a:solidFill>
          <a:schemeClr val="l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0"/>
          <p:cNvSpPr txBox="1"/>
          <p:nvPr>
            <p:ph idx="1" type="body"/>
          </p:nvPr>
        </p:nvSpPr>
        <p:spPr>
          <a:xfrm>
            <a:off x="2069575" y="1357150"/>
            <a:ext cx="5140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 sz="1400"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14" name="Google Shape;114;p30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1"/>
          <p:cNvSpPr txBox="1"/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7" name="Google Shape;117;p31"/>
          <p:cNvSpPr txBox="1"/>
          <p:nvPr>
            <p:ph idx="1" type="subTitle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31"/>
          <p:cNvSpPr txBox="1"/>
          <p:nvPr/>
        </p:nvSpPr>
        <p:spPr>
          <a:xfrm>
            <a:off x="621618" y="3589129"/>
            <a:ext cx="2418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CREDITS: This presentation template was created by </a:t>
            </a:r>
            <a:r>
              <a:rPr b="0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including icons by </a:t>
            </a:r>
            <a:r>
              <a:rPr b="0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and infographics &amp; images by </a:t>
            </a:r>
            <a:r>
              <a:rPr b="0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400" u="none" cap="none" strike="noStrike">
              <a:solidFill>
                <a:schemeClr val="dk1"/>
              </a:solidFill>
              <a:latin typeface="Hind Vadodara Medium"/>
              <a:ea typeface="Hind Vadodara Medium"/>
              <a:cs typeface="Hind Vadodara Medium"/>
              <a:sym typeface="Hind Vadodara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bg>
      <p:bgPr>
        <a:solidFill>
          <a:schemeClr val="l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4007825" y="1945343"/>
            <a:ext cx="45357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5621050" y="2620363"/>
            <a:ext cx="2922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" name="Google Shape;17;p13"/>
          <p:cNvSpPr txBox="1"/>
          <p:nvPr>
            <p:ph idx="2" type="title"/>
          </p:nvPr>
        </p:nvSpPr>
        <p:spPr>
          <a:xfrm>
            <a:off x="2595072" y="2093275"/>
            <a:ext cx="1053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2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ctrTitle"/>
          </p:nvPr>
        </p:nvSpPr>
        <p:spPr>
          <a:xfrm flipH="1">
            <a:off x="612075" y="1881706"/>
            <a:ext cx="4182900" cy="11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" name="Google Shape;22;p15"/>
          <p:cNvSpPr txBox="1"/>
          <p:nvPr>
            <p:ph idx="1" type="subTitle"/>
          </p:nvPr>
        </p:nvSpPr>
        <p:spPr>
          <a:xfrm flipH="1">
            <a:off x="612075" y="2837144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" name="Google Shape;23;p15"/>
          <p:cNvSpPr txBox="1"/>
          <p:nvPr>
            <p:ph idx="2" type="title"/>
          </p:nvPr>
        </p:nvSpPr>
        <p:spPr>
          <a:xfrm flipH="1">
            <a:off x="4880701" y="2478400"/>
            <a:ext cx="1311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3">
  <p:cSld name="CUSTOM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>
            <p:ph type="ctrTitle"/>
          </p:nvPr>
        </p:nvSpPr>
        <p:spPr>
          <a:xfrm>
            <a:off x="619650" y="2247705"/>
            <a:ext cx="25599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" name="Google Shape;26;p16"/>
          <p:cNvSpPr txBox="1"/>
          <p:nvPr>
            <p:ph idx="1" type="subTitle"/>
          </p:nvPr>
        </p:nvSpPr>
        <p:spPr>
          <a:xfrm>
            <a:off x="619650" y="2837337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16"/>
          <p:cNvSpPr txBox="1"/>
          <p:nvPr>
            <p:ph idx="2" type="title"/>
          </p:nvPr>
        </p:nvSpPr>
        <p:spPr>
          <a:xfrm>
            <a:off x="4145650" y="2884438"/>
            <a:ext cx="2240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2208600" y="1016100"/>
            <a:ext cx="4726800" cy="31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5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712480" y="1297750"/>
            <a:ext cx="3128100" cy="29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ctrTitle"/>
          </p:nvPr>
        </p:nvSpPr>
        <p:spPr>
          <a:xfrm flipH="1">
            <a:off x="5408076" y="1087185"/>
            <a:ext cx="2250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5" name="Google Shape;35;p19"/>
          <p:cNvSpPr txBox="1"/>
          <p:nvPr>
            <p:ph idx="1" type="subTitle"/>
          </p:nvPr>
        </p:nvSpPr>
        <p:spPr>
          <a:xfrm flipH="1">
            <a:off x="1483662" y="4161895"/>
            <a:ext cx="22500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6" name="Google Shape;36;p19"/>
          <p:cNvSpPr txBox="1"/>
          <p:nvPr>
            <p:ph idx="2" type="ctrTitle"/>
          </p:nvPr>
        </p:nvSpPr>
        <p:spPr>
          <a:xfrm flipH="1">
            <a:off x="1505901" y="3702014"/>
            <a:ext cx="22056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7" name="Google Shape;37;p19"/>
          <p:cNvSpPr txBox="1"/>
          <p:nvPr>
            <p:ph idx="3" type="subTitle"/>
          </p:nvPr>
        </p:nvSpPr>
        <p:spPr>
          <a:xfrm flipH="1">
            <a:off x="5408076" y="1497548"/>
            <a:ext cx="22500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8" name="Google Shape;38;p19"/>
          <p:cNvSpPr txBox="1"/>
          <p:nvPr>
            <p:ph idx="4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b="0" i="0" sz="18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 b="0" i="0" sz="14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 txBox="1"/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CSS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000"/>
              <a:t>Les Arrières-plans</a:t>
            </a:r>
            <a:endParaRPr sz="3000"/>
          </a:p>
        </p:txBody>
      </p:sp>
      <p:sp>
        <p:nvSpPr>
          <p:cNvPr id="126" name="Google Shape;126;p1"/>
          <p:cNvSpPr txBox="1"/>
          <p:nvPr/>
        </p:nvSpPr>
        <p:spPr>
          <a:xfrm>
            <a:off x="73675" y="4665701"/>
            <a:ext cx="24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83536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Créé par Adrien Morin</a:t>
            </a:r>
            <a:endParaRPr i="1">
              <a:solidFill>
                <a:srgbClr val="383536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"/>
          <p:cNvSpPr/>
          <p:nvPr/>
        </p:nvSpPr>
        <p:spPr>
          <a:xfrm rot="-7658695">
            <a:off x="2839411" y="3292933"/>
            <a:ext cx="11580430" cy="3957292"/>
          </a:xfrm>
          <a:custGeom>
            <a:rect b="b" l="l" r="r" t="t"/>
            <a:pathLst>
              <a:path extrusionOk="0" h="28487" w="83363">
                <a:moveTo>
                  <a:pt x="8782" y="9751"/>
                </a:moveTo>
                <a:cubicBezTo>
                  <a:pt x="9904" y="9751"/>
                  <a:pt x="11008" y="10189"/>
                  <a:pt x="11833" y="11014"/>
                </a:cubicBezTo>
                <a:cubicBezTo>
                  <a:pt x="13059" y="12240"/>
                  <a:pt x="13428" y="14096"/>
                  <a:pt x="12762" y="15705"/>
                </a:cubicBezTo>
                <a:cubicBezTo>
                  <a:pt x="12096" y="17313"/>
                  <a:pt x="10530" y="18362"/>
                  <a:pt x="8787" y="18362"/>
                </a:cubicBezTo>
                <a:cubicBezTo>
                  <a:pt x="6406" y="18362"/>
                  <a:pt x="4478" y="16435"/>
                  <a:pt x="4478" y="14054"/>
                </a:cubicBezTo>
                <a:cubicBezTo>
                  <a:pt x="4478" y="12318"/>
                  <a:pt x="5527" y="10745"/>
                  <a:pt x="7136" y="10079"/>
                </a:cubicBezTo>
                <a:cubicBezTo>
                  <a:pt x="7668" y="9858"/>
                  <a:pt x="8227" y="9751"/>
                  <a:pt x="8782" y="9751"/>
                </a:cubicBezTo>
                <a:close/>
                <a:moveTo>
                  <a:pt x="68293" y="3038"/>
                </a:moveTo>
                <a:cubicBezTo>
                  <a:pt x="69712" y="3038"/>
                  <a:pt x="71143" y="3313"/>
                  <a:pt x="72507" y="3879"/>
                </a:cubicBezTo>
                <a:cubicBezTo>
                  <a:pt x="76624" y="5586"/>
                  <a:pt x="79309" y="9604"/>
                  <a:pt x="79309" y="14054"/>
                </a:cubicBezTo>
                <a:cubicBezTo>
                  <a:pt x="79309" y="20140"/>
                  <a:pt x="74378" y="25072"/>
                  <a:pt x="68298" y="25072"/>
                </a:cubicBezTo>
                <a:cubicBezTo>
                  <a:pt x="63842" y="25072"/>
                  <a:pt x="59824" y="22386"/>
                  <a:pt x="58116" y="18270"/>
                </a:cubicBezTo>
                <a:cubicBezTo>
                  <a:pt x="56409" y="14153"/>
                  <a:pt x="57351" y="9420"/>
                  <a:pt x="60504" y="6267"/>
                </a:cubicBezTo>
                <a:cubicBezTo>
                  <a:pt x="62613" y="4158"/>
                  <a:pt x="65428" y="3038"/>
                  <a:pt x="68293" y="3038"/>
                </a:cubicBezTo>
                <a:close/>
                <a:moveTo>
                  <a:pt x="69116" y="1"/>
                </a:moveTo>
                <a:cubicBezTo>
                  <a:pt x="67760" y="1"/>
                  <a:pt x="66394" y="195"/>
                  <a:pt x="65060" y="591"/>
                </a:cubicBezTo>
                <a:cubicBezTo>
                  <a:pt x="64458" y="697"/>
                  <a:pt x="63863" y="839"/>
                  <a:pt x="63275" y="1038"/>
                </a:cubicBezTo>
                <a:cubicBezTo>
                  <a:pt x="60618" y="1895"/>
                  <a:pt x="58201" y="3595"/>
                  <a:pt x="55573" y="5388"/>
                </a:cubicBezTo>
                <a:cubicBezTo>
                  <a:pt x="51215" y="8364"/>
                  <a:pt x="46241" y="11574"/>
                  <a:pt x="38504" y="11574"/>
                </a:cubicBezTo>
                <a:cubicBezTo>
                  <a:pt x="35209" y="11574"/>
                  <a:pt x="27315" y="10837"/>
                  <a:pt x="20492" y="10128"/>
                </a:cubicBezTo>
                <a:cubicBezTo>
                  <a:pt x="19046" y="9980"/>
                  <a:pt x="17644" y="9824"/>
                  <a:pt x="16347" y="9682"/>
                </a:cubicBezTo>
                <a:cubicBezTo>
                  <a:pt x="14753" y="6941"/>
                  <a:pt x="11848" y="5331"/>
                  <a:pt x="8792" y="5331"/>
                </a:cubicBezTo>
                <a:cubicBezTo>
                  <a:pt x="8016" y="5331"/>
                  <a:pt x="7231" y="5435"/>
                  <a:pt x="6455" y="5650"/>
                </a:cubicBezTo>
                <a:cubicBezTo>
                  <a:pt x="2629" y="6713"/>
                  <a:pt x="0" y="10228"/>
                  <a:pt x="64" y="14203"/>
                </a:cubicBezTo>
                <a:cubicBezTo>
                  <a:pt x="128" y="18178"/>
                  <a:pt x="2863" y="21607"/>
                  <a:pt x="6725" y="22542"/>
                </a:cubicBezTo>
                <a:cubicBezTo>
                  <a:pt x="7415" y="22711"/>
                  <a:pt x="8109" y="22792"/>
                  <a:pt x="8796" y="22792"/>
                </a:cubicBezTo>
                <a:cubicBezTo>
                  <a:pt x="11951" y="22792"/>
                  <a:pt x="14933" y="21074"/>
                  <a:pt x="16481" y="18199"/>
                </a:cubicBezTo>
                <a:cubicBezTo>
                  <a:pt x="17629" y="18078"/>
                  <a:pt x="18855" y="17944"/>
                  <a:pt x="20123" y="17816"/>
                </a:cubicBezTo>
                <a:cubicBezTo>
                  <a:pt x="27032" y="17108"/>
                  <a:pt x="35152" y="16342"/>
                  <a:pt x="38504" y="16342"/>
                </a:cubicBezTo>
                <a:cubicBezTo>
                  <a:pt x="49422" y="16342"/>
                  <a:pt x="54829" y="22719"/>
                  <a:pt x="60795" y="25802"/>
                </a:cubicBezTo>
                <a:cubicBezTo>
                  <a:pt x="63258" y="27575"/>
                  <a:pt x="66177" y="28486"/>
                  <a:pt x="69121" y="28486"/>
                </a:cubicBezTo>
                <a:cubicBezTo>
                  <a:pt x="70987" y="28486"/>
                  <a:pt x="72864" y="28120"/>
                  <a:pt x="74640" y="27375"/>
                </a:cubicBezTo>
                <a:cubicBezTo>
                  <a:pt x="79210" y="25455"/>
                  <a:pt x="82455" y="21295"/>
                  <a:pt x="83207" y="16392"/>
                </a:cubicBezTo>
                <a:cubicBezTo>
                  <a:pt x="83313" y="15683"/>
                  <a:pt x="83362" y="14968"/>
                  <a:pt x="83362" y="14252"/>
                </a:cubicBezTo>
                <a:cubicBezTo>
                  <a:pt x="83362" y="9951"/>
                  <a:pt x="81428" y="5891"/>
                  <a:pt x="78091" y="3184"/>
                </a:cubicBezTo>
                <a:cubicBezTo>
                  <a:pt x="75521" y="1099"/>
                  <a:pt x="72345" y="1"/>
                  <a:pt x="691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4827525" y="812250"/>
            <a:ext cx="3049500" cy="3050100"/>
          </a:xfrm>
          <a:prstGeom prst="ellipse">
            <a:avLst/>
          </a:prstGeom>
          <a:solidFill>
            <a:schemeClr val="l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"/>
          <p:cNvPicPr preferRelativeResize="0"/>
          <p:nvPr/>
        </p:nvPicPr>
        <p:blipFill rotWithShape="1">
          <a:blip r:embed="rId3">
            <a:alphaModFix/>
          </a:blip>
          <a:srcRect b="0" l="24275" r="24269" t="18679"/>
          <a:stretch/>
        </p:blipFill>
        <p:spPr>
          <a:xfrm>
            <a:off x="4827525" y="812100"/>
            <a:ext cx="3049500" cy="3050100"/>
          </a:xfrm>
          <a:prstGeom prst="ellipse">
            <a:avLst/>
          </a:prstGeom>
          <a:noFill/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4" name="Google Shape;134;p2"/>
          <p:cNvSpPr txBox="1"/>
          <p:nvPr>
            <p:ph type="ctrTitle"/>
          </p:nvPr>
        </p:nvSpPr>
        <p:spPr>
          <a:xfrm flipH="1">
            <a:off x="596075" y="645158"/>
            <a:ext cx="3301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Couleur d’arrière plan</a:t>
            </a:r>
            <a:endParaRPr/>
          </a:p>
        </p:txBody>
      </p:sp>
      <p:sp>
        <p:nvSpPr>
          <p:cNvPr id="135" name="Google Shape;135;p2"/>
          <p:cNvSpPr txBox="1"/>
          <p:nvPr>
            <p:ph idx="1" type="subTitle"/>
          </p:nvPr>
        </p:nvSpPr>
        <p:spPr>
          <a:xfrm flipH="1">
            <a:off x="673175" y="1298131"/>
            <a:ext cx="3049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>
                <a:latin typeface="Hind Vadodara"/>
                <a:ea typeface="Hind Vadodara"/>
                <a:cs typeface="Hind Vadodara"/>
                <a:sym typeface="Hind Vadodara"/>
              </a:rPr>
              <a:t>Vous pouvez mettre une couleur d’arrière plan à n’importe quel élément HTML avec la propriété CSS : </a:t>
            </a:r>
            <a:endParaRPr sz="1200"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200">
                <a:solidFill>
                  <a:schemeClr val="accent1"/>
                </a:solidFill>
                <a:latin typeface="Hind Vadodara"/>
                <a:ea typeface="Hind Vadodara"/>
                <a:cs typeface="Hind Vadodara"/>
                <a:sym typeface="Hind Vadodara"/>
              </a:rPr>
              <a:t>b</a:t>
            </a:r>
            <a:r>
              <a:rPr b="1" lang="en" sz="1200">
                <a:solidFill>
                  <a:schemeClr val="accent1"/>
                </a:solidFill>
                <a:latin typeface="Hind Vadodara"/>
                <a:ea typeface="Hind Vadodara"/>
                <a:cs typeface="Hind Vadodara"/>
                <a:sym typeface="Hind Vadodara"/>
              </a:rPr>
              <a:t>ackground-color: valeur_color; </a:t>
            </a:r>
            <a:endParaRPr b="1" sz="1200">
              <a:solidFill>
                <a:schemeClr val="accent1"/>
              </a:solidFill>
              <a:latin typeface="Hind Vadodara"/>
              <a:ea typeface="Hind Vadodara"/>
              <a:cs typeface="Hind Vadodara"/>
              <a:sym typeface="Hind Vadodara"/>
            </a:endParaRPr>
          </a:p>
        </p:txBody>
      </p:sp>
      <p:pic>
        <p:nvPicPr>
          <p:cNvPr id="136" name="Google Shape;136;p2"/>
          <p:cNvPicPr preferRelativeResize="0"/>
          <p:nvPr/>
        </p:nvPicPr>
        <p:blipFill rotWithShape="1">
          <a:blip r:embed="rId4">
            <a:alphaModFix/>
          </a:blip>
          <a:srcRect b="9584" l="0" r="0" t="0"/>
          <a:stretch/>
        </p:blipFill>
        <p:spPr>
          <a:xfrm>
            <a:off x="762075" y="2621801"/>
            <a:ext cx="2343150" cy="6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 txBox="1"/>
          <p:nvPr>
            <p:ph idx="2" type="title"/>
          </p:nvPr>
        </p:nvSpPr>
        <p:spPr>
          <a:xfrm>
            <a:off x="2595072" y="2093275"/>
            <a:ext cx="1053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2" name="Google Shape;142;p3"/>
          <p:cNvSpPr txBox="1"/>
          <p:nvPr>
            <p:ph type="ctrTitle"/>
          </p:nvPr>
        </p:nvSpPr>
        <p:spPr>
          <a:xfrm>
            <a:off x="5481375" y="1532150"/>
            <a:ext cx="292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Exercice</a:t>
            </a:r>
            <a:endParaRPr sz="3000"/>
          </a:p>
        </p:txBody>
      </p:sp>
      <p:sp>
        <p:nvSpPr>
          <p:cNvPr id="143" name="Google Shape;143;p3"/>
          <p:cNvSpPr txBox="1"/>
          <p:nvPr>
            <p:ph idx="1" type="subTitle"/>
          </p:nvPr>
        </p:nvSpPr>
        <p:spPr>
          <a:xfrm>
            <a:off x="5481375" y="2349252"/>
            <a:ext cx="2922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Créer une nouvelle division avec 400px de largeur et 300px de hauteur.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Ajouter un fond vert à cette division.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/>
          <p:nvPr>
            <p:ph type="title"/>
          </p:nvPr>
        </p:nvSpPr>
        <p:spPr>
          <a:xfrm>
            <a:off x="2426373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>
                <a:solidFill>
                  <a:schemeClr val="accent1"/>
                </a:solidFill>
              </a:rPr>
              <a:t>Image d’arrière plan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1118700" y="3379925"/>
            <a:ext cx="2514600" cy="2599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4"/>
          <p:cNvGrpSpPr/>
          <p:nvPr/>
        </p:nvGrpSpPr>
        <p:grpSpPr>
          <a:xfrm>
            <a:off x="521246" y="1616758"/>
            <a:ext cx="3709970" cy="2985260"/>
            <a:chOff x="4147875" y="986011"/>
            <a:chExt cx="3842140" cy="3019074"/>
          </a:xfrm>
        </p:grpSpPr>
        <p:sp>
          <p:nvSpPr>
            <p:cNvPr id="151" name="Google Shape;151;p4"/>
            <p:cNvSpPr/>
            <p:nvPr/>
          </p:nvSpPr>
          <p:spPr>
            <a:xfrm>
              <a:off x="5591742" y="3553821"/>
              <a:ext cx="954407" cy="419279"/>
            </a:xfrm>
            <a:custGeom>
              <a:rect b="b" l="l" r="r" t="t"/>
              <a:pathLst>
                <a:path extrusionOk="0" h="9884" w="20326">
                  <a:moveTo>
                    <a:pt x="2967" y="0"/>
                  </a:moveTo>
                  <a:lnTo>
                    <a:pt x="0" y="9884"/>
                  </a:lnTo>
                  <a:lnTo>
                    <a:pt x="20325" y="9884"/>
                  </a:lnTo>
                  <a:lnTo>
                    <a:pt x="173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5619445" y="3553821"/>
              <a:ext cx="849745" cy="335160"/>
            </a:xfrm>
            <a:custGeom>
              <a:rect b="b" l="l" r="r" t="t"/>
              <a:pathLst>
                <a:path extrusionOk="0" h="7901" w="18097">
                  <a:moveTo>
                    <a:pt x="2377" y="0"/>
                  </a:moveTo>
                  <a:lnTo>
                    <a:pt x="0" y="7901"/>
                  </a:lnTo>
                  <a:cubicBezTo>
                    <a:pt x="6032" y="6753"/>
                    <a:pt x="12064" y="5557"/>
                    <a:pt x="18096" y="4442"/>
                  </a:cubicBezTo>
                  <a:lnTo>
                    <a:pt x="167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5520135" y="3939716"/>
              <a:ext cx="1097573" cy="65369"/>
            </a:xfrm>
            <a:custGeom>
              <a:rect b="b" l="l" r="r" t="t"/>
              <a:pathLst>
                <a:path extrusionOk="0" h="1541" w="23375">
                  <a:moveTo>
                    <a:pt x="492" y="0"/>
                  </a:moveTo>
                  <a:cubicBezTo>
                    <a:pt x="214" y="0"/>
                    <a:pt x="1" y="230"/>
                    <a:pt x="1" y="492"/>
                  </a:cubicBezTo>
                  <a:lnTo>
                    <a:pt x="1" y="1541"/>
                  </a:lnTo>
                  <a:lnTo>
                    <a:pt x="23375" y="1541"/>
                  </a:lnTo>
                  <a:lnTo>
                    <a:pt x="23375" y="492"/>
                  </a:lnTo>
                  <a:cubicBezTo>
                    <a:pt x="23375" y="213"/>
                    <a:pt x="23145" y="0"/>
                    <a:pt x="22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4147875" y="1157727"/>
              <a:ext cx="3842140" cy="2479534"/>
            </a:xfrm>
            <a:custGeom>
              <a:rect b="b" l="l" r="r" t="t"/>
              <a:pathLst>
                <a:path extrusionOk="0" h="58452" w="81826">
                  <a:moveTo>
                    <a:pt x="1574" y="1"/>
                  </a:moveTo>
                  <a:cubicBezTo>
                    <a:pt x="705" y="1"/>
                    <a:pt x="0" y="689"/>
                    <a:pt x="0" y="1558"/>
                  </a:cubicBezTo>
                  <a:lnTo>
                    <a:pt x="0" y="56895"/>
                  </a:lnTo>
                  <a:cubicBezTo>
                    <a:pt x="0" y="57764"/>
                    <a:pt x="705" y="58452"/>
                    <a:pt x="1574" y="58452"/>
                  </a:cubicBezTo>
                  <a:lnTo>
                    <a:pt x="80252" y="58452"/>
                  </a:lnTo>
                  <a:cubicBezTo>
                    <a:pt x="81121" y="58452"/>
                    <a:pt x="81826" y="57764"/>
                    <a:pt x="81826" y="56895"/>
                  </a:cubicBezTo>
                  <a:lnTo>
                    <a:pt x="81826" y="1558"/>
                  </a:lnTo>
                  <a:cubicBezTo>
                    <a:pt x="81826" y="689"/>
                    <a:pt x="81121" y="1"/>
                    <a:pt x="80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4147875" y="986011"/>
              <a:ext cx="3842140" cy="2359231"/>
            </a:xfrm>
            <a:custGeom>
              <a:rect b="b" l="l" r="r" t="t"/>
              <a:pathLst>
                <a:path extrusionOk="0" h="55616" w="81826">
                  <a:moveTo>
                    <a:pt x="2836" y="0"/>
                  </a:moveTo>
                  <a:cubicBezTo>
                    <a:pt x="1279" y="0"/>
                    <a:pt x="0" y="1279"/>
                    <a:pt x="0" y="2836"/>
                  </a:cubicBezTo>
                  <a:lnTo>
                    <a:pt x="0" y="55616"/>
                  </a:lnTo>
                  <a:lnTo>
                    <a:pt x="81826" y="55616"/>
                  </a:lnTo>
                  <a:lnTo>
                    <a:pt x="81826" y="2836"/>
                  </a:lnTo>
                  <a:cubicBezTo>
                    <a:pt x="81826" y="1279"/>
                    <a:pt x="80547" y="0"/>
                    <a:pt x="78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4351050" y="1150770"/>
              <a:ext cx="3435791" cy="1934437"/>
            </a:xfrm>
            <a:custGeom>
              <a:rect b="b" l="l" r="r" t="t"/>
              <a:pathLst>
                <a:path extrusionOk="0" h="45602" w="73172">
                  <a:moveTo>
                    <a:pt x="426" y="1"/>
                  </a:moveTo>
                  <a:cubicBezTo>
                    <a:pt x="197" y="1"/>
                    <a:pt x="0" y="181"/>
                    <a:pt x="0" y="411"/>
                  </a:cubicBezTo>
                  <a:lnTo>
                    <a:pt x="0" y="45175"/>
                  </a:lnTo>
                  <a:cubicBezTo>
                    <a:pt x="0" y="45405"/>
                    <a:pt x="197" y="45601"/>
                    <a:pt x="426" y="45601"/>
                  </a:cubicBezTo>
                  <a:lnTo>
                    <a:pt x="72745" y="45601"/>
                  </a:lnTo>
                  <a:cubicBezTo>
                    <a:pt x="72975" y="45601"/>
                    <a:pt x="73171" y="45405"/>
                    <a:pt x="73171" y="45175"/>
                  </a:cubicBezTo>
                  <a:lnTo>
                    <a:pt x="73171" y="411"/>
                  </a:lnTo>
                  <a:cubicBezTo>
                    <a:pt x="73171" y="181"/>
                    <a:pt x="72975" y="1"/>
                    <a:pt x="72745" y="1"/>
                  </a:cubicBezTo>
                  <a:close/>
                </a:path>
              </a:pathLst>
            </a:custGeom>
            <a:solidFill>
              <a:srgbClr val="2829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6008800" y="3421088"/>
              <a:ext cx="120300" cy="120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4"/>
          <p:cNvSpPr txBox="1"/>
          <p:nvPr>
            <p:ph idx="4294967295" type="subTitle"/>
          </p:nvPr>
        </p:nvSpPr>
        <p:spPr>
          <a:xfrm flipH="1">
            <a:off x="4380000" y="1616750"/>
            <a:ext cx="46305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Hind Vadodara"/>
                <a:ea typeface="Hind Vadodara"/>
                <a:cs typeface="Hind Vadodara"/>
                <a:sym typeface="Hind Vadodara"/>
              </a:rPr>
              <a:t>Vous pouvez mettre une image d’arrière plan à n’importe quel élément HTML avec la propriété CSS : </a:t>
            </a:r>
            <a:endParaRPr sz="1200"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accent1"/>
                </a:solidFill>
                <a:latin typeface="Hind Vadodara"/>
                <a:ea typeface="Hind Vadodara"/>
                <a:cs typeface="Hind Vadodara"/>
                <a:sym typeface="Hind Vadodara"/>
              </a:rPr>
              <a:t>background-image: url(lien/vers/votre/image.jpeg); </a:t>
            </a:r>
            <a:endParaRPr b="1" sz="1200">
              <a:solidFill>
                <a:schemeClr val="accent1"/>
              </a:solidFill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Hind Vadodara"/>
              <a:ea typeface="Hind Vadodara"/>
              <a:cs typeface="Hind Vadodara"/>
              <a:sym typeface="Hind Vadodara"/>
            </a:endParaRPr>
          </a:p>
        </p:txBody>
      </p:sp>
      <p:pic>
        <p:nvPicPr>
          <p:cNvPr id="159" name="Google Shape;159;p4"/>
          <p:cNvPicPr preferRelativeResize="0"/>
          <p:nvPr/>
        </p:nvPicPr>
        <p:blipFill rotWithShape="1">
          <a:blip r:embed="rId4">
            <a:alphaModFix/>
          </a:blip>
          <a:srcRect b="22672" l="0" r="0" t="0"/>
          <a:stretch/>
        </p:blipFill>
        <p:spPr>
          <a:xfrm>
            <a:off x="725932" y="1787675"/>
            <a:ext cx="3297175" cy="19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4"/>
          <p:cNvPicPr preferRelativeResize="0"/>
          <p:nvPr/>
        </p:nvPicPr>
        <p:blipFill rotWithShape="1">
          <a:blip r:embed="rId5">
            <a:alphaModFix/>
          </a:blip>
          <a:srcRect b="13532" l="0" r="0" t="0"/>
          <a:stretch/>
        </p:blipFill>
        <p:spPr>
          <a:xfrm>
            <a:off x="4481725" y="2871276"/>
            <a:ext cx="3629025" cy="7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 txBox="1"/>
          <p:nvPr>
            <p:ph idx="2" type="title"/>
          </p:nvPr>
        </p:nvSpPr>
        <p:spPr>
          <a:xfrm flipH="1">
            <a:off x="4880701" y="2478400"/>
            <a:ext cx="1311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66" name="Google Shape;166;p5"/>
          <p:cNvSpPr txBox="1"/>
          <p:nvPr>
            <p:ph type="ctrTitle"/>
          </p:nvPr>
        </p:nvSpPr>
        <p:spPr>
          <a:xfrm>
            <a:off x="624100" y="1899300"/>
            <a:ext cx="292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Exercice</a:t>
            </a:r>
            <a:endParaRPr sz="3000"/>
          </a:p>
        </p:txBody>
      </p:sp>
      <p:sp>
        <p:nvSpPr>
          <p:cNvPr id="167" name="Google Shape;167;p5"/>
          <p:cNvSpPr txBox="1"/>
          <p:nvPr>
            <p:ph idx="1" type="subTitle"/>
          </p:nvPr>
        </p:nvSpPr>
        <p:spPr>
          <a:xfrm>
            <a:off x="624100" y="2628602"/>
            <a:ext cx="292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Modifier le fond de votre division par une image de paysage.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892edbb878_0_2"/>
          <p:cNvSpPr txBox="1"/>
          <p:nvPr>
            <p:ph type="title"/>
          </p:nvPr>
        </p:nvSpPr>
        <p:spPr>
          <a:xfrm>
            <a:off x="2426373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Mise en forme du texte</a:t>
            </a:r>
            <a:endParaRPr/>
          </a:p>
        </p:txBody>
      </p:sp>
      <p:sp>
        <p:nvSpPr>
          <p:cNvPr id="173" name="Google Shape;173;g1892edbb878_0_2"/>
          <p:cNvSpPr/>
          <p:nvPr/>
        </p:nvSpPr>
        <p:spPr>
          <a:xfrm>
            <a:off x="885438" y="3379925"/>
            <a:ext cx="2514600" cy="2599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892edbb878_0_2"/>
          <p:cNvSpPr txBox="1"/>
          <p:nvPr>
            <p:ph idx="4294967295" type="subTitle"/>
          </p:nvPr>
        </p:nvSpPr>
        <p:spPr>
          <a:xfrm flipH="1">
            <a:off x="287863" y="1035050"/>
            <a:ext cx="37101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Hind Vadodara Light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Voici les principales propriétés CSS permettant de modifier l</a:t>
            </a:r>
            <a:r>
              <a:rPr lang="en" sz="1200"/>
              <a:t>e comportement d’une image d'arrière-plan</a:t>
            </a:r>
            <a: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sp>
        <p:nvSpPr>
          <p:cNvPr id="175" name="Google Shape;175;g1892edbb878_0_2"/>
          <p:cNvSpPr txBox="1"/>
          <p:nvPr/>
        </p:nvSpPr>
        <p:spPr>
          <a:xfrm>
            <a:off x="4125400" y="1079425"/>
            <a:ext cx="47661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Répétition des images</a:t>
            </a: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 </a:t>
            </a:r>
            <a:r>
              <a:rPr b="1" lang="en" sz="1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background-repeat</a:t>
            </a:r>
            <a:b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Permet de controller la rép</a:t>
            </a:r>
            <a: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étition des images d’arrière-plan sur l’axe x et y. </a:t>
            </a:r>
            <a:b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1" lang="en" sz="1000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no-repeat</a:t>
            </a:r>
            <a: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 : aucune répétition</a:t>
            </a:r>
            <a:b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1" lang="en" sz="1000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repeat-x</a:t>
            </a:r>
            <a: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 : répétition sur l’axe x (horizontal)</a:t>
            </a:r>
            <a:b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1" lang="en" sz="1000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repeat-y</a:t>
            </a:r>
            <a: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 : répétition sur l’axe y (vertical)</a:t>
            </a:r>
            <a:b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1" lang="en" sz="1000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repeat</a:t>
            </a:r>
            <a: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 : (default) répétition sur les deux axes</a:t>
            </a:r>
            <a:endParaRPr sz="10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pic>
        <p:nvPicPr>
          <p:cNvPr id="176" name="Google Shape;176;g1892edbb878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1663" y="1904600"/>
            <a:ext cx="2742624" cy="171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1892edbb878_0_2"/>
          <p:cNvSpPr txBox="1"/>
          <p:nvPr/>
        </p:nvSpPr>
        <p:spPr>
          <a:xfrm>
            <a:off x="4153750" y="2338525"/>
            <a:ext cx="48648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Taille de</a:t>
            </a:r>
            <a:r>
              <a:rPr b="1" lang="en" sz="12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 images </a:t>
            </a:r>
            <a:r>
              <a:rPr b="1" lang="en" sz="1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background-size</a:t>
            </a:r>
            <a:b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Permet de controller la taille de l</a:t>
            </a:r>
            <a: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’image en largeur et hauteur</a:t>
            </a:r>
            <a:b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1" lang="en" sz="1000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80px 50px</a:t>
            </a:r>
            <a: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 : donne une image d’arrière-plan de 80px de largeur et de 50px de hauteur </a:t>
            </a:r>
            <a:b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1" lang="en" sz="1000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cover</a:t>
            </a:r>
            <a: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 : permet d’étirer l’image en respectant les ratios sur toute la largeur et la hauteur</a:t>
            </a:r>
            <a:endParaRPr sz="10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sp>
        <p:nvSpPr>
          <p:cNvPr id="178" name="Google Shape;178;g1892edbb878_0_2"/>
          <p:cNvSpPr txBox="1"/>
          <p:nvPr/>
        </p:nvSpPr>
        <p:spPr>
          <a:xfrm>
            <a:off x="4153738" y="3243625"/>
            <a:ext cx="47094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Position des images</a:t>
            </a: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 </a:t>
            </a:r>
            <a:r>
              <a:rPr b="1" lang="en" sz="1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background-position</a:t>
            </a:r>
            <a:br>
              <a:rPr b="1" lang="en" sz="12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</a:br>
            <a: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Permet de controller la position (les coordonnées d’affichage) de l’image d’arrière plan dans l’espace disponible avec les paramètres suivants : </a:t>
            </a:r>
            <a:b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1" lang="en" sz="1000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top, bottom, center, right et left</a:t>
            </a:r>
            <a:r>
              <a:rPr lang="en" sz="1000">
                <a:solidFill>
                  <a:schemeClr val="accent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 </a:t>
            </a:r>
            <a:endParaRPr sz="1000">
              <a:solidFill>
                <a:schemeClr val="accent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grpSp>
        <p:nvGrpSpPr>
          <p:cNvPr id="179" name="Google Shape;179;g1892edbb878_0_2"/>
          <p:cNvGrpSpPr/>
          <p:nvPr/>
        </p:nvGrpSpPr>
        <p:grpSpPr>
          <a:xfrm>
            <a:off x="287997" y="1616758"/>
            <a:ext cx="3709970" cy="2985261"/>
            <a:chOff x="4147875" y="986011"/>
            <a:chExt cx="3842140" cy="3019074"/>
          </a:xfrm>
        </p:grpSpPr>
        <p:sp>
          <p:nvSpPr>
            <p:cNvPr id="180" name="Google Shape;180;g1892edbb878_0_2"/>
            <p:cNvSpPr/>
            <p:nvPr/>
          </p:nvSpPr>
          <p:spPr>
            <a:xfrm>
              <a:off x="5591742" y="3553821"/>
              <a:ext cx="954407" cy="419279"/>
            </a:xfrm>
            <a:custGeom>
              <a:rect b="b" l="l" r="r" t="t"/>
              <a:pathLst>
                <a:path extrusionOk="0" h="9884" w="20326">
                  <a:moveTo>
                    <a:pt x="2967" y="0"/>
                  </a:moveTo>
                  <a:lnTo>
                    <a:pt x="0" y="9884"/>
                  </a:lnTo>
                  <a:lnTo>
                    <a:pt x="20325" y="9884"/>
                  </a:lnTo>
                  <a:lnTo>
                    <a:pt x="173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1892edbb878_0_2"/>
            <p:cNvSpPr/>
            <p:nvPr/>
          </p:nvSpPr>
          <p:spPr>
            <a:xfrm>
              <a:off x="5619445" y="3553821"/>
              <a:ext cx="849745" cy="335160"/>
            </a:xfrm>
            <a:custGeom>
              <a:rect b="b" l="l" r="r" t="t"/>
              <a:pathLst>
                <a:path extrusionOk="0" h="7901" w="18097">
                  <a:moveTo>
                    <a:pt x="2377" y="0"/>
                  </a:moveTo>
                  <a:lnTo>
                    <a:pt x="0" y="7901"/>
                  </a:lnTo>
                  <a:cubicBezTo>
                    <a:pt x="6032" y="6753"/>
                    <a:pt x="12064" y="5557"/>
                    <a:pt x="18096" y="4442"/>
                  </a:cubicBezTo>
                  <a:lnTo>
                    <a:pt x="167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1892edbb878_0_2"/>
            <p:cNvSpPr/>
            <p:nvPr/>
          </p:nvSpPr>
          <p:spPr>
            <a:xfrm>
              <a:off x="5520135" y="3939716"/>
              <a:ext cx="1097573" cy="65369"/>
            </a:xfrm>
            <a:custGeom>
              <a:rect b="b" l="l" r="r" t="t"/>
              <a:pathLst>
                <a:path extrusionOk="0" h="1541" w="23375">
                  <a:moveTo>
                    <a:pt x="492" y="0"/>
                  </a:moveTo>
                  <a:cubicBezTo>
                    <a:pt x="214" y="0"/>
                    <a:pt x="1" y="230"/>
                    <a:pt x="1" y="492"/>
                  </a:cubicBezTo>
                  <a:lnTo>
                    <a:pt x="1" y="1541"/>
                  </a:lnTo>
                  <a:lnTo>
                    <a:pt x="23375" y="1541"/>
                  </a:lnTo>
                  <a:lnTo>
                    <a:pt x="23375" y="492"/>
                  </a:lnTo>
                  <a:cubicBezTo>
                    <a:pt x="23375" y="213"/>
                    <a:pt x="23145" y="0"/>
                    <a:pt x="22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1892edbb878_0_2"/>
            <p:cNvSpPr/>
            <p:nvPr/>
          </p:nvSpPr>
          <p:spPr>
            <a:xfrm>
              <a:off x="4147875" y="1157727"/>
              <a:ext cx="3842140" cy="2479534"/>
            </a:xfrm>
            <a:custGeom>
              <a:rect b="b" l="l" r="r" t="t"/>
              <a:pathLst>
                <a:path extrusionOk="0" h="58452" w="81826">
                  <a:moveTo>
                    <a:pt x="1574" y="1"/>
                  </a:moveTo>
                  <a:cubicBezTo>
                    <a:pt x="705" y="1"/>
                    <a:pt x="0" y="689"/>
                    <a:pt x="0" y="1558"/>
                  </a:cubicBezTo>
                  <a:lnTo>
                    <a:pt x="0" y="56895"/>
                  </a:lnTo>
                  <a:cubicBezTo>
                    <a:pt x="0" y="57764"/>
                    <a:pt x="705" y="58452"/>
                    <a:pt x="1574" y="58452"/>
                  </a:cubicBezTo>
                  <a:lnTo>
                    <a:pt x="80252" y="58452"/>
                  </a:lnTo>
                  <a:cubicBezTo>
                    <a:pt x="81121" y="58452"/>
                    <a:pt x="81826" y="57764"/>
                    <a:pt x="81826" y="56895"/>
                  </a:cubicBezTo>
                  <a:lnTo>
                    <a:pt x="81826" y="1558"/>
                  </a:lnTo>
                  <a:cubicBezTo>
                    <a:pt x="81826" y="689"/>
                    <a:pt x="81121" y="1"/>
                    <a:pt x="80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1892edbb878_0_2"/>
            <p:cNvSpPr/>
            <p:nvPr/>
          </p:nvSpPr>
          <p:spPr>
            <a:xfrm>
              <a:off x="4147875" y="986011"/>
              <a:ext cx="3842140" cy="2359231"/>
            </a:xfrm>
            <a:custGeom>
              <a:rect b="b" l="l" r="r" t="t"/>
              <a:pathLst>
                <a:path extrusionOk="0" h="55616" w="81826">
                  <a:moveTo>
                    <a:pt x="2836" y="0"/>
                  </a:moveTo>
                  <a:cubicBezTo>
                    <a:pt x="1279" y="0"/>
                    <a:pt x="0" y="1279"/>
                    <a:pt x="0" y="2836"/>
                  </a:cubicBezTo>
                  <a:lnTo>
                    <a:pt x="0" y="55616"/>
                  </a:lnTo>
                  <a:lnTo>
                    <a:pt x="81826" y="55616"/>
                  </a:lnTo>
                  <a:lnTo>
                    <a:pt x="81826" y="2836"/>
                  </a:lnTo>
                  <a:cubicBezTo>
                    <a:pt x="81826" y="1279"/>
                    <a:pt x="80547" y="0"/>
                    <a:pt x="78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g1892edbb878_0_2"/>
            <p:cNvSpPr/>
            <p:nvPr/>
          </p:nvSpPr>
          <p:spPr>
            <a:xfrm>
              <a:off x="4351050" y="1150770"/>
              <a:ext cx="3435791" cy="1934437"/>
            </a:xfrm>
            <a:custGeom>
              <a:rect b="b" l="l" r="r" t="t"/>
              <a:pathLst>
                <a:path extrusionOk="0" h="45602" w="73172">
                  <a:moveTo>
                    <a:pt x="426" y="1"/>
                  </a:moveTo>
                  <a:cubicBezTo>
                    <a:pt x="197" y="1"/>
                    <a:pt x="0" y="181"/>
                    <a:pt x="0" y="411"/>
                  </a:cubicBezTo>
                  <a:lnTo>
                    <a:pt x="0" y="45175"/>
                  </a:lnTo>
                  <a:cubicBezTo>
                    <a:pt x="0" y="45405"/>
                    <a:pt x="197" y="45601"/>
                    <a:pt x="426" y="45601"/>
                  </a:cubicBezTo>
                  <a:lnTo>
                    <a:pt x="72745" y="45601"/>
                  </a:lnTo>
                  <a:cubicBezTo>
                    <a:pt x="72975" y="45601"/>
                    <a:pt x="73171" y="45405"/>
                    <a:pt x="73171" y="45175"/>
                  </a:cubicBezTo>
                  <a:lnTo>
                    <a:pt x="73171" y="411"/>
                  </a:lnTo>
                  <a:cubicBezTo>
                    <a:pt x="73171" y="181"/>
                    <a:pt x="72975" y="1"/>
                    <a:pt x="72745" y="1"/>
                  </a:cubicBezTo>
                  <a:close/>
                </a:path>
              </a:pathLst>
            </a:custGeom>
            <a:solidFill>
              <a:srgbClr val="3138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1892edbb878_0_2"/>
            <p:cNvSpPr/>
            <p:nvPr/>
          </p:nvSpPr>
          <p:spPr>
            <a:xfrm>
              <a:off x="6008800" y="3421088"/>
              <a:ext cx="120300" cy="120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7" name="Google Shape;187;g1892edbb878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113" y="1943100"/>
            <a:ext cx="334327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92edbb878_0_145"/>
          <p:cNvSpPr txBox="1"/>
          <p:nvPr>
            <p:ph idx="2" type="title"/>
          </p:nvPr>
        </p:nvSpPr>
        <p:spPr>
          <a:xfrm flipH="1">
            <a:off x="4880701" y="2478400"/>
            <a:ext cx="1311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3" name="Google Shape;193;g1892edbb878_0_145"/>
          <p:cNvSpPr txBox="1"/>
          <p:nvPr>
            <p:ph type="ctrTitle"/>
          </p:nvPr>
        </p:nvSpPr>
        <p:spPr>
          <a:xfrm>
            <a:off x="624100" y="1899300"/>
            <a:ext cx="292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Exercice</a:t>
            </a:r>
            <a:endParaRPr sz="3000"/>
          </a:p>
        </p:txBody>
      </p:sp>
      <p:sp>
        <p:nvSpPr>
          <p:cNvPr id="194" name="Google Shape;194;g1892edbb878_0_145"/>
          <p:cNvSpPr txBox="1"/>
          <p:nvPr>
            <p:ph idx="1" type="subTitle"/>
          </p:nvPr>
        </p:nvSpPr>
        <p:spPr>
          <a:xfrm>
            <a:off x="624100" y="2628602"/>
            <a:ext cx="292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Rendre votre image adaptable à la taille de l’élément automatiquement et sans répétition.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/>
          <p:nvPr>
            <p:ph type="title"/>
          </p:nvPr>
        </p:nvSpPr>
        <p:spPr>
          <a:xfrm>
            <a:off x="2208600" y="1914900"/>
            <a:ext cx="4726800" cy="13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Merci pour votre attention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cience Fair Newsletter by Slidesgo">
  <a:themeElements>
    <a:clrScheme name="Simple Light">
      <a:dk1>
        <a:srgbClr val="383536"/>
      </a:dk1>
      <a:lt1>
        <a:srgbClr val="FFFFFF"/>
      </a:lt1>
      <a:dk2>
        <a:srgbClr val="595959"/>
      </a:dk2>
      <a:lt2>
        <a:srgbClr val="E6F0EF"/>
      </a:lt2>
      <a:accent1>
        <a:srgbClr val="D49421"/>
      </a:accent1>
      <a:accent2>
        <a:srgbClr val="C3CCA2"/>
      </a:accent2>
      <a:accent3>
        <a:srgbClr val="88AFA6"/>
      </a:accent3>
      <a:accent4>
        <a:srgbClr val="627E8D"/>
      </a:accent4>
      <a:accent5>
        <a:srgbClr val="BDBCBD"/>
      </a:accent5>
      <a:accent6>
        <a:srgbClr val="6E4D11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