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Echantillon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A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ouvrages-olympiques.fr/fr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Edouard Yu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Société De Livraison Des Ouvrages Olympiques</a:t>
            </a:r>
          </a:p>
          <a:p>
            <a:pPr lvl="1"/>
            <a:r>
              <a:t>18 rue de Londres</a:t>
            </a:r>
          </a:p>
          <a:p>
            <a:pPr lvl="1"/>
            <a:r>
              <a:t>75 009 Paris</a:t>
            </a:r>
          </a:p>
          <a:p>
            <a:pPr/>
            <a:r>
              <a:t>Gare Saint-Lazare</a:t>
            </a:r>
          </a:p>
          <a:p>
            <a:pPr lvl="1"/>
            <a:r>
              <a:t>Métro 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</a:t>
            </a:r>
          </a:p>
        </p:txBody>
      </p:sp>
      <p:pic>
        <p:nvPicPr>
          <p:cNvPr id="3" name="Picture 2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Graphique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Edouard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Programmation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Xinyi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Lien SOLIDEO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SOLIDEO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