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386" r:id="rId9"/>
    <p:sldId id="407" r:id="rId10"/>
    <p:sldId id="408" r:id="rId11"/>
    <p:sldId id="409" r:id="rId12"/>
    <p:sldId id="410" r:id="rId13"/>
    <p:sldId id="411" r:id="rId14"/>
    <p:sldId id="412" r:id="rId15"/>
    <p:sldId id="402" r:id="rId16"/>
    <p:sldId id="413" r:id="rId17"/>
    <p:sldId id="414" r:id="rId18"/>
    <p:sldId id="415" r:id="rId19"/>
    <p:sldId id="4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11</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4700789"/>
          </a:xfrm>
        </p:spPr>
        <p:txBody>
          <a:bodyPr>
            <a:normAutofit/>
          </a:bodyPr>
          <a:lstStyle/>
          <a:p>
            <a:pPr marL="0" marR="0" indent="0">
              <a:lnSpc>
                <a:spcPct val="150000"/>
              </a:lnSpc>
              <a:spcBef>
                <a:spcPts val="0"/>
              </a:spcBef>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Now after modification our function is going to look like this.</a:t>
            </a:r>
          </a:p>
          <a:p>
            <a:pPr marL="0" marR="0" indent="0">
              <a:lnSpc>
                <a:spcPct val="150000"/>
              </a:lnSpc>
              <a:spcBef>
                <a:spcPts val="0"/>
              </a:spcBef>
              <a:spcAft>
                <a:spcPts val="800"/>
              </a:spcAft>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331618-0975-4B12-AF93-345312D88F36}"/>
              </a:ext>
            </a:extLst>
          </p:cNvPr>
          <p:cNvPicPr/>
          <p:nvPr/>
        </p:nvPicPr>
        <p:blipFill>
          <a:blip r:embed="rId2"/>
          <a:stretch>
            <a:fillRect/>
          </a:stretch>
        </p:blipFill>
        <p:spPr>
          <a:xfrm>
            <a:off x="1354708" y="1923916"/>
            <a:ext cx="5896097" cy="2519295"/>
          </a:xfrm>
          <a:prstGeom prst="rect">
            <a:avLst/>
          </a:prstGeom>
        </p:spPr>
      </p:pic>
    </p:spTree>
    <p:extLst>
      <p:ext uri="{BB962C8B-B14F-4D97-AF65-F5344CB8AC3E}">
        <p14:creationId xmlns:p14="http://schemas.microsoft.com/office/powerpoint/2010/main" val="223223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4700789"/>
          </a:xfrm>
        </p:spPr>
        <p:txBody>
          <a:bodyPr>
            <a:normAutofit/>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Let’s now modify the above function so that we get the first and last name from the textbox, after modification then this is what we get.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0B52AC-5023-4E6E-B907-95E997BEF7D6}"/>
              </a:ext>
            </a:extLst>
          </p:cNvPr>
          <p:cNvPicPr/>
          <p:nvPr/>
        </p:nvPicPr>
        <p:blipFill>
          <a:blip r:embed="rId2"/>
          <a:stretch>
            <a:fillRect/>
          </a:stretch>
        </p:blipFill>
        <p:spPr>
          <a:xfrm>
            <a:off x="1309687" y="2140576"/>
            <a:ext cx="5657784" cy="2341272"/>
          </a:xfrm>
          <a:prstGeom prst="rect">
            <a:avLst/>
          </a:prstGeom>
        </p:spPr>
      </p:pic>
    </p:spTree>
    <p:extLst>
      <p:ext uri="{BB962C8B-B14F-4D97-AF65-F5344CB8AC3E}">
        <p14:creationId xmlns:p14="http://schemas.microsoft.com/office/powerpoint/2010/main" val="244514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5203065"/>
          </a:xfrm>
        </p:spPr>
        <p:txBody>
          <a:bodyPr>
            <a:normAutofit/>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Still continuing with the function, let’s create another function that is going to add numbers together and give us the answer. For this function we will add two numbers together after adding the numbers the function is going to return to us the answer. We have a variable that is going to hold the answer and return for us the answer using the return key word.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4A7D5F-5090-418E-A7DB-3E94B79D7E23}"/>
              </a:ext>
            </a:extLst>
          </p:cNvPr>
          <p:cNvPicPr/>
          <p:nvPr/>
        </p:nvPicPr>
        <p:blipFill>
          <a:blip r:embed="rId2"/>
          <a:stretch>
            <a:fillRect/>
          </a:stretch>
        </p:blipFill>
        <p:spPr>
          <a:xfrm>
            <a:off x="1963173" y="2982331"/>
            <a:ext cx="6923250" cy="2883996"/>
          </a:xfrm>
          <a:prstGeom prst="rect">
            <a:avLst/>
          </a:prstGeom>
        </p:spPr>
      </p:pic>
    </p:spTree>
    <p:extLst>
      <p:ext uri="{BB962C8B-B14F-4D97-AF65-F5344CB8AC3E}">
        <p14:creationId xmlns:p14="http://schemas.microsoft.com/office/powerpoint/2010/main" val="1810791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5203065"/>
          </a:xfrm>
        </p:spPr>
        <p:txBody>
          <a:bodyPr>
            <a:normAutofit/>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can still achieve the same as shown in the previous code but without using the return key word. In the below code we have achieved the same results but without using the return key word. Kindly check out the code in the previous slide and this slide and note the difference.</a:t>
            </a:r>
          </a:p>
          <a:p>
            <a:pPr marL="0" marR="0" indent="0">
              <a:lnSpc>
                <a:spcPct val="150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DFE73E-CD08-4C42-A944-B521179AC5C3}"/>
              </a:ext>
            </a:extLst>
          </p:cNvPr>
          <p:cNvPicPr/>
          <p:nvPr/>
        </p:nvPicPr>
        <p:blipFill>
          <a:blip r:embed="rId2"/>
          <a:stretch>
            <a:fillRect/>
          </a:stretch>
        </p:blipFill>
        <p:spPr>
          <a:xfrm>
            <a:off x="1655570" y="2626953"/>
            <a:ext cx="6689940" cy="2769294"/>
          </a:xfrm>
          <a:prstGeom prst="rect">
            <a:avLst/>
          </a:prstGeom>
        </p:spPr>
      </p:pic>
    </p:spTree>
    <p:extLst>
      <p:ext uri="{BB962C8B-B14F-4D97-AF65-F5344CB8AC3E}">
        <p14:creationId xmlns:p14="http://schemas.microsoft.com/office/powerpoint/2010/main" val="328411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74404" y="1712890"/>
            <a:ext cx="10236278" cy="3747752"/>
          </a:xfrm>
        </p:spPr>
        <p:txBody>
          <a:bodyPr>
            <a:normAutofit/>
          </a:bodyPr>
          <a:lstStyle/>
          <a:p>
            <a:pPr marL="0" indent="0">
              <a:lnSpc>
                <a:spcPct val="150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From the above examples we can now say that we have different classes of functions/methods     </a:t>
            </a:r>
            <a:r>
              <a:rPr lang="en-US" dirty="0">
                <a:effectLst/>
                <a:latin typeface="Times New Roman" panose="02020603050405020304" pitchFamily="18" charset="0"/>
                <a:ea typeface="Calibri" panose="020F0502020204030204" pitchFamily="34" charset="0"/>
                <a:cs typeface="Times New Roman" panose="02020603050405020304" pitchFamily="18" charset="0"/>
              </a:rPr>
              <a:t>1. Method that one does not need to provide anything in the brackets, </a:t>
            </a:r>
          </a:p>
          <a:p>
            <a:pPr marL="0" indent="0">
              <a:lnSpc>
                <a:spcPct val="150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2. T</a:t>
            </a:r>
            <a:r>
              <a:rPr lang="en-US" dirty="0">
                <a:effectLst/>
                <a:latin typeface="Times New Roman" panose="02020603050405020304" pitchFamily="18" charset="0"/>
                <a:ea typeface="Calibri" panose="020F0502020204030204" pitchFamily="34" charset="0"/>
                <a:cs typeface="Times New Roman" panose="02020603050405020304" pitchFamily="18" charset="0"/>
              </a:rPr>
              <a:t>he second one has to enter some parameters in the bracket </a:t>
            </a:r>
          </a:p>
          <a:p>
            <a:pPr marL="0" indent="0">
              <a:lnSpc>
                <a:spcPct val="150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3. T</a:t>
            </a:r>
            <a:r>
              <a:rPr lang="en-US" dirty="0">
                <a:effectLst/>
                <a:latin typeface="Times New Roman" panose="02020603050405020304" pitchFamily="18" charset="0"/>
                <a:ea typeface="Calibri" panose="020F0502020204030204" pitchFamily="34" charset="0"/>
                <a:cs typeface="Times New Roman" panose="02020603050405020304" pitchFamily="18" charset="0"/>
              </a:rPr>
              <a:t>he third one is whereby we are using the return key word.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88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Types of methods</a:t>
            </a:r>
          </a:p>
        </p:txBody>
      </p:sp>
    </p:spTree>
    <p:extLst>
      <p:ext uri="{BB962C8B-B14F-4D97-AF65-F5344CB8AC3E}">
        <p14:creationId xmlns:p14="http://schemas.microsoft.com/office/powerpoint/2010/main" val="399857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2F5B-C8FC-43EF-93EC-09FA4EDA85D9}"/>
              </a:ext>
            </a:extLst>
          </p:cNvPr>
          <p:cNvSpPr>
            <a:spLocks noGrp="1"/>
          </p:cNvSpPr>
          <p:nvPr>
            <p:ph type="title"/>
          </p:nvPr>
        </p:nvSpPr>
        <p:spPr/>
        <p:txBody>
          <a:bodyPr/>
          <a:lstStyle/>
          <a:p>
            <a:r>
              <a:rPr lang="en-US" dirty="0"/>
              <a:t>Instance method</a:t>
            </a:r>
          </a:p>
        </p:txBody>
      </p:sp>
      <p:sp>
        <p:nvSpPr>
          <p:cNvPr id="3" name="Content Placeholder 2">
            <a:extLst>
              <a:ext uri="{FF2B5EF4-FFF2-40B4-BE49-F238E27FC236}">
                <a16:creationId xmlns:a16="http://schemas.microsoft.com/office/drawing/2014/main" id="{C19F1D65-1449-4604-9B85-FDB0FBED3196}"/>
              </a:ext>
            </a:extLst>
          </p:cNvPr>
          <p:cNvSpPr>
            <a:spLocks noGrp="1"/>
          </p:cNvSpPr>
          <p:nvPr>
            <p:ph idx="1"/>
          </p:nvPr>
        </p:nvSpPr>
        <p:spPr/>
        <p:txBody>
          <a:bodyPr/>
          <a:lstStyle/>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Instance method are methods that require an object of the class to be created, once it has been created one can use the object created to use the method.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0644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2F5B-C8FC-43EF-93EC-09FA4EDA85D9}"/>
              </a:ext>
            </a:extLst>
          </p:cNvPr>
          <p:cNvSpPr>
            <a:spLocks noGrp="1"/>
          </p:cNvSpPr>
          <p:nvPr>
            <p:ph type="title"/>
          </p:nvPr>
        </p:nvSpPr>
        <p:spPr/>
        <p:txBody>
          <a:bodyPr/>
          <a:lstStyle/>
          <a:p>
            <a:r>
              <a:rPr lang="en-US" dirty="0"/>
              <a:t>static method</a:t>
            </a:r>
          </a:p>
        </p:txBody>
      </p:sp>
      <p:sp>
        <p:nvSpPr>
          <p:cNvPr id="3" name="Content Placeholder 2">
            <a:extLst>
              <a:ext uri="{FF2B5EF4-FFF2-40B4-BE49-F238E27FC236}">
                <a16:creationId xmlns:a16="http://schemas.microsoft.com/office/drawing/2014/main" id="{C19F1D65-1449-4604-9B85-FDB0FBED3196}"/>
              </a:ext>
            </a:extLst>
          </p:cNvPr>
          <p:cNvSpPr>
            <a:spLocks noGrp="1"/>
          </p:cNvSpPr>
          <p:nvPr>
            <p:ph idx="1"/>
          </p:nvPr>
        </p:nvSpPr>
        <p:spPr>
          <a:xfrm>
            <a:off x="1251678" y="2286002"/>
            <a:ext cx="10178322" cy="3367824"/>
          </a:xfrm>
        </p:spPr>
        <p:txBody>
          <a:bodyPr/>
          <a:lstStyle/>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Static method on the other hand is a method that can be called directly without creating an object.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NB:</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Kindly note we will revisit the above concept about different types of methods once we have talked about Classes and objects, once we have learnt about classes and objects then this is going to be clearer and we will be able to create the types of methods mentioned. We will also talk about method overloading and method overriding later after talking about classes and objects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7400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exercise</a:t>
            </a:r>
          </a:p>
        </p:txBody>
      </p:sp>
    </p:spTree>
    <p:extLst>
      <p:ext uri="{BB962C8B-B14F-4D97-AF65-F5344CB8AC3E}">
        <p14:creationId xmlns:p14="http://schemas.microsoft.com/office/powerpoint/2010/main" val="4249695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3D6F5-1485-463D-972E-F0C3C2EB1BF7}"/>
              </a:ext>
            </a:extLst>
          </p:cNvPr>
          <p:cNvSpPr>
            <a:spLocks noGrp="1"/>
          </p:cNvSpPr>
          <p:nvPr>
            <p:ph idx="1"/>
          </p:nvPr>
        </p:nvSpPr>
        <p:spPr>
          <a:xfrm>
            <a:off x="1213041" y="2015544"/>
            <a:ext cx="10178322" cy="3593591"/>
          </a:xfrm>
        </p:spPr>
        <p:txBody>
          <a:bodyPr>
            <a:normAutofit/>
          </a:bodyPr>
          <a:lstStyle/>
          <a:p>
            <a:pPr marL="0" indent="0">
              <a:lnSpc>
                <a:spcPct val="150000"/>
              </a:lnSpc>
              <a:buNone/>
            </a:pPr>
            <a:r>
              <a:rPr lang="en-US" dirty="0">
                <a:effectLst/>
                <a:latin typeface="Times New Roman" panose="02020603050405020304" pitchFamily="18" charset="0"/>
                <a:ea typeface="Calibri" panose="020F0502020204030204" pitchFamily="34" charset="0"/>
              </a:rPr>
              <a:t>Create a method called </a:t>
            </a:r>
            <a:r>
              <a:rPr lang="en-US" dirty="0" err="1">
                <a:effectLst/>
                <a:latin typeface="Times New Roman" panose="02020603050405020304" pitchFamily="18" charset="0"/>
                <a:ea typeface="Calibri" panose="020F0502020204030204" pitchFamily="34" charset="0"/>
              </a:rPr>
              <a:t>FizzBuzz</a:t>
            </a:r>
            <a:r>
              <a:rPr lang="en-US" dirty="0">
                <a:effectLst/>
                <a:latin typeface="Times New Roman" panose="02020603050405020304" pitchFamily="18" charset="0"/>
                <a:ea typeface="Calibri" panose="020F0502020204030204" pitchFamily="34" charset="0"/>
              </a:rPr>
              <a:t>, when a number entered in a text box that is divisible by three it should print Fizz, if the number entered is divisible by Five should print Buzz, if the number entered is both divisible by three and five then it should print </a:t>
            </a:r>
            <a:r>
              <a:rPr lang="en-US" dirty="0" err="1">
                <a:effectLst/>
                <a:latin typeface="Times New Roman" panose="02020603050405020304" pitchFamily="18" charset="0"/>
                <a:ea typeface="Calibri" panose="020F0502020204030204" pitchFamily="34" charset="0"/>
              </a:rPr>
              <a:t>FizzBuzz</a:t>
            </a:r>
            <a:r>
              <a:rPr lang="en-US" dirty="0">
                <a:effectLst/>
                <a:latin typeface="Times New Roman" panose="02020603050405020304" pitchFamily="18" charset="0"/>
                <a:ea typeface="Calibri" panose="020F0502020204030204" pitchFamily="34" charset="0"/>
              </a:rPr>
              <a:t>.</a:t>
            </a:r>
            <a:endParaRPr lang="en-US" dirty="0"/>
          </a:p>
        </p:txBody>
      </p:sp>
    </p:spTree>
    <p:extLst>
      <p:ext uri="{BB962C8B-B14F-4D97-AF65-F5344CB8AC3E}">
        <p14:creationId xmlns:p14="http://schemas.microsoft.com/office/powerpoint/2010/main" val="401516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D1B7EF52-95BC-4EEC-901D-7843BA1A1073}"/>
              </a:ext>
            </a:extLst>
          </p:cNvPr>
          <p:cNvPicPr>
            <a:picLocks noChangeAspect="1"/>
          </p:cNvPicPr>
          <p:nvPr/>
        </p:nvPicPr>
        <p:blipFill>
          <a:blip r:embed="rId2"/>
          <a:stretch>
            <a:fillRect/>
          </a:stretch>
        </p:blipFill>
        <p:spPr>
          <a:xfrm>
            <a:off x="3277891" y="1133299"/>
            <a:ext cx="6149443" cy="5096457"/>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Methods/Functions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Definition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Types Of Methods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Classes of Methods </a:t>
            </a: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Methods/functions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fontScale="90000"/>
          </a:bodyPr>
          <a:lstStyle/>
          <a:p>
            <a:pPr algn="ctr"/>
            <a:r>
              <a:rPr lang="en-US" b="1" dirty="0">
                <a:latin typeface="Garamond" panose="02020404030301010803" pitchFamily="18" charset="0"/>
              </a:rPr>
              <a:t>WHAT is A method or a function?</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4700789"/>
          </a:xfrm>
        </p:spPr>
        <p:txBody>
          <a:bodyPr>
            <a:normAutofit/>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term Functions and methods are usually used interchangeably, when talking about methods and Functions then we are basically talking about the same thing. Methods are a bunch of code that is performing a certain task, when one wants to use, one does not need to write the code again, what one does is to call the function created. Methods makes it possible to follow the principle DRY (Don’t Repeat Yourself). Once a function has been written, to use it you just call it. Below is the structure of a method.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public void </a:t>
            </a:r>
            <a:r>
              <a:rPr lang="en-US"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printFullname</a:t>
            </a: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body of the function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69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4700789"/>
          </a:xfrm>
        </p:spPr>
        <p:txBody>
          <a:bodyPr>
            <a:normAutofit/>
          </a:bodyPr>
          <a:lstStyle/>
          <a:p>
            <a:pPr marL="0" marR="0" indent="0">
              <a:lnSpc>
                <a:spcPct val="150000"/>
              </a:lnSpc>
              <a:spcBef>
                <a:spcPts val="0"/>
              </a:spcBef>
              <a:spcAft>
                <a:spcPts val="800"/>
              </a:spcAft>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code below we have created a function called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printFullname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what the function does is to print the message your full name is John Doe. You will notice that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printFullname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being called inside the button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btnFunction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4FF407-DB10-4754-8A14-F1E0FFCC37E2}"/>
              </a:ext>
            </a:extLst>
          </p:cNvPr>
          <p:cNvPicPr/>
          <p:nvPr/>
        </p:nvPicPr>
        <p:blipFill>
          <a:blip r:embed="rId2"/>
          <a:stretch>
            <a:fillRect/>
          </a:stretch>
        </p:blipFill>
        <p:spPr>
          <a:xfrm>
            <a:off x="1290315" y="2669598"/>
            <a:ext cx="5226395" cy="2673842"/>
          </a:xfrm>
          <a:prstGeom prst="rect">
            <a:avLst/>
          </a:prstGeom>
        </p:spPr>
      </p:pic>
      <p:sp>
        <p:nvSpPr>
          <p:cNvPr id="5" name="TextBox 4">
            <a:extLst>
              <a:ext uri="{FF2B5EF4-FFF2-40B4-BE49-F238E27FC236}">
                <a16:creationId xmlns:a16="http://schemas.microsoft.com/office/drawing/2014/main" id="{23082DC6-888D-4079-8362-1CB9644DE7DD}"/>
              </a:ext>
            </a:extLst>
          </p:cNvPr>
          <p:cNvSpPr txBox="1"/>
          <p:nvPr/>
        </p:nvSpPr>
        <p:spPr>
          <a:xfrm>
            <a:off x="6671257" y="2320577"/>
            <a:ext cx="4230428" cy="2540888"/>
          </a:xfrm>
          <a:prstGeom prst="rect">
            <a:avLst/>
          </a:prstGeom>
          <a:noFill/>
        </p:spPr>
        <p:txBody>
          <a:bodyPr wrap="square">
            <a:spAutoFit/>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dirty="0">
                <a:latin typeface="Times New Roman" panose="02020603050405020304" pitchFamily="18" charset="0"/>
                <a:ea typeface="Calibri" panose="020F0502020204030204" pitchFamily="34" charset="0"/>
                <a:cs typeface="Times New Roman" panose="02020603050405020304" pitchFamily="18" charset="0"/>
              </a:rPr>
              <a:t>code on the left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suppose we want to call the function and when calling also provide the first and last name so that it’s printed in the message box, then we will modify our function so that it can accept parameters in the brackets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430973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8095</TotalTime>
  <Words>754</Words>
  <Application>Microsoft Office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Garamond</vt:lpstr>
      <vt:lpstr>Gill Sans MT</vt:lpstr>
      <vt:lpstr>Impact</vt:lpstr>
      <vt:lpstr>Roboto Condensed Light</vt:lpstr>
      <vt:lpstr>Symbol</vt:lpstr>
      <vt:lpstr>Times New Roman</vt:lpstr>
      <vt:lpstr>Badge</vt:lpstr>
      <vt:lpstr>VISUAL C#.NET session 11</vt:lpstr>
      <vt:lpstr>Quote of the day</vt:lpstr>
      <vt:lpstr>Lesson objectives</vt:lpstr>
      <vt:lpstr>Lesson pre-requisites</vt:lpstr>
      <vt:lpstr>Training methods and extra readings</vt:lpstr>
      <vt:lpstr>Methods/functions</vt:lpstr>
      <vt:lpstr>WHAT is A method or a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methods</vt:lpstr>
      <vt:lpstr>Instance method</vt:lpstr>
      <vt:lpstr>static method</vt:lpstr>
      <vt:lpstr>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673</cp:revision>
  <dcterms:created xsi:type="dcterms:W3CDTF">2016-09-07T08:26:27Z</dcterms:created>
  <dcterms:modified xsi:type="dcterms:W3CDTF">2021-08-21T11:29:24Z</dcterms:modified>
</cp:coreProperties>
</file>