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7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769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6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latin typeface="Garamond" panose="02020404030301010803" pitchFamily="18" charset="0"/>
              </a:rPr>
              <a:t>LAB SESSION</a:t>
            </a:r>
            <a:br>
              <a:rPr lang="en-US" sz="8000" b="1" dirty="0">
                <a:latin typeface="Garamond" panose="02020404030301010803" pitchFamily="18" charset="0"/>
              </a:rPr>
            </a:br>
            <a:r>
              <a:rPr lang="en-US" sz="8000" b="1" dirty="0">
                <a:latin typeface="Garamond" panose="02020404030301010803" pitchFamily="18" charset="0"/>
              </a:rPr>
              <a:t>CHALLENGE OF THE WEEK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597" y="5979196"/>
            <a:ext cx="3898807" cy="40854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pc="0" dirty="0">
                <a:latin typeface="Garamond" panose="02020404030301010803" pitchFamily="18" charset="0"/>
              </a:rPr>
              <a:t>Instructor:  Edwin </a:t>
            </a:r>
            <a:r>
              <a:rPr lang="en-US" spc="0" dirty="0" err="1">
                <a:latin typeface="Garamond" panose="02020404030301010803" pitchFamily="18" charset="0"/>
              </a:rPr>
              <a:t>oduor</a:t>
            </a:r>
            <a:endParaRPr lang="en-US" spc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Quote of the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AEB95-931E-4BD0-85CD-4C97C9F6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31" y="1129993"/>
            <a:ext cx="4365937" cy="459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4681641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7722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Garamond</vt:lpstr>
      <vt:lpstr>Gill Sans MT</vt:lpstr>
      <vt:lpstr>Impact</vt:lpstr>
      <vt:lpstr>Badge</vt:lpstr>
      <vt:lpstr>LAB SESSION CHALLENGE OF THE WEEK</vt:lpstr>
      <vt:lpstr>Quote of the day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android studio</dc:title>
  <dc:creator>Zalego</dc:creator>
  <cp:lastModifiedBy>Edwin Ouma</cp:lastModifiedBy>
  <cp:revision>587</cp:revision>
  <dcterms:created xsi:type="dcterms:W3CDTF">2016-09-07T08:26:27Z</dcterms:created>
  <dcterms:modified xsi:type="dcterms:W3CDTF">2021-08-21T11:37:43Z</dcterms:modified>
</cp:coreProperties>
</file>