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5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Garamond" panose="02020404030301010803" pitchFamily="18" charset="0"/>
              </a:rPr>
              <a:t>LAB SESSION</a:t>
            </a:r>
            <a:br>
              <a:rPr lang="en-US" sz="8000" b="1" dirty="0">
                <a:latin typeface="Garamond" panose="02020404030301010803" pitchFamily="18" charset="0"/>
              </a:rPr>
            </a:br>
            <a:r>
              <a:rPr lang="en-US" sz="8000" b="1" dirty="0">
                <a:latin typeface="Garamond" panose="02020404030301010803" pitchFamily="18" charset="0"/>
              </a:rPr>
              <a:t>CHALLENGE OF THE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45F1C-11A3-4B04-9F70-9E172779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99" y="1227664"/>
            <a:ext cx="4997002" cy="472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927" y="647207"/>
            <a:ext cx="10178322" cy="542108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loop is to go round and round until the end condition is met. There are some instances as a developer one will want to execute a certain line of code over and over the code should stop being executed when the end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5437523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7721</TotalTime>
  <Words>64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Garamond</vt:lpstr>
      <vt:lpstr>Gill Sans MT</vt:lpstr>
      <vt:lpstr>Impact</vt:lpstr>
      <vt:lpstr>Times New Roman</vt:lpstr>
      <vt:lpstr>Badge</vt:lpstr>
      <vt:lpstr>LAB SESSION CHALLENGE OF THE WEEK</vt:lpstr>
      <vt:lpstr>Quote of the day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586</cp:revision>
  <dcterms:created xsi:type="dcterms:W3CDTF">2016-09-07T08:26:27Z</dcterms:created>
  <dcterms:modified xsi:type="dcterms:W3CDTF">2021-08-21T11:46:28Z</dcterms:modified>
</cp:coreProperties>
</file>