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 id="3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21</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54906-940A-4AAF-BCED-D8FC721BF657}"/>
              </a:ext>
            </a:extLst>
          </p:cNvPr>
          <p:cNvSpPr>
            <a:spLocks noGrp="1"/>
          </p:cNvSpPr>
          <p:nvPr>
            <p:ph idx="1"/>
          </p:nvPr>
        </p:nvSpPr>
        <p:spPr>
          <a:xfrm>
            <a:off x="1251678" y="1223493"/>
            <a:ext cx="10178322" cy="5035639"/>
          </a:xfrm>
        </p:spPr>
        <p:txBody>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the code for the add new button.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D8FD0817-B2B1-4A48-B82E-DB9FD442B7B4}"/>
              </a:ext>
            </a:extLst>
          </p:cNvPr>
          <p:cNvPicPr/>
          <p:nvPr/>
        </p:nvPicPr>
        <p:blipFill>
          <a:blip r:embed="rId2"/>
          <a:stretch>
            <a:fillRect/>
          </a:stretch>
        </p:blipFill>
        <p:spPr>
          <a:xfrm>
            <a:off x="2178011" y="1804450"/>
            <a:ext cx="5484919" cy="2186592"/>
          </a:xfrm>
          <a:prstGeom prst="rect">
            <a:avLst/>
          </a:prstGeom>
        </p:spPr>
      </p:pic>
      <p:sp>
        <p:nvSpPr>
          <p:cNvPr id="6" name="TextBox 5">
            <a:extLst>
              <a:ext uri="{FF2B5EF4-FFF2-40B4-BE49-F238E27FC236}">
                <a16:creationId xmlns:a16="http://schemas.microsoft.com/office/drawing/2014/main" id="{71F780C9-8B14-4D54-A6FA-527A8B07C9FC}"/>
              </a:ext>
            </a:extLst>
          </p:cNvPr>
          <p:cNvSpPr txBox="1"/>
          <p:nvPr/>
        </p:nvSpPr>
        <p:spPr>
          <a:xfrm>
            <a:off x="1722549" y="4243219"/>
            <a:ext cx="8348730" cy="67044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add new button has been clicked on then one can type inside the textboxes to add a new record.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74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54906-940A-4AAF-BCED-D8FC721BF657}"/>
              </a:ext>
            </a:extLst>
          </p:cNvPr>
          <p:cNvSpPr>
            <a:spLocks noGrp="1"/>
          </p:cNvSpPr>
          <p:nvPr>
            <p:ph idx="1"/>
          </p:nvPr>
        </p:nvSpPr>
        <p:spPr>
          <a:xfrm>
            <a:off x="1251678" y="167425"/>
            <a:ext cx="10178322" cy="6516709"/>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the save button is clicked, the records that have been typed in the text boxes are going to be saved in the database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Code for the save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EB6FEAB-644A-4573-B6FC-CB77A6D1FD03}"/>
              </a:ext>
            </a:extLst>
          </p:cNvPr>
          <p:cNvPicPr/>
          <p:nvPr/>
        </p:nvPicPr>
        <p:blipFill>
          <a:blip r:embed="rId2"/>
          <a:stretch>
            <a:fillRect/>
          </a:stretch>
        </p:blipFill>
        <p:spPr>
          <a:xfrm>
            <a:off x="1559415" y="946595"/>
            <a:ext cx="9073167" cy="4590516"/>
          </a:xfrm>
          <a:prstGeom prst="rect">
            <a:avLst/>
          </a:prstGeom>
        </p:spPr>
      </p:pic>
      <p:pic>
        <p:nvPicPr>
          <p:cNvPr id="8" name="Picture 7">
            <a:extLst>
              <a:ext uri="{FF2B5EF4-FFF2-40B4-BE49-F238E27FC236}">
                <a16:creationId xmlns:a16="http://schemas.microsoft.com/office/drawing/2014/main" id="{D5F163A1-EF38-494E-A760-925234DA820D}"/>
              </a:ext>
            </a:extLst>
          </p:cNvPr>
          <p:cNvPicPr/>
          <p:nvPr/>
        </p:nvPicPr>
        <p:blipFill>
          <a:blip r:embed="rId3"/>
          <a:stretch>
            <a:fillRect/>
          </a:stretch>
        </p:blipFill>
        <p:spPr>
          <a:xfrm>
            <a:off x="1559415" y="5537111"/>
            <a:ext cx="9073167" cy="1028700"/>
          </a:xfrm>
          <a:prstGeom prst="rect">
            <a:avLst/>
          </a:prstGeom>
        </p:spPr>
      </p:pic>
    </p:spTree>
    <p:extLst>
      <p:ext uri="{BB962C8B-B14F-4D97-AF65-F5344CB8AC3E}">
        <p14:creationId xmlns:p14="http://schemas.microsoft.com/office/powerpoint/2010/main" val="359331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54906-940A-4AAF-BCED-D8FC721BF657}"/>
              </a:ext>
            </a:extLst>
          </p:cNvPr>
          <p:cNvSpPr>
            <a:spLocks noGrp="1"/>
          </p:cNvSpPr>
          <p:nvPr>
            <p:ph idx="1"/>
          </p:nvPr>
        </p:nvSpPr>
        <p:spPr>
          <a:xfrm>
            <a:off x="1251678" y="167425"/>
            <a:ext cx="10178322" cy="6516709"/>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one wants to update records that are already in the database, then one will click on the record in the data grid then type the record to update in the text boxes and lastly click on update the records will be updated in the database.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Code for update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FE7653B-175D-4CD5-8F8F-29BC9729845D}"/>
              </a:ext>
            </a:extLst>
          </p:cNvPr>
          <p:cNvPicPr/>
          <p:nvPr/>
        </p:nvPicPr>
        <p:blipFill>
          <a:blip r:embed="rId2"/>
          <a:stretch>
            <a:fillRect/>
          </a:stretch>
        </p:blipFill>
        <p:spPr>
          <a:xfrm>
            <a:off x="1867437" y="1165940"/>
            <a:ext cx="8628844" cy="4732584"/>
          </a:xfrm>
          <a:prstGeom prst="rect">
            <a:avLst/>
          </a:prstGeom>
        </p:spPr>
      </p:pic>
    </p:spTree>
    <p:extLst>
      <p:ext uri="{BB962C8B-B14F-4D97-AF65-F5344CB8AC3E}">
        <p14:creationId xmlns:p14="http://schemas.microsoft.com/office/powerpoint/2010/main" val="121860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54906-940A-4AAF-BCED-D8FC721BF657}"/>
              </a:ext>
            </a:extLst>
          </p:cNvPr>
          <p:cNvSpPr>
            <a:spLocks noGrp="1"/>
          </p:cNvSpPr>
          <p:nvPr>
            <p:ph idx="1"/>
          </p:nvPr>
        </p:nvSpPr>
        <p:spPr>
          <a:xfrm>
            <a:off x="1251678" y="167425"/>
            <a:ext cx="10178322" cy="6323527"/>
          </a:xfrm>
        </p:spPr>
        <p:txBody>
          <a:bodyPr/>
          <a:lstStyle/>
          <a:p>
            <a:pP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Delete Button, when clicked will ask if one really wants to delete the record if the user confirms that they want to delete then the record is going to be deleted but on the other hand if one says that they don’t want to delete the record then the delete is going to be cancelled.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396552A-CF35-4856-808A-338A7FBF1E48}"/>
              </a:ext>
            </a:extLst>
          </p:cNvPr>
          <p:cNvPicPr/>
          <p:nvPr/>
        </p:nvPicPr>
        <p:blipFill>
          <a:blip r:embed="rId2"/>
          <a:stretch>
            <a:fillRect/>
          </a:stretch>
        </p:blipFill>
        <p:spPr>
          <a:xfrm>
            <a:off x="2601532" y="1279498"/>
            <a:ext cx="6568225" cy="4528875"/>
          </a:xfrm>
          <a:prstGeom prst="rect">
            <a:avLst/>
          </a:prstGeom>
        </p:spPr>
      </p:pic>
    </p:spTree>
    <p:extLst>
      <p:ext uri="{BB962C8B-B14F-4D97-AF65-F5344CB8AC3E}">
        <p14:creationId xmlns:p14="http://schemas.microsoft.com/office/powerpoint/2010/main" val="151205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54906-940A-4AAF-BCED-D8FC721BF657}"/>
              </a:ext>
            </a:extLst>
          </p:cNvPr>
          <p:cNvSpPr>
            <a:spLocks noGrp="1"/>
          </p:cNvSpPr>
          <p:nvPr>
            <p:ph idx="1"/>
          </p:nvPr>
        </p:nvSpPr>
        <p:spPr>
          <a:xfrm>
            <a:off x="1251678" y="515155"/>
            <a:ext cx="10178322" cy="5975797"/>
          </a:xfrm>
        </p:spPr>
        <p:txBody>
          <a:bodyPr/>
          <a:lstStyle/>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Code for Delete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2565236-6513-4DAD-879E-50BF15CA82AE}"/>
              </a:ext>
            </a:extLst>
          </p:cNvPr>
          <p:cNvPicPr/>
          <p:nvPr/>
        </p:nvPicPr>
        <p:blipFill>
          <a:blip r:embed="rId2"/>
          <a:stretch>
            <a:fillRect/>
          </a:stretch>
        </p:blipFill>
        <p:spPr>
          <a:xfrm>
            <a:off x="2027013" y="1205713"/>
            <a:ext cx="7374565" cy="4203414"/>
          </a:xfrm>
          <a:prstGeom prst="rect">
            <a:avLst/>
          </a:prstGeom>
        </p:spPr>
      </p:pic>
    </p:spTree>
    <p:extLst>
      <p:ext uri="{BB962C8B-B14F-4D97-AF65-F5344CB8AC3E}">
        <p14:creationId xmlns:p14="http://schemas.microsoft.com/office/powerpoint/2010/main" val="259410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E51875F3-8E41-40E5-984C-E66D130D3C16}"/>
              </a:ext>
            </a:extLst>
          </p:cNvPr>
          <p:cNvPicPr>
            <a:picLocks noChangeAspect="1"/>
          </p:cNvPicPr>
          <p:nvPr/>
        </p:nvPicPr>
        <p:blipFill>
          <a:blip r:embed="rId2"/>
          <a:stretch>
            <a:fillRect/>
          </a:stretch>
        </p:blipFill>
        <p:spPr>
          <a:xfrm>
            <a:off x="3995234" y="1404965"/>
            <a:ext cx="4367589" cy="3862494"/>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69506"/>
            <a:ext cx="10178322" cy="725198"/>
          </a:xfrm>
        </p:spPr>
        <p:txBody>
          <a:bodyPr>
            <a:normAutofit fontScale="90000"/>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Performing CRUD Operations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Performing crud operations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What is crud?</a:t>
            </a:r>
          </a:p>
        </p:txBody>
      </p:sp>
    </p:spTree>
    <p:extLst>
      <p:ext uri="{BB962C8B-B14F-4D97-AF65-F5344CB8AC3E}">
        <p14:creationId xmlns:p14="http://schemas.microsoft.com/office/powerpoint/2010/main" val="41709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5EF6A-0C30-4CB2-82EF-B96326761A30}"/>
              </a:ext>
            </a:extLst>
          </p:cNvPr>
          <p:cNvSpPr>
            <a:spLocks noGrp="1"/>
          </p:cNvSpPr>
          <p:nvPr>
            <p:ph idx="1"/>
          </p:nvPr>
        </p:nvSpPr>
        <p:spPr>
          <a:xfrm>
            <a:off x="1213041" y="1964029"/>
            <a:ext cx="10178322" cy="3593591"/>
          </a:xfrm>
        </p:spPr>
        <p:txBody>
          <a:bodyPr/>
          <a:lstStyle/>
          <a:p>
            <a:r>
              <a:rPr lang="en-US" dirty="0"/>
              <a:t>CRUD is short form of CREATE</a:t>
            </a:r>
          </a:p>
          <a:p>
            <a:r>
              <a:rPr lang="en-US" dirty="0"/>
              <a:t>READ</a:t>
            </a:r>
          </a:p>
          <a:p>
            <a:r>
              <a:rPr lang="en-US" dirty="0"/>
              <a:t>UPDATE &amp;</a:t>
            </a:r>
          </a:p>
          <a:p>
            <a:r>
              <a:rPr lang="en-US" dirty="0"/>
              <a:t>DELETE</a:t>
            </a:r>
          </a:p>
          <a:p>
            <a:r>
              <a:rPr lang="en-US" dirty="0"/>
              <a:t>In this session will be learning how to perform the above mentioned.</a:t>
            </a:r>
          </a:p>
        </p:txBody>
      </p:sp>
    </p:spTree>
    <p:extLst>
      <p:ext uri="{BB962C8B-B14F-4D97-AF65-F5344CB8AC3E}">
        <p14:creationId xmlns:p14="http://schemas.microsoft.com/office/powerpoint/2010/main" val="164333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54906-940A-4AAF-BCED-D8FC721BF657}"/>
              </a:ext>
            </a:extLst>
          </p:cNvPr>
          <p:cNvSpPr>
            <a:spLocks noGrp="1"/>
          </p:cNvSpPr>
          <p:nvPr>
            <p:ph idx="1"/>
          </p:nvPr>
        </p:nvSpPr>
        <p:spPr>
          <a:xfrm>
            <a:off x="1251678" y="1223493"/>
            <a:ext cx="10178322" cy="5035639"/>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When Add New Button is clicked on then the system will clear all the contents that are being displayed in the textbox.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3B3DED3-151A-4DB1-8A05-C4D167B0730A}"/>
              </a:ext>
            </a:extLst>
          </p:cNvPr>
          <p:cNvPicPr/>
          <p:nvPr/>
        </p:nvPicPr>
        <p:blipFill>
          <a:blip r:embed="rId2"/>
          <a:stretch>
            <a:fillRect/>
          </a:stretch>
        </p:blipFill>
        <p:spPr>
          <a:xfrm>
            <a:off x="3435674" y="1969304"/>
            <a:ext cx="5320651" cy="4083765"/>
          </a:xfrm>
          <a:prstGeom prst="rect">
            <a:avLst/>
          </a:prstGeom>
        </p:spPr>
      </p:pic>
    </p:spTree>
    <p:extLst>
      <p:ext uri="{BB962C8B-B14F-4D97-AF65-F5344CB8AC3E}">
        <p14:creationId xmlns:p14="http://schemas.microsoft.com/office/powerpoint/2010/main" val="195992086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8549</TotalTime>
  <Words>359</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Garamond</vt:lpstr>
      <vt:lpstr>Gill Sans MT</vt:lpstr>
      <vt:lpstr>Impact</vt:lpstr>
      <vt:lpstr>Roboto Condensed Light</vt:lpstr>
      <vt:lpstr>Symbol</vt:lpstr>
      <vt:lpstr>Times New Roman</vt:lpstr>
      <vt:lpstr>Badge</vt:lpstr>
      <vt:lpstr>VISUAL C#.NET session 21</vt:lpstr>
      <vt:lpstr>Quote of the day</vt:lpstr>
      <vt:lpstr>Lesson objectives</vt:lpstr>
      <vt:lpstr>Lesson pre-requisites</vt:lpstr>
      <vt:lpstr>Training methods and extra readings</vt:lpstr>
      <vt:lpstr>Performing crud operations</vt:lpstr>
      <vt:lpstr>What is crud?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812</cp:revision>
  <dcterms:created xsi:type="dcterms:W3CDTF">2016-09-07T08:26:27Z</dcterms:created>
  <dcterms:modified xsi:type="dcterms:W3CDTF">2021-08-21T11:49:28Z</dcterms:modified>
</cp:coreProperties>
</file>