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23</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334851"/>
            <a:ext cx="10178322" cy="6156101"/>
          </a:xfrm>
        </p:spPr>
        <p:txBody>
          <a:bodyPr/>
          <a:lstStyle/>
          <a:p>
            <a:pPr marL="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rPr>
              <a:t>Restoring the database.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D4A3CED3-5D0C-42AD-850C-BEC5714C19F7}"/>
              </a:ext>
            </a:extLst>
          </p:cNvPr>
          <p:cNvPicPr/>
          <p:nvPr/>
        </p:nvPicPr>
        <p:blipFill>
          <a:blip r:embed="rId2"/>
          <a:stretch>
            <a:fillRect/>
          </a:stretch>
        </p:blipFill>
        <p:spPr>
          <a:xfrm>
            <a:off x="2231531" y="1396277"/>
            <a:ext cx="2971533" cy="2943905"/>
          </a:xfrm>
          <a:prstGeom prst="rect">
            <a:avLst/>
          </a:prstGeom>
        </p:spPr>
      </p:pic>
      <p:sp>
        <p:nvSpPr>
          <p:cNvPr id="7" name="TextBox 6">
            <a:extLst>
              <a:ext uri="{FF2B5EF4-FFF2-40B4-BE49-F238E27FC236}">
                <a16:creationId xmlns:a16="http://schemas.microsoft.com/office/drawing/2014/main" id="{883639B7-C63C-4413-B960-1A6D62D446C8}"/>
              </a:ext>
            </a:extLst>
          </p:cNvPr>
          <p:cNvSpPr txBox="1"/>
          <p:nvPr/>
        </p:nvSpPr>
        <p:spPr>
          <a:xfrm>
            <a:off x="1503608" y="836831"/>
            <a:ext cx="6098146" cy="37407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Right click on the database folder and choose restore database.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35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334851"/>
            <a:ext cx="10178322" cy="6156101"/>
          </a:xfrm>
        </p:spPr>
        <p:txBody>
          <a:bodyPr/>
          <a:lstStyle/>
          <a:p>
            <a:pPr>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moment the restore has been clicked on this is what is going to be displayed. Choose device and click on the button with 3 dots, to browse for the location of the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28058C9-B231-43F7-86BE-7661E46C2289}"/>
              </a:ext>
            </a:extLst>
          </p:cNvPr>
          <p:cNvPicPr/>
          <p:nvPr/>
        </p:nvPicPr>
        <p:blipFill>
          <a:blip r:embed="rId2"/>
          <a:stretch>
            <a:fillRect/>
          </a:stretch>
        </p:blipFill>
        <p:spPr>
          <a:xfrm>
            <a:off x="2029495" y="1265202"/>
            <a:ext cx="6045558" cy="4800748"/>
          </a:xfrm>
          <a:prstGeom prst="rect">
            <a:avLst/>
          </a:prstGeom>
        </p:spPr>
      </p:pic>
    </p:spTree>
    <p:extLst>
      <p:ext uri="{BB962C8B-B14F-4D97-AF65-F5344CB8AC3E}">
        <p14:creationId xmlns:p14="http://schemas.microsoft.com/office/powerpoint/2010/main" val="211862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334851"/>
            <a:ext cx="10178322" cy="6156101"/>
          </a:xfrm>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the 3 dots are clicked on, this is the dialogue box that will display.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44E600A-9487-4840-B942-A5CCA2A314ED}"/>
              </a:ext>
            </a:extLst>
          </p:cNvPr>
          <p:cNvPicPr/>
          <p:nvPr/>
        </p:nvPicPr>
        <p:blipFill>
          <a:blip r:embed="rId2"/>
          <a:stretch>
            <a:fillRect/>
          </a:stretch>
        </p:blipFill>
        <p:spPr>
          <a:xfrm>
            <a:off x="2293865" y="964707"/>
            <a:ext cx="5420580" cy="4070931"/>
          </a:xfrm>
          <a:prstGeom prst="rect">
            <a:avLst/>
          </a:prstGeom>
        </p:spPr>
      </p:pic>
    </p:spTree>
    <p:extLst>
      <p:ext uri="{BB962C8B-B14F-4D97-AF65-F5344CB8AC3E}">
        <p14:creationId xmlns:p14="http://schemas.microsoft.com/office/powerpoint/2010/main" val="231854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35768" y="756634"/>
            <a:ext cx="10178322" cy="5344732"/>
          </a:xfrm>
        </p:spPr>
        <p:txBody>
          <a:bodyPr>
            <a:normAutofit fontScale="92500" lnSpcReduction="10000"/>
          </a:bodyPr>
          <a:lstStyle/>
          <a:p>
            <a:pPr marL="0" indent="0">
              <a:lnSpc>
                <a:spcPct val="150000"/>
              </a:lnSpc>
              <a:spcBef>
                <a:spcPts val="0"/>
              </a:spcBef>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Click Add button to browse for the file, once you have browsed for the file click ok, ok and ok again to finish up on restoring the database.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Lastly to take the folder that has the application and run the executable file, to make it executable then one needs to click on build, build solution. This is done from visual studio. At the bottom left of your screen one will be able to see if the build was a success.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this go to the location where your project is saved, open the folder that has the project name, bin, debug inside debug one will get the file, the type of the file is an application file. That is the file that when clicked on it will open that application, hence that is the file that should be taken to be used as an executable file.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4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DC04C97E-870A-4DB0-B9E1-2D5FA186A2E7}"/>
              </a:ext>
            </a:extLst>
          </p:cNvPr>
          <p:cNvPicPr>
            <a:picLocks noChangeAspect="1"/>
          </p:cNvPicPr>
          <p:nvPr/>
        </p:nvPicPr>
        <p:blipFill>
          <a:blip r:embed="rId2"/>
          <a:stretch>
            <a:fillRect/>
          </a:stretch>
        </p:blipFill>
        <p:spPr>
          <a:xfrm>
            <a:off x="4301544" y="1178464"/>
            <a:ext cx="3837904" cy="4780306"/>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69506"/>
            <a:ext cx="10178322" cy="725198"/>
          </a:xfrm>
        </p:spPr>
        <p:txBody>
          <a:bodyPr>
            <a:normAutofit fontScale="90000"/>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Performing CRUD Operations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Desktop application deployment</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1477658"/>
            <a:ext cx="10178322" cy="3593591"/>
          </a:xfrm>
        </p:spPr>
        <p:txBody>
          <a:bodyPr/>
          <a:lstStyle/>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Deploy a desktop application is to take the application that was designed in the developer’s computer and have it run in the client’s or user’s computer so that they can use this application to perform their tasks.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do this there are a few things that we need to consider, one if the application will be using the database, then the database has to be backed up and the backed-up file used in the client’s machine, when this happens then the client’s machine will be able to have the database and all the tables that will be needed for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017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334851"/>
            <a:ext cx="10178322" cy="6156101"/>
          </a:xfrm>
        </p:spPr>
        <p:txBody>
          <a:bodyPr/>
          <a:lstStyle/>
          <a:p>
            <a:pPr marL="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Backing up a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D33C319-4FDE-4934-8CED-8EE1138EBB4B}"/>
              </a:ext>
            </a:extLst>
          </p:cNvPr>
          <p:cNvPicPr/>
          <p:nvPr/>
        </p:nvPicPr>
        <p:blipFill>
          <a:blip r:embed="rId2"/>
          <a:stretch>
            <a:fillRect/>
          </a:stretch>
        </p:blipFill>
        <p:spPr>
          <a:xfrm>
            <a:off x="1965101" y="920168"/>
            <a:ext cx="6097074" cy="3625810"/>
          </a:xfrm>
          <a:prstGeom prst="rect">
            <a:avLst/>
          </a:prstGeom>
        </p:spPr>
      </p:pic>
      <p:sp>
        <p:nvSpPr>
          <p:cNvPr id="5" name="TextBox 4">
            <a:extLst>
              <a:ext uri="{FF2B5EF4-FFF2-40B4-BE49-F238E27FC236}">
                <a16:creationId xmlns:a16="http://schemas.microsoft.com/office/drawing/2014/main" id="{5517CE5F-2A9C-4CD0-8B6C-F8ACD8BD6369}"/>
              </a:ext>
            </a:extLst>
          </p:cNvPr>
          <p:cNvSpPr txBox="1"/>
          <p:nvPr/>
        </p:nvSpPr>
        <p:spPr>
          <a:xfrm>
            <a:off x="1503607" y="4664941"/>
            <a:ext cx="10178322" cy="923330"/>
          </a:xfrm>
          <a:prstGeom prst="rect">
            <a:avLst/>
          </a:prstGeom>
          <a:noFill/>
        </p:spPr>
        <p:txBody>
          <a:bodyPr wrap="square">
            <a:spAutoFit/>
          </a:bodyPr>
          <a:lstStyle/>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SQL Server, right click on the database to be backed up, choose tasks, then click on Back Up. The following window will be displayed. Click Ok for the database to be backed up. It’s going to be backed up note the location where the backed up fille is going to be stored.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469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60C8-C729-4BA2-957C-BAE8483FDA83}"/>
              </a:ext>
            </a:extLst>
          </p:cNvPr>
          <p:cNvSpPr>
            <a:spLocks noGrp="1"/>
          </p:cNvSpPr>
          <p:nvPr>
            <p:ph idx="1"/>
          </p:nvPr>
        </p:nvSpPr>
        <p:spPr>
          <a:xfrm>
            <a:off x="1148647" y="334851"/>
            <a:ext cx="10178322" cy="6156101"/>
          </a:xfrm>
        </p:spPr>
        <p:txBody>
          <a:bodyPr/>
          <a:lstStyle/>
          <a:p>
            <a:pPr mar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913168B8-7A90-4E3B-874F-1E8A301CE723}"/>
              </a:ext>
            </a:extLst>
          </p:cNvPr>
          <p:cNvPicPr/>
          <p:nvPr/>
        </p:nvPicPr>
        <p:blipFill>
          <a:blip r:embed="rId2"/>
          <a:stretch>
            <a:fillRect/>
          </a:stretch>
        </p:blipFill>
        <p:spPr>
          <a:xfrm>
            <a:off x="2073498" y="529688"/>
            <a:ext cx="6207617" cy="4451851"/>
          </a:xfrm>
          <a:prstGeom prst="rect">
            <a:avLst/>
          </a:prstGeom>
        </p:spPr>
      </p:pic>
      <p:sp>
        <p:nvSpPr>
          <p:cNvPr id="7" name="TextBox 6">
            <a:extLst>
              <a:ext uri="{FF2B5EF4-FFF2-40B4-BE49-F238E27FC236}">
                <a16:creationId xmlns:a16="http://schemas.microsoft.com/office/drawing/2014/main" id="{C4EBE472-4817-4FDC-8A53-9831745C6C57}"/>
              </a:ext>
            </a:extLst>
          </p:cNvPr>
          <p:cNvSpPr txBox="1"/>
          <p:nvPr/>
        </p:nvSpPr>
        <p:spPr>
          <a:xfrm>
            <a:off x="1409981" y="5149687"/>
            <a:ext cx="9655654" cy="878895"/>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database has been backed up then next thing is to take the backed-up database and restore it in the client’s machine so as to use the database.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747255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8566</TotalTime>
  <Words>565</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Garamond</vt:lpstr>
      <vt:lpstr>Gill Sans MT</vt:lpstr>
      <vt:lpstr>Impact</vt:lpstr>
      <vt:lpstr>Roboto Condensed Light</vt:lpstr>
      <vt:lpstr>Symbol</vt:lpstr>
      <vt:lpstr>Times New Roman</vt:lpstr>
      <vt:lpstr>Badge</vt:lpstr>
      <vt:lpstr>VISUAL C#.NET session 23</vt:lpstr>
      <vt:lpstr>Quote of the day</vt:lpstr>
      <vt:lpstr>Lesson objectives</vt:lpstr>
      <vt:lpstr>Lesson pre-requisites</vt:lpstr>
      <vt:lpstr>Training methods and extra readings</vt:lpstr>
      <vt:lpstr>Desktop application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819</cp:revision>
  <dcterms:created xsi:type="dcterms:W3CDTF">2016-09-07T08:26:27Z</dcterms:created>
  <dcterms:modified xsi:type="dcterms:W3CDTF">2021-08-21T11:50:58Z</dcterms:modified>
</cp:coreProperties>
</file>