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257" r:id="rId8"/>
    <p:sldId id="258" r:id="rId9"/>
    <p:sldId id="374" r:id="rId10"/>
    <p:sldId id="351" r:id="rId11"/>
    <p:sldId id="375" r:id="rId12"/>
    <p:sldId id="367" r:id="rId13"/>
    <p:sldId id="368" r:id="rId14"/>
    <p:sldId id="369" r:id="rId15"/>
    <p:sldId id="259" r:id="rId16"/>
    <p:sldId id="376" r:id="rId17"/>
    <p:sldId id="3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20" y="1098388"/>
            <a:ext cx="11449318" cy="4156192"/>
          </a:xfrm>
        </p:spPr>
        <p:txBody>
          <a:bodyPr/>
          <a:lstStyle/>
          <a:p>
            <a:r>
              <a:rPr lang="en-US" sz="8000" b="1" dirty="0">
                <a:latin typeface="Garamond" panose="02020404030301010803" pitchFamily="18" charset="0"/>
              </a:rPr>
              <a:t>VISUAL C#.NET session three</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If Statement</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12513"/>
            <a:ext cx="10178322" cy="3870101"/>
          </a:xfrm>
        </p:spPr>
        <p:txBody>
          <a:bodyPr>
            <a:norm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first conditional logic is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statement. The structure of the IF statement looks like this.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if (condition)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code to be executed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nSpc>
                <a:spcPct val="107000"/>
              </a:lnSpc>
              <a:spcBef>
                <a:spcPts val="0"/>
              </a:spcBef>
              <a:spcAft>
                <a:spcPts val="800"/>
              </a:spcAft>
              <a:buNone/>
            </a:pPr>
            <a:r>
              <a:rPr lang="en-US"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 know how the If Statement works and how to write the If Statement code will take at a scenario.</a:t>
            </a:r>
          </a:p>
          <a:p>
            <a:pPr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suppose we want to create a simple system that is going to check if one is eligible to vote, for one to be eligible to vote then they must be 18 years and above. Therefore, we will have a text box where one will enter their age then when a button is clicked on the system should display appropriate message based on what is inside the text box.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7022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If Statement</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12513"/>
            <a:ext cx="10178322" cy="4398135"/>
          </a:xfrm>
        </p:spPr>
        <p:txBody>
          <a:bodyPr>
            <a:normAutofit/>
          </a:bodyPr>
          <a:lstStyle/>
          <a:p>
            <a:pPr marR="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35B02D94-717F-405B-A668-65E026BC5C53}"/>
              </a:ext>
            </a:extLst>
          </p:cNvPr>
          <p:cNvPicPr/>
          <p:nvPr/>
        </p:nvPicPr>
        <p:blipFill>
          <a:blip r:embed="rId2"/>
          <a:stretch>
            <a:fillRect/>
          </a:stretch>
        </p:blipFill>
        <p:spPr>
          <a:xfrm>
            <a:off x="1251678" y="1468192"/>
            <a:ext cx="4444455" cy="2163650"/>
          </a:xfrm>
          <a:prstGeom prst="rect">
            <a:avLst/>
          </a:prstGeom>
          <a:ln>
            <a:solidFill>
              <a:schemeClr val="accent1">
                <a:lumMod val="75000"/>
              </a:schemeClr>
            </a:solidFill>
          </a:ln>
        </p:spPr>
      </p:pic>
      <p:sp>
        <p:nvSpPr>
          <p:cNvPr id="7" name="TextBox 6">
            <a:extLst>
              <a:ext uri="{FF2B5EF4-FFF2-40B4-BE49-F238E27FC236}">
                <a16:creationId xmlns:a16="http://schemas.microsoft.com/office/drawing/2014/main" id="{2B5434F7-E36C-43AB-9E1A-1619D00CB429}"/>
              </a:ext>
            </a:extLst>
          </p:cNvPr>
          <p:cNvSpPr txBox="1"/>
          <p:nvPr/>
        </p:nvSpPr>
        <p:spPr>
          <a:xfrm>
            <a:off x="5924282" y="1468192"/>
            <a:ext cx="5344731" cy="1709892"/>
          </a:xfrm>
          <a:prstGeom prst="rect">
            <a:avLst/>
          </a:prstGeom>
          <a:noFill/>
        </p:spPr>
        <p:txBody>
          <a:bodyPr wrap="square">
            <a:spAutoFit/>
          </a:bodyPr>
          <a:lstStyle/>
          <a:p>
            <a:pPr marL="0" marR="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code behind the button is this, from this code it checks what the user enters inside the textbox, if the number entered is 18 and above then message that will be produced is </a:t>
            </a:r>
            <a:r>
              <a:rPr lang="en-US" sz="1800" b="1" i="1" dirty="0">
                <a:effectLst/>
                <a:latin typeface="Times New Roman" panose="02020603050405020304" pitchFamily="18" charset="0"/>
                <a:ea typeface="Calibri" panose="020F0502020204030204" pitchFamily="34" charset="0"/>
                <a:cs typeface="Times New Roman" panose="02020603050405020304" pitchFamily="18" charset="0"/>
              </a:rPr>
              <a:t>“You are allowed to vote”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49D4326-E4C7-4E95-99E1-3E0F36A245FB}"/>
              </a:ext>
            </a:extLst>
          </p:cNvPr>
          <p:cNvPicPr/>
          <p:nvPr/>
        </p:nvPicPr>
        <p:blipFill>
          <a:blip r:embed="rId3"/>
          <a:stretch>
            <a:fillRect/>
          </a:stretch>
        </p:blipFill>
        <p:spPr>
          <a:xfrm>
            <a:off x="1961961" y="3964014"/>
            <a:ext cx="7596787" cy="2012006"/>
          </a:xfrm>
          <a:prstGeom prst="rect">
            <a:avLst/>
          </a:prstGeom>
        </p:spPr>
      </p:pic>
    </p:spTree>
    <p:extLst>
      <p:ext uri="{BB962C8B-B14F-4D97-AF65-F5344CB8AC3E}">
        <p14:creationId xmlns:p14="http://schemas.microsoft.com/office/powerpoint/2010/main" val="69201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fontScale="90000"/>
          </a:bodyPr>
          <a:lstStyle/>
          <a:p>
            <a:pPr marL="0" marR="0">
              <a:lnSpc>
                <a:spcPct val="150000"/>
              </a:lnSpc>
              <a:spcBef>
                <a:spcPts val="200"/>
              </a:spcBef>
              <a:spcAft>
                <a:spcPts val="0"/>
              </a:spcAft>
            </a:pPr>
            <a:r>
              <a:rPr lang="en-US" sz="2400" b="1" dirty="0">
                <a:latin typeface="Garamond" panose="02020404030301010803" pitchFamily="18" charset="0"/>
              </a:rPr>
              <a:t>When writing the if statements they are written with the help of conditional operators.</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18953"/>
            <a:ext cx="10178322" cy="3960640"/>
          </a:xfrm>
        </p:spPr>
        <p:txBody>
          <a:bodyPr>
            <a:normAutofit/>
          </a:bodyPr>
          <a:lstStyle/>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&gt; 	Greater Than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&lt; 	Less Than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&gt;= 	Greater Than or Equal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&lt;= 	Less than or Equal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Not Equal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Not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&amp;&amp; 	And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 	Equal To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65626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If statement contd..</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18953"/>
            <a:ext cx="10178322" cy="3960640"/>
          </a:xfrm>
        </p:spPr>
        <p:txBody>
          <a:bodyPr>
            <a:normAutofit fontScale="92500"/>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the  code written earlier if one enters 15 as their age then no message is going to be displayed based on how the code is at the moment. What we want to do is modify our code slightly.  If one enters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 0 – 17 let the system display you are too young to vote,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18 – 120 You are allowed to vote,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Above 120 – age not included in this exercise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Negative number – please enter valid age in the text box.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For this to happen we will add an else if part whereby we will give the conditions that we want for our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600127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6"/>
            <a:ext cx="9888547" cy="696982"/>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If statement contd..</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313645"/>
            <a:ext cx="10178322" cy="5161969"/>
          </a:xfrm>
        </p:spPr>
        <p:txBody>
          <a:bodyPr>
            <a:normAutofit/>
          </a:bodyPr>
          <a:lstStyle/>
          <a:p>
            <a:endParaRPr lang="en-US" dirty="0"/>
          </a:p>
          <a:p>
            <a:endParaRPr lang="en-US" dirty="0"/>
          </a:p>
        </p:txBody>
      </p:sp>
      <p:pic>
        <p:nvPicPr>
          <p:cNvPr id="9" name="Picture 8">
            <a:extLst>
              <a:ext uri="{FF2B5EF4-FFF2-40B4-BE49-F238E27FC236}">
                <a16:creationId xmlns:a16="http://schemas.microsoft.com/office/drawing/2014/main" id="{C96B115F-DC22-49CE-886B-D1FE12D2D56F}"/>
              </a:ext>
            </a:extLst>
          </p:cNvPr>
          <p:cNvPicPr/>
          <p:nvPr/>
        </p:nvPicPr>
        <p:blipFill>
          <a:blip r:embed="rId2"/>
          <a:stretch>
            <a:fillRect/>
          </a:stretch>
        </p:blipFill>
        <p:spPr>
          <a:xfrm>
            <a:off x="2408349" y="1313646"/>
            <a:ext cx="6568226" cy="5293216"/>
          </a:xfrm>
          <a:prstGeom prst="rect">
            <a:avLst/>
          </a:prstGeom>
        </p:spPr>
      </p:pic>
    </p:spTree>
    <p:extLst>
      <p:ext uri="{BB962C8B-B14F-4D97-AF65-F5344CB8AC3E}">
        <p14:creationId xmlns:p14="http://schemas.microsoft.com/office/powerpoint/2010/main" val="2615508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839" y="2682934"/>
            <a:ext cx="10178322" cy="1492132"/>
          </a:xfrm>
        </p:spPr>
        <p:txBody>
          <a:bodyPr>
            <a:normAutofit/>
          </a:bodyPr>
          <a:lstStyle/>
          <a:p>
            <a:pPr algn="ctr"/>
            <a:r>
              <a:rPr lang="en-US" b="1" dirty="0">
                <a:latin typeface="Garamond" panose="02020404030301010803" pitchFamily="18" charset="0"/>
              </a:rPr>
              <a:t>2. Switch statement</a:t>
            </a:r>
          </a:p>
        </p:txBody>
      </p:sp>
    </p:spTree>
    <p:extLst>
      <p:ext uri="{BB962C8B-B14F-4D97-AF65-F5344CB8AC3E}">
        <p14:creationId xmlns:p14="http://schemas.microsoft.com/office/powerpoint/2010/main" val="2281975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switch Statement</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964028"/>
            <a:ext cx="10178322" cy="3870101"/>
          </a:xfrm>
        </p:spPr>
        <p:txBody>
          <a:bodyPr>
            <a:normAutofit/>
          </a:bodyPr>
          <a:lstStyle/>
          <a:p>
            <a:pPr marL="0" marR="0" indent="0">
              <a:lnSpc>
                <a:spcPct val="10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second conditional logic is the switch statement. To understand the switch statement, we are going to build a small program using the drop-down button. Our Graphical User Interface will look like this.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1474014-AC22-48A0-BD97-7FA8928D921B}"/>
              </a:ext>
            </a:extLst>
          </p:cNvPr>
          <p:cNvPicPr/>
          <p:nvPr/>
        </p:nvPicPr>
        <p:blipFill>
          <a:blip r:embed="rId2"/>
          <a:stretch>
            <a:fillRect/>
          </a:stretch>
        </p:blipFill>
        <p:spPr>
          <a:xfrm>
            <a:off x="1547609" y="3429000"/>
            <a:ext cx="3990305" cy="1731874"/>
          </a:xfrm>
          <a:prstGeom prst="rect">
            <a:avLst/>
          </a:prstGeom>
          <a:ln>
            <a:solidFill>
              <a:schemeClr val="accent1">
                <a:lumMod val="75000"/>
              </a:schemeClr>
            </a:solidFill>
          </a:ln>
        </p:spPr>
      </p:pic>
      <p:pic>
        <p:nvPicPr>
          <p:cNvPr id="5" name="Picture 4">
            <a:extLst>
              <a:ext uri="{FF2B5EF4-FFF2-40B4-BE49-F238E27FC236}">
                <a16:creationId xmlns:a16="http://schemas.microsoft.com/office/drawing/2014/main" id="{82FA6C6F-B710-42A0-8244-622C39809BB8}"/>
              </a:ext>
            </a:extLst>
          </p:cNvPr>
          <p:cNvPicPr/>
          <p:nvPr/>
        </p:nvPicPr>
        <p:blipFill>
          <a:blip r:embed="rId3"/>
          <a:stretch>
            <a:fillRect/>
          </a:stretch>
        </p:blipFill>
        <p:spPr>
          <a:xfrm>
            <a:off x="6654088" y="3429000"/>
            <a:ext cx="3176522" cy="1731874"/>
          </a:xfrm>
          <a:prstGeom prst="rect">
            <a:avLst/>
          </a:prstGeom>
          <a:ln>
            <a:solidFill>
              <a:schemeClr val="accent1">
                <a:lumMod val="75000"/>
              </a:schemeClr>
            </a:solidFill>
          </a:ln>
        </p:spPr>
      </p:pic>
    </p:spTree>
    <p:extLst>
      <p:ext uri="{BB962C8B-B14F-4D97-AF65-F5344CB8AC3E}">
        <p14:creationId xmlns:p14="http://schemas.microsoft.com/office/powerpoint/2010/main" val="156489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9888547" cy="1085807"/>
          </a:xfrm>
        </p:spPr>
        <p:txBody>
          <a:bodyPr>
            <a:normAutofit/>
          </a:bodyPr>
          <a:lstStyle/>
          <a:p>
            <a:pPr marL="0" marR="0">
              <a:lnSpc>
                <a:spcPct val="150000"/>
              </a:lnSpc>
              <a:spcBef>
                <a:spcPts val="200"/>
              </a:spcBef>
              <a:spcAft>
                <a:spcPts val="0"/>
              </a:spcAft>
            </a:pPr>
            <a:r>
              <a:rPr lang="en-US" sz="2400" b="1" dirty="0">
                <a:latin typeface="Garamond" panose="02020404030301010803" pitchFamily="18" charset="0"/>
              </a:rPr>
              <a:t>switch Statement</a:t>
            </a:r>
          </a:p>
        </p:txBody>
      </p:sp>
      <p:sp>
        <p:nvSpPr>
          <p:cNvPr id="6" name="Content Placeholder 5">
            <a:extLst>
              <a:ext uri="{FF2B5EF4-FFF2-40B4-BE49-F238E27FC236}">
                <a16:creationId xmlns:a16="http://schemas.microsoft.com/office/drawing/2014/main" id="{F9648906-A758-4961-A01D-9B69984A14A3}"/>
              </a:ext>
            </a:extLst>
          </p:cNvPr>
          <p:cNvSpPr>
            <a:spLocks noGrp="1"/>
          </p:cNvSpPr>
          <p:nvPr>
            <p:ph idx="1"/>
          </p:nvPr>
        </p:nvSpPr>
        <p:spPr>
          <a:xfrm>
            <a:off x="1251678" y="1371599"/>
            <a:ext cx="10178322" cy="4655714"/>
          </a:xfrm>
        </p:spPr>
        <p:txBody>
          <a:bodyPr>
            <a:normAutofit/>
          </a:bodyPr>
          <a:lstStyle/>
          <a:p>
            <a:pPr marL="0" marR="0" indent="0">
              <a:lnSpc>
                <a:spcPct val="10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one clicks on the drop-down arrow and chooses their favorite color, then clicks on the button appropriate message will be displayed on the message box. Below we have the code that is going to give us the output shown above.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R="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7" name="Picture 6">
            <a:extLst>
              <a:ext uri="{FF2B5EF4-FFF2-40B4-BE49-F238E27FC236}">
                <a16:creationId xmlns:a16="http://schemas.microsoft.com/office/drawing/2014/main" id="{782F805D-6A19-4102-9460-43E2C875A598}"/>
              </a:ext>
            </a:extLst>
          </p:cNvPr>
          <p:cNvPicPr/>
          <p:nvPr/>
        </p:nvPicPr>
        <p:blipFill>
          <a:blip r:embed="rId2"/>
          <a:stretch>
            <a:fillRect/>
          </a:stretch>
        </p:blipFill>
        <p:spPr>
          <a:xfrm>
            <a:off x="3262799" y="2457405"/>
            <a:ext cx="4850892" cy="3402482"/>
          </a:xfrm>
          <a:prstGeom prst="rect">
            <a:avLst/>
          </a:prstGeom>
        </p:spPr>
      </p:pic>
    </p:spTree>
    <p:extLst>
      <p:ext uri="{BB962C8B-B14F-4D97-AF65-F5344CB8AC3E}">
        <p14:creationId xmlns:p14="http://schemas.microsoft.com/office/powerpoint/2010/main" val="136051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24609068-0D99-4832-B825-EDC34C4A9F1C}"/>
              </a:ext>
            </a:extLst>
          </p:cNvPr>
          <p:cNvPicPr>
            <a:picLocks noChangeAspect="1"/>
          </p:cNvPicPr>
          <p:nvPr/>
        </p:nvPicPr>
        <p:blipFill>
          <a:blip r:embed="rId2"/>
          <a:stretch>
            <a:fillRect/>
          </a:stretch>
        </p:blipFill>
        <p:spPr>
          <a:xfrm>
            <a:off x="3309871" y="1104205"/>
            <a:ext cx="5759562" cy="4958113"/>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p:txBody>
          <a:bodyPr>
            <a:normAutofit/>
          </a:bodyPr>
          <a:lstStyle/>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Conditional Logic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Switch Statement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Conditional logic</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1054" y="2828702"/>
            <a:ext cx="10178322" cy="1492132"/>
          </a:xfrm>
        </p:spPr>
        <p:txBody>
          <a:bodyPr>
            <a:normAutofit fontScale="90000"/>
          </a:bodyPr>
          <a:lstStyle/>
          <a:p>
            <a:pPr algn="ctr"/>
            <a:r>
              <a:rPr lang="en-US" b="1" dirty="0">
                <a:latin typeface="Garamond" panose="02020404030301010803" pitchFamily="18" charset="0"/>
              </a:rPr>
              <a:t>What is conditional logic</a:t>
            </a:r>
          </a:p>
        </p:txBody>
      </p:sp>
    </p:spTree>
    <p:extLst>
      <p:ext uri="{BB962C8B-B14F-4D97-AF65-F5344CB8AC3E}">
        <p14:creationId xmlns:p14="http://schemas.microsoft.com/office/powerpoint/2010/main" val="378267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7927" y="647207"/>
            <a:ext cx="10178322" cy="5624804"/>
          </a:xfrm>
        </p:spPr>
        <p:txBody>
          <a:bodyPr>
            <a:no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programming codes are usually executed from left to right, finish the line move to the second until the entire bunch of code is executed. When talking about conditional logic this is whereby the code is going to be executed though not going to follow the normal order rather the code is going to be executed based on a given condition if the condition has been met.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600" dirty="0">
              <a:latin typeface="Garamond" panose="02020404030301010803" pitchFamily="18" charset="0"/>
            </a:endParaRPr>
          </a:p>
        </p:txBody>
      </p:sp>
    </p:spTree>
    <p:extLst>
      <p:ext uri="{BB962C8B-B14F-4D97-AF65-F5344CB8AC3E}">
        <p14:creationId xmlns:p14="http://schemas.microsoft.com/office/powerpoint/2010/main" val="5437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417" y="2344849"/>
            <a:ext cx="10178322" cy="2168301"/>
          </a:xfrm>
        </p:spPr>
        <p:txBody>
          <a:bodyPr>
            <a:normAutofit fontScale="90000"/>
          </a:bodyPr>
          <a:lstStyle/>
          <a:p>
            <a:pPr algn="ctr"/>
            <a:r>
              <a:rPr lang="en-US" b="1" dirty="0">
                <a:latin typeface="Garamond" panose="02020404030301010803" pitchFamily="18" charset="0"/>
              </a:rPr>
              <a:t>The first conditional logic </a:t>
            </a:r>
            <a:br>
              <a:rPr lang="en-US" b="1" dirty="0">
                <a:latin typeface="Garamond" panose="02020404030301010803" pitchFamily="18" charset="0"/>
              </a:rPr>
            </a:br>
            <a:r>
              <a:rPr lang="en-US" b="1" dirty="0">
                <a:latin typeface="Garamond" panose="02020404030301010803" pitchFamily="18" charset="0"/>
              </a:rPr>
              <a:t>1. if statement</a:t>
            </a:r>
          </a:p>
        </p:txBody>
      </p:sp>
    </p:spTree>
    <p:extLst>
      <p:ext uri="{BB962C8B-B14F-4D97-AF65-F5344CB8AC3E}">
        <p14:creationId xmlns:p14="http://schemas.microsoft.com/office/powerpoint/2010/main" val="42334953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7768</TotalTime>
  <Words>655</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Garamond</vt:lpstr>
      <vt:lpstr>Gill Sans MT</vt:lpstr>
      <vt:lpstr>Impact</vt:lpstr>
      <vt:lpstr>Roboto Condensed Light</vt:lpstr>
      <vt:lpstr>Symbol</vt:lpstr>
      <vt:lpstr>Times New Roman</vt:lpstr>
      <vt:lpstr>Badge</vt:lpstr>
      <vt:lpstr>VISUAL C#.NET session three</vt:lpstr>
      <vt:lpstr>Quote of the day</vt:lpstr>
      <vt:lpstr>Lesson objectives</vt:lpstr>
      <vt:lpstr>Lesson pre-requisites</vt:lpstr>
      <vt:lpstr>Training methods and extra readings</vt:lpstr>
      <vt:lpstr>Conditional logic</vt:lpstr>
      <vt:lpstr>What is conditional logic</vt:lpstr>
      <vt:lpstr>PowerPoint Presentation</vt:lpstr>
      <vt:lpstr>The first conditional logic  1. if statement</vt:lpstr>
      <vt:lpstr>If Statement</vt:lpstr>
      <vt:lpstr>If Statement</vt:lpstr>
      <vt:lpstr>When writing the if statements they are written with the help of conditional operators.</vt:lpstr>
      <vt:lpstr>If statement contd..</vt:lpstr>
      <vt:lpstr>If statement contd..</vt:lpstr>
      <vt:lpstr>2. Switch statement</vt:lpstr>
      <vt:lpstr>switch Statement</vt:lpstr>
      <vt:lpstr>switch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607</cp:revision>
  <dcterms:created xsi:type="dcterms:W3CDTF">2016-09-07T08:26:27Z</dcterms:created>
  <dcterms:modified xsi:type="dcterms:W3CDTF">2021-08-21T11:14:21Z</dcterms:modified>
</cp:coreProperties>
</file>