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55" r:id="rId7"/>
    <p:sldId id="257" r:id="rId8"/>
    <p:sldId id="258" r:id="rId9"/>
    <p:sldId id="259" r:id="rId10"/>
    <p:sldId id="357" r:id="rId11"/>
    <p:sldId id="367" r:id="rId12"/>
    <p:sldId id="368" r:id="rId13"/>
    <p:sldId id="369" r:id="rId14"/>
    <p:sldId id="370" r:id="rId15"/>
    <p:sldId id="371" r:id="rId16"/>
    <p:sldId id="372" r:id="rId17"/>
    <p:sldId id="3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5" autoAdjust="0"/>
    <p:restoredTop sz="94660"/>
  </p:normalViewPr>
  <p:slideViewPr>
    <p:cSldViewPr snapToGrid="0">
      <p:cViewPr varScale="1">
        <p:scale>
          <a:sx n="74" d="100"/>
          <a:sy n="74" d="100"/>
        </p:scale>
        <p:origin x="4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b="1" dirty="0">
                <a:latin typeface="Garamond" panose="02020404030301010803" pitchFamily="18" charset="0"/>
              </a:rPr>
              <a:t>VISUAL C#.NET session 4</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7927" y="647207"/>
            <a:ext cx="10178322" cy="5421084"/>
          </a:xfrm>
        </p:spPr>
        <p:txBody>
          <a:bodyPr>
            <a:noAutofit/>
          </a:bodyPr>
          <a:lstStyle/>
          <a:p>
            <a:pPr marR="0" lvl="0">
              <a:lnSpc>
                <a:spcPct val="107000"/>
              </a:lnSpc>
              <a:spcBef>
                <a:spcPts val="0"/>
              </a:spcBef>
              <a:spcAft>
                <a:spcPts val="0"/>
              </a:spcAft>
            </a:pP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1. For loop</a:t>
            </a:r>
          </a:p>
          <a:p>
            <a:pPr marR="0" lvl="0">
              <a:lnSpc>
                <a:spcPct val="107000"/>
              </a:lnSpc>
              <a:spcBef>
                <a:spcPts val="0"/>
              </a:spcBef>
              <a:spcAft>
                <a:spcPts val="0"/>
              </a:spcAft>
            </a:pP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2. Do loop</a:t>
            </a:r>
          </a:p>
          <a:p>
            <a:pPr marR="0" lvl="0">
              <a:lnSpc>
                <a:spcPct val="107000"/>
              </a:lnSpc>
              <a:spcBef>
                <a:spcPts val="0"/>
              </a:spcBef>
              <a:spcAft>
                <a:spcPts val="0"/>
              </a:spcAft>
            </a:pP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3. While loop</a:t>
            </a:r>
          </a:p>
          <a:p>
            <a:pPr marR="0" lvl="0">
              <a:lnSpc>
                <a:spcPct val="107000"/>
              </a:lnSpc>
              <a:spcBef>
                <a:spcPts val="0"/>
              </a:spcBef>
              <a:spcAft>
                <a:spcPts val="0"/>
              </a:spcAft>
            </a:pP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3600" dirty="0">
              <a:latin typeface="Garamond" panose="02020404030301010803" pitchFamily="18" charset="0"/>
            </a:endParaRPr>
          </a:p>
          <a:p>
            <a:pPr marL="0" indent="0">
              <a:buNone/>
            </a:pPr>
            <a:endParaRPr lang="en-US" sz="3600" dirty="0">
              <a:latin typeface="Garamond" panose="02020404030301010803" pitchFamily="18" charset="0"/>
            </a:endParaRPr>
          </a:p>
          <a:p>
            <a:endParaRPr lang="en-US" sz="3600" dirty="0">
              <a:latin typeface="Garamond" panose="02020404030301010803" pitchFamily="18" charset="0"/>
            </a:endParaRPr>
          </a:p>
        </p:txBody>
      </p:sp>
    </p:spTree>
    <p:extLst>
      <p:ext uri="{BB962C8B-B14F-4D97-AF65-F5344CB8AC3E}">
        <p14:creationId xmlns:p14="http://schemas.microsoft.com/office/powerpoint/2010/main" val="2092469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B6AD-A2C3-498A-A28D-B957045A2EB9}"/>
              </a:ext>
            </a:extLst>
          </p:cNvPr>
          <p:cNvSpPr>
            <a:spLocks noGrp="1"/>
          </p:cNvSpPr>
          <p:nvPr>
            <p:ph type="title"/>
          </p:nvPr>
        </p:nvSpPr>
        <p:spPr/>
        <p:txBody>
          <a:bodyPr/>
          <a:lstStyle/>
          <a:p>
            <a:r>
              <a:rPr lang="en-US" dirty="0"/>
              <a:t>For loop</a:t>
            </a:r>
          </a:p>
        </p:txBody>
      </p:sp>
      <p:sp>
        <p:nvSpPr>
          <p:cNvPr id="3" name="Content Placeholder 2">
            <a:extLst>
              <a:ext uri="{FF2B5EF4-FFF2-40B4-BE49-F238E27FC236}">
                <a16:creationId xmlns:a16="http://schemas.microsoft.com/office/drawing/2014/main" id="{018E9901-268D-4F0D-98AC-89E10D6EB46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Below is a syntax of the For Loop</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for (</a:t>
            </a:r>
            <a:r>
              <a:rPr lang="en-US" b="1"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init</a:t>
            </a:r>
            <a:r>
              <a:rPr lang="en-US"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condition; increment)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statement(s);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init</a:t>
            </a:r>
            <a:r>
              <a:rPr lang="en-US" dirty="0">
                <a:effectLst/>
                <a:latin typeface="Times New Roman" panose="02020603050405020304" pitchFamily="18" charset="0"/>
                <a:ea typeface="Calibri" panose="020F0502020204030204" pitchFamily="34" charset="0"/>
                <a:cs typeface="Times New Roman" panose="02020603050405020304" pitchFamily="18" charset="0"/>
              </a:rPr>
              <a:t> – This is the starting point of the loop</a:t>
            </a:r>
          </a:p>
          <a:p>
            <a:pPr marL="0" marR="0">
              <a:lnSpc>
                <a:spcPct val="107000"/>
              </a:lnSpc>
              <a:spcBef>
                <a:spcPts val="0"/>
              </a:spcBef>
              <a:spcAft>
                <a:spcPts val="800"/>
              </a:spcAft>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Condition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the body of the loop is executed if the condition is true and if the condition is false, then it’s not going to be executed.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Increment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Once the body of the loop has executed, the incremental value will be able to increase the value based on what has been indicated.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30847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B6AD-A2C3-498A-A28D-B957045A2EB9}"/>
              </a:ext>
            </a:extLst>
          </p:cNvPr>
          <p:cNvSpPr>
            <a:spLocks noGrp="1"/>
          </p:cNvSpPr>
          <p:nvPr>
            <p:ph type="title"/>
          </p:nvPr>
        </p:nvSpPr>
        <p:spPr/>
        <p:txBody>
          <a:bodyPr/>
          <a:lstStyle/>
          <a:p>
            <a:r>
              <a:rPr lang="en-US" dirty="0"/>
              <a:t>For loop code</a:t>
            </a:r>
          </a:p>
        </p:txBody>
      </p:sp>
      <p:pic>
        <p:nvPicPr>
          <p:cNvPr id="4" name="Content Placeholder 3">
            <a:extLst>
              <a:ext uri="{FF2B5EF4-FFF2-40B4-BE49-F238E27FC236}">
                <a16:creationId xmlns:a16="http://schemas.microsoft.com/office/drawing/2014/main" id="{1D19E761-9CC6-41CA-9D05-CB3E19887A91}"/>
              </a:ext>
            </a:extLst>
          </p:cNvPr>
          <p:cNvPicPr>
            <a:picLocks noGrp="1"/>
          </p:cNvPicPr>
          <p:nvPr>
            <p:ph idx="1"/>
          </p:nvPr>
        </p:nvPicPr>
        <p:blipFill>
          <a:blip r:embed="rId2"/>
          <a:stretch>
            <a:fillRect/>
          </a:stretch>
        </p:blipFill>
        <p:spPr>
          <a:xfrm>
            <a:off x="1251678" y="1761828"/>
            <a:ext cx="5432457" cy="1860356"/>
          </a:xfrm>
          <a:prstGeom prst="rect">
            <a:avLst/>
          </a:prstGeom>
        </p:spPr>
      </p:pic>
      <p:pic>
        <p:nvPicPr>
          <p:cNvPr id="5" name="Picture 4">
            <a:extLst>
              <a:ext uri="{FF2B5EF4-FFF2-40B4-BE49-F238E27FC236}">
                <a16:creationId xmlns:a16="http://schemas.microsoft.com/office/drawing/2014/main" id="{278A4ED1-2FAE-44E4-8EED-3D521837CE4D}"/>
              </a:ext>
            </a:extLst>
          </p:cNvPr>
          <p:cNvPicPr/>
          <p:nvPr/>
        </p:nvPicPr>
        <p:blipFill>
          <a:blip r:embed="rId3"/>
          <a:stretch>
            <a:fillRect/>
          </a:stretch>
        </p:blipFill>
        <p:spPr>
          <a:xfrm>
            <a:off x="6971904" y="1548731"/>
            <a:ext cx="2816039" cy="2753179"/>
          </a:xfrm>
          <a:prstGeom prst="rect">
            <a:avLst/>
          </a:prstGeom>
          <a:ln>
            <a:solidFill>
              <a:schemeClr val="accent1">
                <a:lumMod val="75000"/>
              </a:schemeClr>
            </a:solidFill>
          </a:ln>
        </p:spPr>
      </p:pic>
      <p:sp>
        <p:nvSpPr>
          <p:cNvPr id="7" name="TextBox 6">
            <a:extLst>
              <a:ext uri="{FF2B5EF4-FFF2-40B4-BE49-F238E27FC236}">
                <a16:creationId xmlns:a16="http://schemas.microsoft.com/office/drawing/2014/main" id="{66B4D871-96E4-465F-9496-C2A7E93AF521}"/>
              </a:ext>
            </a:extLst>
          </p:cNvPr>
          <p:cNvSpPr txBox="1"/>
          <p:nvPr/>
        </p:nvSpPr>
        <p:spPr>
          <a:xfrm>
            <a:off x="1251678" y="4638828"/>
            <a:ext cx="6385494" cy="67044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above code will display numbers 1 to 9 in a list box named “</a:t>
            </a:r>
            <a:r>
              <a:rPr lang="en-US" sz="1800" b="1" i="1" dirty="0" err="1">
                <a:effectLst/>
                <a:latin typeface="Times New Roman" panose="02020603050405020304" pitchFamily="18" charset="0"/>
                <a:ea typeface="Calibri" panose="020F0502020204030204" pitchFamily="34" charset="0"/>
                <a:cs typeface="Times New Roman" panose="02020603050405020304" pitchFamily="18" charset="0"/>
              </a:rPr>
              <a:t>Myitems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5711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B6AD-A2C3-498A-A28D-B957045A2EB9}"/>
              </a:ext>
            </a:extLst>
          </p:cNvPr>
          <p:cNvSpPr>
            <a:spLocks noGrp="1"/>
          </p:cNvSpPr>
          <p:nvPr>
            <p:ph type="title"/>
          </p:nvPr>
        </p:nvSpPr>
        <p:spPr>
          <a:xfrm>
            <a:off x="1251678" y="382385"/>
            <a:ext cx="10178322" cy="1040731"/>
          </a:xfrm>
        </p:spPr>
        <p:txBody>
          <a:bodyPr/>
          <a:lstStyle/>
          <a:p>
            <a:r>
              <a:rPr lang="en-US" dirty="0"/>
              <a:t>For loop flow chart </a:t>
            </a:r>
          </a:p>
        </p:txBody>
      </p:sp>
      <p:pic>
        <p:nvPicPr>
          <p:cNvPr id="10" name="Content Placeholder 9">
            <a:extLst>
              <a:ext uri="{FF2B5EF4-FFF2-40B4-BE49-F238E27FC236}">
                <a16:creationId xmlns:a16="http://schemas.microsoft.com/office/drawing/2014/main" id="{ABD40EE7-3E7F-4C3D-B87B-D4946D2DBF3D}"/>
              </a:ext>
            </a:extLst>
          </p:cNvPr>
          <p:cNvPicPr>
            <a:picLocks noGrp="1"/>
          </p:cNvPicPr>
          <p:nvPr>
            <p:ph idx="1"/>
          </p:nvPr>
        </p:nvPicPr>
        <p:blipFill>
          <a:blip r:embed="rId2"/>
          <a:stretch>
            <a:fillRect/>
          </a:stretch>
        </p:blipFill>
        <p:spPr>
          <a:xfrm>
            <a:off x="3181082" y="1616296"/>
            <a:ext cx="4559121" cy="4166318"/>
          </a:xfrm>
          <a:prstGeom prst="rect">
            <a:avLst/>
          </a:prstGeom>
          <a:ln>
            <a:solidFill>
              <a:schemeClr val="accent1">
                <a:lumMod val="75000"/>
              </a:schemeClr>
            </a:solidFill>
          </a:ln>
        </p:spPr>
      </p:pic>
    </p:spTree>
    <p:extLst>
      <p:ext uri="{BB962C8B-B14F-4D97-AF65-F5344CB8AC3E}">
        <p14:creationId xmlns:p14="http://schemas.microsoft.com/office/powerpoint/2010/main" val="2319649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B6AD-A2C3-498A-A28D-B957045A2EB9}"/>
              </a:ext>
            </a:extLst>
          </p:cNvPr>
          <p:cNvSpPr>
            <a:spLocks noGrp="1"/>
          </p:cNvSpPr>
          <p:nvPr>
            <p:ph type="title"/>
          </p:nvPr>
        </p:nvSpPr>
        <p:spPr>
          <a:xfrm>
            <a:off x="1251678" y="382385"/>
            <a:ext cx="10178322" cy="1040731"/>
          </a:xfrm>
        </p:spPr>
        <p:txBody>
          <a:bodyPr/>
          <a:lstStyle/>
          <a:p>
            <a:r>
              <a:rPr lang="en-US" dirty="0"/>
              <a:t>while loop  </a:t>
            </a:r>
          </a:p>
        </p:txBody>
      </p:sp>
      <p:sp>
        <p:nvSpPr>
          <p:cNvPr id="7" name="Content Placeholder 6">
            <a:extLst>
              <a:ext uri="{FF2B5EF4-FFF2-40B4-BE49-F238E27FC236}">
                <a16:creationId xmlns:a16="http://schemas.microsoft.com/office/drawing/2014/main" id="{FDBB9633-D3F9-4FEE-A6C8-F48AF7275820}"/>
              </a:ext>
            </a:extLst>
          </p:cNvPr>
          <p:cNvSpPr>
            <a:spLocks noGrp="1"/>
          </p:cNvSpPr>
          <p:nvPr>
            <p:ph idx="1"/>
          </p:nvPr>
        </p:nvSpPr>
        <p:spPr/>
        <p:txBody>
          <a:bodyPr/>
          <a:lstStyle/>
          <a:p>
            <a:pPr marL="0" indent="0">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How the while loop works – when the code is run the test expression is checked if condition is true then the body of while loop is executed, goes back to the test expression checks the expression if the expression is false then loops out of the loop.</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9" name="Picture 8">
            <a:extLst>
              <a:ext uri="{FF2B5EF4-FFF2-40B4-BE49-F238E27FC236}">
                <a16:creationId xmlns:a16="http://schemas.microsoft.com/office/drawing/2014/main" id="{FBD90008-EC50-4049-8A19-9D930E69EC60}"/>
              </a:ext>
            </a:extLst>
          </p:cNvPr>
          <p:cNvPicPr/>
          <p:nvPr/>
        </p:nvPicPr>
        <p:blipFill>
          <a:blip r:embed="rId2"/>
          <a:stretch>
            <a:fillRect/>
          </a:stretch>
        </p:blipFill>
        <p:spPr>
          <a:xfrm>
            <a:off x="1251678" y="2401911"/>
            <a:ext cx="3699658" cy="1366637"/>
          </a:xfrm>
          <a:prstGeom prst="rect">
            <a:avLst/>
          </a:prstGeom>
        </p:spPr>
      </p:pic>
    </p:spTree>
    <p:extLst>
      <p:ext uri="{BB962C8B-B14F-4D97-AF65-F5344CB8AC3E}">
        <p14:creationId xmlns:p14="http://schemas.microsoft.com/office/powerpoint/2010/main" val="3425636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B6AD-A2C3-498A-A28D-B957045A2EB9}"/>
              </a:ext>
            </a:extLst>
          </p:cNvPr>
          <p:cNvSpPr>
            <a:spLocks noGrp="1"/>
          </p:cNvSpPr>
          <p:nvPr>
            <p:ph type="title"/>
          </p:nvPr>
        </p:nvSpPr>
        <p:spPr>
          <a:xfrm>
            <a:off x="1251678" y="382385"/>
            <a:ext cx="10178322" cy="1040731"/>
          </a:xfrm>
        </p:spPr>
        <p:txBody>
          <a:bodyPr/>
          <a:lstStyle/>
          <a:p>
            <a:r>
              <a:rPr lang="en-US" dirty="0"/>
              <a:t>while loop flow chart </a:t>
            </a:r>
          </a:p>
        </p:txBody>
      </p:sp>
      <p:sp>
        <p:nvSpPr>
          <p:cNvPr id="7" name="Content Placeholder 6">
            <a:extLst>
              <a:ext uri="{FF2B5EF4-FFF2-40B4-BE49-F238E27FC236}">
                <a16:creationId xmlns:a16="http://schemas.microsoft.com/office/drawing/2014/main" id="{FDBB9633-D3F9-4FEE-A6C8-F48AF7275820}"/>
              </a:ext>
            </a:extLst>
          </p:cNvPr>
          <p:cNvSpPr>
            <a:spLocks noGrp="1"/>
          </p:cNvSpPr>
          <p:nvPr>
            <p:ph idx="1"/>
          </p:nvPr>
        </p:nvSpPr>
        <p:spPr/>
        <p:txBody>
          <a:bodyPr/>
          <a:lstStyle/>
          <a:p>
            <a:pPr marL="0" indent="0">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82E4F7A7-0EDF-4C28-8362-9EBFEAFA9CC3}"/>
              </a:ext>
            </a:extLst>
          </p:cNvPr>
          <p:cNvPicPr/>
          <p:nvPr/>
        </p:nvPicPr>
        <p:blipFill>
          <a:blip r:embed="rId2"/>
          <a:stretch>
            <a:fillRect/>
          </a:stretch>
        </p:blipFill>
        <p:spPr>
          <a:xfrm>
            <a:off x="2923505" y="1927468"/>
            <a:ext cx="4597757" cy="3952124"/>
          </a:xfrm>
          <a:prstGeom prst="rect">
            <a:avLst/>
          </a:prstGeom>
          <a:ln>
            <a:solidFill>
              <a:schemeClr val="accent1">
                <a:lumMod val="75000"/>
              </a:schemeClr>
            </a:solidFill>
          </a:ln>
        </p:spPr>
      </p:pic>
    </p:spTree>
    <p:extLst>
      <p:ext uri="{BB962C8B-B14F-4D97-AF65-F5344CB8AC3E}">
        <p14:creationId xmlns:p14="http://schemas.microsoft.com/office/powerpoint/2010/main" val="4153806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B6AD-A2C3-498A-A28D-B957045A2EB9}"/>
              </a:ext>
            </a:extLst>
          </p:cNvPr>
          <p:cNvSpPr>
            <a:spLocks noGrp="1"/>
          </p:cNvSpPr>
          <p:nvPr>
            <p:ph type="title"/>
          </p:nvPr>
        </p:nvSpPr>
        <p:spPr>
          <a:xfrm>
            <a:off x="1251678" y="382385"/>
            <a:ext cx="10178322" cy="1040731"/>
          </a:xfrm>
        </p:spPr>
        <p:txBody>
          <a:bodyPr/>
          <a:lstStyle/>
          <a:p>
            <a:r>
              <a:rPr lang="en-US" dirty="0"/>
              <a:t>Do while loop</a:t>
            </a:r>
          </a:p>
        </p:txBody>
      </p:sp>
      <p:sp>
        <p:nvSpPr>
          <p:cNvPr id="7" name="Content Placeholder 6">
            <a:extLst>
              <a:ext uri="{FF2B5EF4-FFF2-40B4-BE49-F238E27FC236}">
                <a16:creationId xmlns:a16="http://schemas.microsoft.com/office/drawing/2014/main" id="{FDBB9633-D3F9-4FEE-A6C8-F48AF7275820}"/>
              </a:ext>
            </a:extLst>
          </p:cNvPr>
          <p:cNvSpPr>
            <a:spLocks noGrp="1"/>
          </p:cNvSpPr>
          <p:nvPr>
            <p:ph idx="1"/>
          </p:nvPr>
        </p:nvSpPr>
        <p:spPr/>
        <p:txBody>
          <a:bodyPr>
            <a:normAutofit lnSpcReduction="10000"/>
          </a:bodyPr>
          <a:lstStyle/>
          <a:p>
            <a:pPr marL="0" indent="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Do while loop is similar to the while loop, the difference is that for while loop the expression or condition is checked first then the body of the loop is executed, while the Do while loop the body is executed first then expression checked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body of the Do while loop is executed first, then the expression is checked, if it’s true then, the body is going to be executed, until when the condition is false then its going to loop out of the loop.</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C03FD903-9412-4BFD-A56C-932186E05A24}"/>
              </a:ext>
            </a:extLst>
          </p:cNvPr>
          <p:cNvPicPr/>
          <p:nvPr/>
        </p:nvPicPr>
        <p:blipFill>
          <a:blip r:embed="rId2"/>
          <a:stretch>
            <a:fillRect/>
          </a:stretch>
        </p:blipFill>
        <p:spPr>
          <a:xfrm>
            <a:off x="1638044" y="3429001"/>
            <a:ext cx="3809719" cy="1400576"/>
          </a:xfrm>
          <a:prstGeom prst="rect">
            <a:avLst/>
          </a:prstGeom>
        </p:spPr>
      </p:pic>
    </p:spTree>
    <p:extLst>
      <p:ext uri="{BB962C8B-B14F-4D97-AF65-F5344CB8AC3E}">
        <p14:creationId xmlns:p14="http://schemas.microsoft.com/office/powerpoint/2010/main" val="1289433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B6AD-A2C3-498A-A28D-B957045A2EB9}"/>
              </a:ext>
            </a:extLst>
          </p:cNvPr>
          <p:cNvSpPr>
            <a:spLocks noGrp="1"/>
          </p:cNvSpPr>
          <p:nvPr>
            <p:ph type="title"/>
          </p:nvPr>
        </p:nvSpPr>
        <p:spPr>
          <a:xfrm>
            <a:off x="1251678" y="382385"/>
            <a:ext cx="10178322" cy="1040731"/>
          </a:xfrm>
        </p:spPr>
        <p:txBody>
          <a:bodyPr/>
          <a:lstStyle/>
          <a:p>
            <a:r>
              <a:rPr lang="en-US" dirty="0"/>
              <a:t>Do while loop flow chart</a:t>
            </a:r>
          </a:p>
        </p:txBody>
      </p:sp>
      <p:sp>
        <p:nvSpPr>
          <p:cNvPr id="7" name="Content Placeholder 6">
            <a:extLst>
              <a:ext uri="{FF2B5EF4-FFF2-40B4-BE49-F238E27FC236}">
                <a16:creationId xmlns:a16="http://schemas.microsoft.com/office/drawing/2014/main" id="{FDBB9633-D3F9-4FEE-A6C8-F48AF7275820}"/>
              </a:ext>
            </a:extLst>
          </p:cNvPr>
          <p:cNvSpPr>
            <a:spLocks noGrp="1"/>
          </p:cNvSpPr>
          <p:nvPr>
            <p:ph idx="1"/>
          </p:nvPr>
        </p:nvSpPr>
        <p:spPr/>
        <p:txBody>
          <a:bodyPr>
            <a:normAutofit/>
          </a:bodyPr>
          <a:lstStyle/>
          <a:p>
            <a:pPr marL="0" indent="0">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55198088-AE4B-46F1-8B53-F783F02E1093}"/>
              </a:ext>
            </a:extLst>
          </p:cNvPr>
          <p:cNvPicPr/>
          <p:nvPr/>
        </p:nvPicPr>
        <p:blipFill>
          <a:blip r:embed="rId2"/>
          <a:stretch>
            <a:fillRect/>
          </a:stretch>
        </p:blipFill>
        <p:spPr>
          <a:xfrm>
            <a:off x="3232597" y="1922288"/>
            <a:ext cx="4301544" cy="3593591"/>
          </a:xfrm>
          <a:prstGeom prst="rect">
            <a:avLst/>
          </a:prstGeom>
          <a:ln>
            <a:solidFill>
              <a:schemeClr val="accent1">
                <a:lumMod val="75000"/>
              </a:schemeClr>
            </a:solidFill>
          </a:ln>
        </p:spPr>
      </p:pic>
    </p:spTree>
    <p:extLst>
      <p:ext uri="{BB962C8B-B14F-4D97-AF65-F5344CB8AC3E}">
        <p14:creationId xmlns:p14="http://schemas.microsoft.com/office/powerpoint/2010/main" val="3668978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8BFDFC0C-D22B-4539-B642-F72AAE102E93}"/>
              </a:ext>
            </a:extLst>
          </p:cNvPr>
          <p:cNvPicPr>
            <a:picLocks noChangeAspect="1"/>
          </p:cNvPicPr>
          <p:nvPr/>
        </p:nvPicPr>
        <p:blipFill>
          <a:blip r:embed="rId2"/>
          <a:stretch>
            <a:fillRect/>
          </a:stretch>
        </p:blipFill>
        <p:spPr>
          <a:xfrm>
            <a:off x="3374265" y="1217809"/>
            <a:ext cx="5567672" cy="4490059"/>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Loop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While Loop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While Loop flow Chart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Do While Loop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Do While Loop Flow Chart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br>
              <a:rPr lang="en-US" dirty="0">
                <a:latin typeface="Garamond" panose="02020404030301010803" pitchFamily="18" charset="0"/>
              </a:rPr>
            </a:br>
            <a:endParaRPr lang="en-US"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LOOPS</a:t>
            </a:r>
          </a:p>
        </p:txBody>
      </p:sp>
    </p:spTree>
    <p:extLst>
      <p:ext uri="{BB962C8B-B14F-4D97-AF65-F5344CB8AC3E}">
        <p14:creationId xmlns:p14="http://schemas.microsoft.com/office/powerpoint/2010/main" val="246816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054" y="2828702"/>
            <a:ext cx="10178322" cy="1492132"/>
          </a:xfrm>
        </p:spPr>
        <p:txBody>
          <a:bodyPr>
            <a:normAutofit/>
          </a:bodyPr>
          <a:lstStyle/>
          <a:p>
            <a:pPr algn="ctr"/>
            <a:r>
              <a:rPr lang="en-US" b="1" dirty="0">
                <a:latin typeface="Garamond" panose="02020404030301010803" pitchFamily="18" charset="0"/>
              </a:rPr>
              <a:t>What is a LOOP?</a:t>
            </a:r>
          </a:p>
        </p:txBody>
      </p:sp>
    </p:spTree>
    <p:extLst>
      <p:ext uri="{BB962C8B-B14F-4D97-AF65-F5344CB8AC3E}">
        <p14:creationId xmlns:p14="http://schemas.microsoft.com/office/powerpoint/2010/main" val="3782672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7927" y="647207"/>
            <a:ext cx="10178322" cy="5421084"/>
          </a:xfrm>
        </p:spPr>
        <p:txBody>
          <a:bodyPr>
            <a:noAutofit/>
          </a:bodyPr>
          <a:lstStyle/>
          <a:p>
            <a:r>
              <a:rPr lang="en-US" sz="3600" dirty="0">
                <a:latin typeface="Times New Roman" panose="02020603050405020304" pitchFamily="18" charset="0"/>
                <a:cs typeface="Times New Roman" panose="02020603050405020304" pitchFamily="18" charset="0"/>
              </a:rPr>
              <a:t>To loop is to go round and round until the end condition is met. There are some instances as a developer one will want to execute a certain line of code over and over the code should stop being executed when the end condition is met.</a:t>
            </a:r>
          </a:p>
        </p:txBody>
      </p:sp>
    </p:spTree>
    <p:extLst>
      <p:ext uri="{BB962C8B-B14F-4D97-AF65-F5344CB8AC3E}">
        <p14:creationId xmlns:p14="http://schemas.microsoft.com/office/powerpoint/2010/main" val="54375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839" y="2682934"/>
            <a:ext cx="10178322" cy="1492132"/>
          </a:xfrm>
        </p:spPr>
        <p:txBody>
          <a:bodyPr>
            <a:normAutofit/>
          </a:bodyPr>
          <a:lstStyle/>
          <a:p>
            <a:pPr algn="ctr"/>
            <a:r>
              <a:rPr lang="en-US" b="1" dirty="0">
                <a:latin typeface="Garamond" panose="02020404030301010803" pitchFamily="18" charset="0"/>
              </a:rPr>
              <a:t>TYPES OF LOOPS</a:t>
            </a:r>
          </a:p>
        </p:txBody>
      </p:sp>
    </p:spTree>
    <p:extLst>
      <p:ext uri="{BB962C8B-B14F-4D97-AF65-F5344CB8AC3E}">
        <p14:creationId xmlns:p14="http://schemas.microsoft.com/office/powerpoint/2010/main" val="228197542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7714</TotalTime>
  <Words>488</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Garamond</vt:lpstr>
      <vt:lpstr>Gill Sans MT</vt:lpstr>
      <vt:lpstr>Impact</vt:lpstr>
      <vt:lpstr>Roboto Condensed Light</vt:lpstr>
      <vt:lpstr>Symbol</vt:lpstr>
      <vt:lpstr>Times New Roman</vt:lpstr>
      <vt:lpstr>Badge</vt:lpstr>
      <vt:lpstr>VISUAL C#.NET session 4</vt:lpstr>
      <vt:lpstr>Quote of the day</vt:lpstr>
      <vt:lpstr>Lesson objectives</vt:lpstr>
      <vt:lpstr>Lesson pre-requisites</vt:lpstr>
      <vt:lpstr>Training methods and extra readings</vt:lpstr>
      <vt:lpstr>LOOPS</vt:lpstr>
      <vt:lpstr>What is a LOOP?</vt:lpstr>
      <vt:lpstr>PowerPoint Presentation</vt:lpstr>
      <vt:lpstr>TYPES OF LOOPS</vt:lpstr>
      <vt:lpstr>PowerPoint Presentation</vt:lpstr>
      <vt:lpstr>For loop</vt:lpstr>
      <vt:lpstr>For loop code</vt:lpstr>
      <vt:lpstr>For loop flow chart </vt:lpstr>
      <vt:lpstr>while loop  </vt:lpstr>
      <vt:lpstr>while loop flow chart </vt:lpstr>
      <vt:lpstr>Do while loop</vt:lpstr>
      <vt:lpstr>Do while loop flow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585</cp:revision>
  <dcterms:created xsi:type="dcterms:W3CDTF">2016-09-07T08:26:27Z</dcterms:created>
  <dcterms:modified xsi:type="dcterms:W3CDTF">2021-08-21T11:16:32Z</dcterms:modified>
</cp:coreProperties>
</file>