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388" r:id="rId10"/>
    <p:sldId id="389" r:id="rId11"/>
    <p:sldId id="390" r:id="rId12"/>
    <p:sldId id="391" r:id="rId13"/>
    <p:sldId id="392" r:id="rId14"/>
    <p:sldId id="393" r:id="rId15"/>
    <p:sldId id="394" r:id="rId16"/>
    <p:sldId id="3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7</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Types of errors</a:t>
            </a:r>
          </a:p>
        </p:txBody>
      </p:sp>
    </p:spTree>
    <p:extLst>
      <p:ext uri="{BB962C8B-B14F-4D97-AF65-F5344CB8AC3E}">
        <p14:creationId xmlns:p14="http://schemas.microsoft.com/office/powerpoint/2010/main" val="334642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2A69-BA1F-4235-B550-9FF276B52309}"/>
              </a:ext>
            </a:extLst>
          </p:cNvPr>
          <p:cNvSpPr>
            <a:spLocks noGrp="1"/>
          </p:cNvSpPr>
          <p:nvPr>
            <p:ph type="title"/>
          </p:nvPr>
        </p:nvSpPr>
        <p:spPr/>
        <p:txBody>
          <a:bodyPr/>
          <a:lstStyle/>
          <a:p>
            <a:r>
              <a:rPr lang="en-US" dirty="0"/>
              <a:t>1. Design time error</a:t>
            </a:r>
          </a:p>
        </p:txBody>
      </p:sp>
      <p:sp>
        <p:nvSpPr>
          <p:cNvPr id="3" name="Content Placeholder 2">
            <a:extLst>
              <a:ext uri="{FF2B5EF4-FFF2-40B4-BE49-F238E27FC236}">
                <a16:creationId xmlns:a16="http://schemas.microsoft.com/office/drawing/2014/main" id="{684E88A4-9A32-41FF-A72B-DBD4CCDD2205}"/>
              </a:ext>
            </a:extLst>
          </p:cNvPr>
          <p:cNvSpPr>
            <a:spLocks noGrp="1"/>
          </p:cNvSpPr>
          <p:nvPr>
            <p:ph idx="1"/>
          </p:nvPr>
        </p:nvSpPr>
        <p:spPr>
          <a:xfrm>
            <a:off x="1251678" y="1712891"/>
            <a:ext cx="10178322" cy="3986398"/>
          </a:xfrm>
        </p:spPr>
        <p:txBody>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are types of error that are encountered before the program runs. With design time error the program won’t run at all, when one tries to run the program a pop-up message will show telling the user that there were build up errors.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identify these errors are easy because the code with the error is going to be underlined. When underlined in blue simply means one can edit and continue, red syntax error something is missing i.e. closing the code with semi-colon, green when C# spots something that might potentially bring some problem in future, for instance declaring a variable initializing it with a value and not using the variable then its going to be highlighted in green.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4399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96D9-04B3-4D8C-B641-F92C543975F4}"/>
              </a:ext>
            </a:extLst>
          </p:cNvPr>
          <p:cNvSpPr>
            <a:spLocks noGrp="1"/>
          </p:cNvSpPr>
          <p:nvPr>
            <p:ph type="title"/>
          </p:nvPr>
        </p:nvSpPr>
        <p:spPr/>
        <p:txBody>
          <a:bodyPr/>
          <a:lstStyle/>
          <a:p>
            <a:r>
              <a:rPr lang="en-US" dirty="0"/>
              <a:t>2. Run time error</a:t>
            </a:r>
          </a:p>
        </p:txBody>
      </p:sp>
      <p:sp>
        <p:nvSpPr>
          <p:cNvPr id="3" name="Content Placeholder 2">
            <a:extLst>
              <a:ext uri="{FF2B5EF4-FFF2-40B4-BE49-F238E27FC236}">
                <a16:creationId xmlns:a16="http://schemas.microsoft.com/office/drawing/2014/main" id="{2F169FC6-3988-4155-A323-98EB192A5345}"/>
              </a:ext>
            </a:extLst>
          </p:cNvPr>
          <p:cNvSpPr>
            <a:spLocks noGrp="1"/>
          </p:cNvSpPr>
          <p:nvPr>
            <p:ph idx="1"/>
          </p:nvPr>
        </p:nvSpPr>
        <p:spPr>
          <a:xfrm>
            <a:off x="1251678" y="1874517"/>
            <a:ext cx="10178322" cy="3593591"/>
          </a:xfrm>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a type of error that occurs when the system is running, this type of error won’t prevent your system from running, but the moment the system tries to do a task that it can’t do then the system will crush, for instance when one tries to divide a number by zero and there are no proper mechanisms put in place to prevent this error then the system will crush, another example is when the system is trying to access a database whose location has been changed or maybe the database is deleted then a run time error will occur.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110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96D9-04B3-4D8C-B641-F92C543975F4}"/>
              </a:ext>
            </a:extLst>
          </p:cNvPr>
          <p:cNvSpPr>
            <a:spLocks noGrp="1"/>
          </p:cNvSpPr>
          <p:nvPr>
            <p:ph type="title"/>
          </p:nvPr>
        </p:nvSpPr>
        <p:spPr>
          <a:xfrm>
            <a:off x="1251678" y="382385"/>
            <a:ext cx="10178322" cy="881518"/>
          </a:xfrm>
        </p:spPr>
        <p:txBody>
          <a:bodyPr/>
          <a:lstStyle/>
          <a:p>
            <a:r>
              <a:rPr lang="en-US" dirty="0"/>
              <a:t>2. Run time error cont..</a:t>
            </a:r>
          </a:p>
        </p:txBody>
      </p:sp>
      <p:pic>
        <p:nvPicPr>
          <p:cNvPr id="4" name="Content Placeholder 3">
            <a:extLst>
              <a:ext uri="{FF2B5EF4-FFF2-40B4-BE49-F238E27FC236}">
                <a16:creationId xmlns:a16="http://schemas.microsoft.com/office/drawing/2014/main" id="{737E0E8F-7F76-468A-9D53-D4000B5EF1C8}"/>
              </a:ext>
            </a:extLst>
          </p:cNvPr>
          <p:cNvPicPr>
            <a:picLocks noGrp="1"/>
          </p:cNvPicPr>
          <p:nvPr>
            <p:ph idx="1"/>
          </p:nvPr>
        </p:nvPicPr>
        <p:blipFill>
          <a:blip r:embed="rId2"/>
          <a:stretch>
            <a:fillRect/>
          </a:stretch>
        </p:blipFill>
        <p:spPr>
          <a:xfrm>
            <a:off x="1251678" y="1409820"/>
            <a:ext cx="4844322" cy="2170507"/>
          </a:xfrm>
          <a:prstGeom prst="rect">
            <a:avLst/>
          </a:prstGeom>
        </p:spPr>
      </p:pic>
      <p:pic>
        <p:nvPicPr>
          <p:cNvPr id="5" name="Picture 4">
            <a:extLst>
              <a:ext uri="{FF2B5EF4-FFF2-40B4-BE49-F238E27FC236}">
                <a16:creationId xmlns:a16="http://schemas.microsoft.com/office/drawing/2014/main" id="{6CB3AFF5-D94F-4FFF-8E19-4672C70275C4}"/>
              </a:ext>
            </a:extLst>
          </p:cNvPr>
          <p:cNvPicPr/>
          <p:nvPr/>
        </p:nvPicPr>
        <p:blipFill>
          <a:blip r:embed="rId3"/>
          <a:stretch>
            <a:fillRect/>
          </a:stretch>
        </p:blipFill>
        <p:spPr>
          <a:xfrm>
            <a:off x="6220496" y="1373938"/>
            <a:ext cx="5106192" cy="2206390"/>
          </a:xfrm>
          <a:prstGeom prst="rect">
            <a:avLst/>
          </a:prstGeom>
        </p:spPr>
      </p:pic>
      <p:sp>
        <p:nvSpPr>
          <p:cNvPr id="7" name="TextBox 6">
            <a:extLst>
              <a:ext uri="{FF2B5EF4-FFF2-40B4-BE49-F238E27FC236}">
                <a16:creationId xmlns:a16="http://schemas.microsoft.com/office/drawing/2014/main" id="{B5669671-DBAB-4B4D-A99A-9F0DFD0E0AFE}"/>
              </a:ext>
            </a:extLst>
          </p:cNvPr>
          <p:cNvSpPr txBox="1"/>
          <p:nvPr/>
        </p:nvSpPr>
        <p:spPr>
          <a:xfrm>
            <a:off x="1251678" y="4190908"/>
            <a:ext cx="10075010" cy="106939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button is clicked on then the above error (right) will be displayed, this is an example of a run time error.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do we go ahead and prevent this error from happening? Through the use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Try Catch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block.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31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96D9-04B3-4D8C-B641-F92C543975F4}"/>
              </a:ext>
            </a:extLst>
          </p:cNvPr>
          <p:cNvSpPr>
            <a:spLocks noGrp="1"/>
          </p:cNvSpPr>
          <p:nvPr>
            <p:ph type="title"/>
          </p:nvPr>
        </p:nvSpPr>
        <p:spPr>
          <a:xfrm>
            <a:off x="1251678" y="382385"/>
            <a:ext cx="10178322" cy="881518"/>
          </a:xfrm>
        </p:spPr>
        <p:txBody>
          <a:bodyPr/>
          <a:lstStyle/>
          <a:p>
            <a:r>
              <a:rPr lang="en-US" dirty="0"/>
              <a:t>2. Run time error. Try catch</a:t>
            </a:r>
          </a:p>
        </p:txBody>
      </p:sp>
      <p:sp>
        <p:nvSpPr>
          <p:cNvPr id="6" name="Content Placeholder 5">
            <a:extLst>
              <a:ext uri="{FF2B5EF4-FFF2-40B4-BE49-F238E27FC236}">
                <a16:creationId xmlns:a16="http://schemas.microsoft.com/office/drawing/2014/main" id="{84EC7051-E09C-49B4-B844-4274BD5C3E00}"/>
              </a:ext>
            </a:extLst>
          </p:cNvPr>
          <p:cNvSpPr>
            <a:spLocks noGrp="1"/>
          </p:cNvSpPr>
          <p:nvPr>
            <p:ph idx="1"/>
          </p:nvPr>
        </p:nvSpPr>
        <p:spPr>
          <a:xfrm>
            <a:off x="1251678" y="1828801"/>
            <a:ext cx="10178322" cy="4050792"/>
          </a:xfrm>
        </p:spPr>
        <p:txBody>
          <a:bodyPr>
            <a:normAutofit fontScale="85000" lnSpcReduction="20000"/>
          </a:bodyPr>
          <a:lstStyle/>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try</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//code to be checked goes here</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catch (System. Exception ex)</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incase there is an error message will be printed</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finally</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this code has to be executed- clean up code</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239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96D9-04B3-4D8C-B641-F92C543975F4}"/>
              </a:ext>
            </a:extLst>
          </p:cNvPr>
          <p:cNvSpPr>
            <a:spLocks noGrp="1"/>
          </p:cNvSpPr>
          <p:nvPr>
            <p:ph type="title"/>
          </p:nvPr>
        </p:nvSpPr>
        <p:spPr>
          <a:xfrm>
            <a:off x="1251678" y="382385"/>
            <a:ext cx="10178322" cy="881518"/>
          </a:xfrm>
        </p:spPr>
        <p:txBody>
          <a:bodyPr/>
          <a:lstStyle/>
          <a:p>
            <a:r>
              <a:rPr lang="en-US" dirty="0"/>
              <a:t>Using Try catch block</a:t>
            </a:r>
          </a:p>
        </p:txBody>
      </p:sp>
      <p:pic>
        <p:nvPicPr>
          <p:cNvPr id="4" name="Content Placeholder 3">
            <a:extLst>
              <a:ext uri="{FF2B5EF4-FFF2-40B4-BE49-F238E27FC236}">
                <a16:creationId xmlns:a16="http://schemas.microsoft.com/office/drawing/2014/main" id="{A3684FF1-627E-4C8F-9665-21D94012159D}"/>
              </a:ext>
            </a:extLst>
          </p:cNvPr>
          <p:cNvPicPr>
            <a:picLocks noGrp="1"/>
          </p:cNvPicPr>
          <p:nvPr>
            <p:ph idx="1"/>
          </p:nvPr>
        </p:nvPicPr>
        <p:blipFill>
          <a:blip r:embed="rId2"/>
          <a:stretch>
            <a:fillRect/>
          </a:stretch>
        </p:blipFill>
        <p:spPr>
          <a:xfrm>
            <a:off x="1838458" y="1437876"/>
            <a:ext cx="5190186" cy="3481854"/>
          </a:xfrm>
          <a:prstGeom prst="rect">
            <a:avLst/>
          </a:prstGeom>
        </p:spPr>
      </p:pic>
      <p:sp>
        <p:nvSpPr>
          <p:cNvPr id="7" name="TextBox 6">
            <a:extLst>
              <a:ext uri="{FF2B5EF4-FFF2-40B4-BE49-F238E27FC236}">
                <a16:creationId xmlns:a16="http://schemas.microsoft.com/office/drawing/2014/main" id="{0136DD8A-1079-4B19-A945-596D5463F3A1}"/>
              </a:ext>
            </a:extLst>
          </p:cNvPr>
          <p:cNvSpPr txBox="1"/>
          <p:nvPr/>
        </p:nvSpPr>
        <p:spPr>
          <a:xfrm>
            <a:off x="1779967" y="5100251"/>
            <a:ext cx="8632065" cy="966290"/>
          </a:xfrm>
          <a:prstGeom prst="rect">
            <a:avLst/>
          </a:prstGeom>
          <a:noFill/>
        </p:spPr>
        <p:txBody>
          <a:bodyPr wrap="square">
            <a:spAutoFit/>
          </a:bodyPr>
          <a:lstStyle/>
          <a:p>
            <a:pPr marL="0" marR="0">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above code we have now used the try catch block, when the button is clicked on then an appropriate message is given hence the system is not crushing.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8462C92-2BBE-416D-874B-C13B2637698B}"/>
              </a:ext>
            </a:extLst>
          </p:cNvPr>
          <p:cNvPicPr/>
          <p:nvPr/>
        </p:nvPicPr>
        <p:blipFill>
          <a:blip r:embed="rId3"/>
          <a:stretch>
            <a:fillRect/>
          </a:stretch>
        </p:blipFill>
        <p:spPr>
          <a:xfrm>
            <a:off x="7364301" y="3671955"/>
            <a:ext cx="1790700" cy="1247775"/>
          </a:xfrm>
          <a:prstGeom prst="rect">
            <a:avLst/>
          </a:prstGeom>
          <a:ln>
            <a:solidFill>
              <a:schemeClr val="accent1">
                <a:lumMod val="75000"/>
              </a:schemeClr>
            </a:solidFill>
          </a:ln>
        </p:spPr>
      </p:pic>
    </p:spTree>
    <p:extLst>
      <p:ext uri="{BB962C8B-B14F-4D97-AF65-F5344CB8AC3E}">
        <p14:creationId xmlns:p14="http://schemas.microsoft.com/office/powerpoint/2010/main" val="141742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96D9-04B3-4D8C-B641-F92C543975F4}"/>
              </a:ext>
            </a:extLst>
          </p:cNvPr>
          <p:cNvSpPr>
            <a:spLocks noGrp="1"/>
          </p:cNvSpPr>
          <p:nvPr>
            <p:ph type="title"/>
          </p:nvPr>
        </p:nvSpPr>
        <p:spPr>
          <a:xfrm>
            <a:off x="1251678" y="382385"/>
            <a:ext cx="10178322" cy="881518"/>
          </a:xfrm>
        </p:spPr>
        <p:txBody>
          <a:bodyPr/>
          <a:lstStyle/>
          <a:p>
            <a:r>
              <a:rPr lang="en-US" dirty="0"/>
              <a:t>3. Logic errors</a:t>
            </a:r>
          </a:p>
        </p:txBody>
      </p:sp>
      <p:sp>
        <p:nvSpPr>
          <p:cNvPr id="9" name="Content Placeholder 8">
            <a:extLst>
              <a:ext uri="{FF2B5EF4-FFF2-40B4-BE49-F238E27FC236}">
                <a16:creationId xmlns:a16="http://schemas.microsoft.com/office/drawing/2014/main" id="{1C8A68C0-E9F4-490E-BBEE-CAB120376F50}"/>
              </a:ext>
            </a:extLst>
          </p:cNvPr>
          <p:cNvSpPr>
            <a:spLocks noGrp="1"/>
          </p:cNvSpPr>
          <p:nvPr>
            <p:ph idx="1"/>
          </p:nvPr>
        </p:nvSpPr>
        <p:spPr>
          <a:xfrm>
            <a:off x="1251678" y="1912514"/>
            <a:ext cx="10178322" cy="3593591"/>
          </a:xfrm>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 logic error is a type of error that gives an output that you were not expecting when running the program. With logic errors the program wont crush, the system will work on perfectly but the moment you do something or try to execute its going to execute but give out some incorrect answer.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116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003AD724-FBE9-464A-A5DC-EDD80F620D53}"/>
              </a:ext>
            </a:extLst>
          </p:cNvPr>
          <p:cNvPicPr>
            <a:picLocks noChangeAspect="1"/>
          </p:cNvPicPr>
          <p:nvPr/>
        </p:nvPicPr>
        <p:blipFill>
          <a:blip r:embed="rId2"/>
          <a:stretch>
            <a:fillRect/>
          </a:stretch>
        </p:blipFill>
        <p:spPr>
          <a:xfrm>
            <a:off x="2424535" y="1366628"/>
            <a:ext cx="7150809" cy="4003862"/>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Error handling in 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Types of Errors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Design Time 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Run Time 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Logic Errors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ERRORS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ARE ERRORS</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264557" y="1632204"/>
            <a:ext cx="10178322" cy="3593591"/>
          </a:xfrm>
        </p:spPr>
        <p:txBody>
          <a:bodyPr/>
          <a:lstStyle/>
          <a:p>
            <a:r>
              <a:rPr lang="en-US" dirty="0">
                <a:latin typeface="Times New Roman" panose="02020603050405020304" pitchFamily="18" charset="0"/>
                <a:cs typeface="Times New Roman" panose="02020603050405020304" pitchFamily="18" charset="0"/>
              </a:rPr>
              <a:t>An error is an illegal operation performed by the user, causing your application or system to crush. </a:t>
            </a:r>
          </a:p>
          <a:p>
            <a:r>
              <a:rPr lang="en-US" dirty="0">
                <a:latin typeface="Times New Roman" panose="02020603050405020304" pitchFamily="18" charset="0"/>
                <a:cs typeface="Times New Roman" panose="02020603050405020304" pitchFamily="18" charset="0"/>
              </a:rPr>
              <a:t>Another definition is that they are problems that occurs when using the system making the system to behave abnormally.</a:t>
            </a:r>
          </a:p>
          <a:p>
            <a:r>
              <a:rPr lang="en-US" dirty="0">
                <a:latin typeface="Times New Roman" panose="02020603050405020304" pitchFamily="18" charset="0"/>
                <a:cs typeface="Times New Roman" panose="02020603050405020304" pitchFamily="18" charset="0"/>
              </a:rPr>
              <a:t>They are problems that occur while writing code.</a:t>
            </a:r>
          </a:p>
          <a:p>
            <a:r>
              <a:rPr lang="en-US" dirty="0">
                <a:latin typeface="Times New Roman" panose="02020603050405020304" pitchFamily="18" charset="0"/>
                <a:cs typeface="Times New Roman" panose="02020603050405020304" pitchFamily="18" charset="0"/>
              </a:rPr>
              <a:t>Another name for errors is a bug the processing of removing the error is known as debugging.</a:t>
            </a: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264557" y="1632204"/>
            <a:ext cx="10178322" cy="3593591"/>
          </a:xfrm>
        </p:spPr>
        <p:txBody>
          <a:bodyPr>
            <a:normAutofit/>
          </a:bodyPr>
          <a:lstStyle/>
          <a:p>
            <a:pPr marL="0" indent="0">
              <a:lnSpc>
                <a:spcPct val="150000"/>
              </a:lnSpc>
              <a:buNone/>
            </a:pPr>
            <a:r>
              <a:rPr lang="en-US" dirty="0">
                <a:effectLst/>
                <a:latin typeface="Times New Roman" panose="02020603050405020304" pitchFamily="18" charset="0"/>
                <a:ea typeface="Calibri" panose="020F0502020204030204" pitchFamily="34" charset="0"/>
              </a:rPr>
              <a:t>When coding or when writing code as developers we will always come across errors this is one thing that we can’t avoid as developers. In this topic we will see the different types of errors that developers encounter in their programming life, then we will be able to see how to go about it to prevent the errors from happening.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77498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7819</TotalTime>
  <Words>729</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Garamond</vt:lpstr>
      <vt:lpstr>Gill Sans MT</vt:lpstr>
      <vt:lpstr>Impact</vt:lpstr>
      <vt:lpstr>Roboto Condensed Light</vt:lpstr>
      <vt:lpstr>Symbol</vt:lpstr>
      <vt:lpstr>Times New Roman</vt:lpstr>
      <vt:lpstr>Badge</vt:lpstr>
      <vt:lpstr>VISUAL C#.NET session 7</vt:lpstr>
      <vt:lpstr>Quote of the day</vt:lpstr>
      <vt:lpstr>Lesson objectives</vt:lpstr>
      <vt:lpstr>Lesson pre-requisites</vt:lpstr>
      <vt:lpstr>Training methods and extra readings</vt:lpstr>
      <vt:lpstr>ERRORS</vt:lpstr>
      <vt:lpstr>WHAT ARE ERRORS</vt:lpstr>
      <vt:lpstr>PowerPoint Presentation</vt:lpstr>
      <vt:lpstr>PowerPoint Presentation</vt:lpstr>
      <vt:lpstr>Types of errors</vt:lpstr>
      <vt:lpstr>1. Design time error</vt:lpstr>
      <vt:lpstr>2. Run time error</vt:lpstr>
      <vt:lpstr>2. Run time error cont..</vt:lpstr>
      <vt:lpstr>2. Run time error. Try catch</vt:lpstr>
      <vt:lpstr>Using Try catch block</vt:lpstr>
      <vt:lpstr>3. Logic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625</cp:revision>
  <dcterms:created xsi:type="dcterms:W3CDTF">2016-09-07T08:26:27Z</dcterms:created>
  <dcterms:modified xsi:type="dcterms:W3CDTF">2021-08-21T11:22:32Z</dcterms:modified>
</cp:coreProperties>
</file>