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87" r:id="rId8"/>
    <p:sldId id="386" r:id="rId9"/>
    <p:sldId id="402" r:id="rId10"/>
    <p:sldId id="396" r:id="rId11"/>
    <p:sldId id="403" r:id="rId12"/>
    <p:sldId id="404" r:id="rId13"/>
    <p:sldId id="405" r:id="rId14"/>
    <p:sldId id="399" r:id="rId15"/>
    <p:sldId id="406" r:id="rId16"/>
    <p:sldId id="4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9</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A5DEC-1781-458F-A393-6F0C665F0670}"/>
              </a:ext>
            </a:extLst>
          </p:cNvPr>
          <p:cNvSpPr>
            <a:spLocks noGrp="1"/>
          </p:cNvSpPr>
          <p:nvPr>
            <p:ph idx="1"/>
          </p:nvPr>
        </p:nvSpPr>
        <p:spPr>
          <a:xfrm>
            <a:off x="1251678" y="1487510"/>
            <a:ext cx="10178322" cy="4627496"/>
          </a:xfrm>
        </p:spPr>
        <p:txBody>
          <a:bodyPr/>
          <a:lstStyle/>
          <a:p>
            <a:pPr marL="0" marR="0" indent="0">
              <a:lnSpc>
                <a:spcPct val="107000"/>
              </a:lnSpc>
              <a:spcBef>
                <a:spcPts val="200"/>
              </a:spcBef>
              <a:spcAft>
                <a:spcPts val="0"/>
              </a:spcAft>
              <a:buNone/>
            </a:pPr>
            <a:r>
              <a:rPr lang="en-US"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Setting up an Array</a:t>
            </a:r>
            <a:endParaRPr lang="en-US"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800"/>
              </a:spcAft>
              <a:buNone/>
            </a:pP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int [] Numbers = new int [5];</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US" dirty="0">
                <a:solidFill>
                  <a:srgbClr val="000000"/>
                </a:solidFill>
                <a:effectLst/>
                <a:latin typeface="Times New Roman" panose="02020603050405020304" pitchFamily="18" charset="0"/>
                <a:ea typeface="Calibri" panose="020F0502020204030204" pitchFamily="34" charset="0"/>
              </a:rPr>
              <a:t>When setting up an array start with the data type then the square bracket that is what shows that its an array, then the name of the array, use the new key word, the data type again lastly the number of elements that the array is going to hold. After setting up the array the next thing is to initialize the values in array. </a:t>
            </a:r>
            <a:endParaRPr lang="en-US" dirty="0"/>
          </a:p>
        </p:txBody>
      </p:sp>
    </p:spTree>
    <p:extLst>
      <p:ext uri="{BB962C8B-B14F-4D97-AF65-F5344CB8AC3E}">
        <p14:creationId xmlns:p14="http://schemas.microsoft.com/office/powerpoint/2010/main" val="287158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A5DEC-1781-458F-A393-6F0C665F0670}"/>
              </a:ext>
            </a:extLst>
          </p:cNvPr>
          <p:cNvSpPr>
            <a:spLocks noGrp="1"/>
          </p:cNvSpPr>
          <p:nvPr>
            <p:ph idx="1"/>
          </p:nvPr>
        </p:nvSpPr>
        <p:spPr>
          <a:xfrm>
            <a:off x="1251678" y="1487510"/>
            <a:ext cx="10178322" cy="4627496"/>
          </a:xfrm>
        </p:spPr>
        <p:txBody>
          <a:bodyPr>
            <a:normAutofit lnSpcReduction="10000"/>
          </a:bodyPr>
          <a:lstStyle/>
          <a:p>
            <a:pPr marL="0" marR="0" indent="0">
              <a:lnSpc>
                <a:spcPct val="150000"/>
              </a:lnSpc>
              <a:spcBef>
                <a:spcPts val="0"/>
              </a:spcBef>
              <a:spcAft>
                <a:spcPts val="800"/>
              </a:spcAft>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initializing the array, the first index is usually Zero as shown below.</a:t>
            </a:r>
          </a:p>
          <a:p>
            <a:pPr marL="0" marR="0" indent="0">
              <a:lnSpc>
                <a:spcPct val="107000"/>
              </a:lnSpc>
              <a:spcBef>
                <a:spcPts val="0"/>
              </a:spcBef>
              <a:spcAft>
                <a:spcPts val="800"/>
              </a:spcAft>
              <a:buNone/>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Numbers [0] =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Numbers [1] =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Numbers [2] = 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Numbers [3] = 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Numbers [4] = 27;</a:t>
            </a:r>
          </a:p>
          <a:p>
            <a:pPr marL="0" marR="0" indent="0">
              <a:lnSpc>
                <a:spcPct val="107000"/>
              </a:lnSpc>
              <a:spcBef>
                <a:spcPts val="0"/>
              </a:spcBef>
              <a:spcAft>
                <a:spcPts val="800"/>
              </a:spcAft>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Arrays can still be declared like this.</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int [] Numbers = new int [5] {10, 2, 15, 33, 27};</a:t>
            </a:r>
          </a:p>
          <a:p>
            <a:pPr marL="0" indent="0">
              <a:lnSpc>
                <a:spcPct val="150000"/>
              </a:lnSpc>
              <a:spcBef>
                <a:spcPts val="0"/>
              </a:spcBef>
              <a:spcAft>
                <a:spcPts val="800"/>
              </a:spcAft>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print out the array, then one writes the name of the array with the index i.e.,</a:t>
            </a:r>
          </a:p>
          <a:p>
            <a:pPr marL="0" indent="0">
              <a:lnSpc>
                <a:spcPct val="150000"/>
              </a:lnSpc>
              <a:spcBef>
                <a:spcPts val="0"/>
              </a:spcBef>
              <a:spcAft>
                <a:spcPts val="800"/>
              </a:spcAft>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MessageBox.show</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(Numbers [0])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will print what is inside the first index which is 10</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86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ARRAYS &amp; LOOPS</a:t>
            </a:r>
          </a:p>
        </p:txBody>
      </p:sp>
    </p:spTree>
    <p:extLst>
      <p:ext uri="{BB962C8B-B14F-4D97-AF65-F5344CB8AC3E}">
        <p14:creationId xmlns:p14="http://schemas.microsoft.com/office/powerpoint/2010/main" val="1802732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AD413-4682-4CB9-B0CC-60CB784B2573}"/>
              </a:ext>
            </a:extLst>
          </p:cNvPr>
          <p:cNvSpPr>
            <a:spLocks noGrp="1"/>
          </p:cNvSpPr>
          <p:nvPr>
            <p:ph idx="1"/>
          </p:nvPr>
        </p:nvSpPr>
        <p:spPr>
          <a:xfrm>
            <a:off x="1110011" y="1297546"/>
            <a:ext cx="10178322" cy="4897191"/>
          </a:xfrm>
        </p:spPr>
        <p:txBody>
          <a:bodyPr/>
          <a:lstStyle/>
          <a:p>
            <a:pPr marL="0" indent="0">
              <a:lnSpc>
                <a:spcPct val="150000"/>
              </a:lnSpc>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Suppose we have so many elements in the array and we want to print the elements all at once by clicking on the button then what will do will write the code using a loop so that all the elements inside the array are printed.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Will create a simple program to demonstrate this, Inside the button will have the following code.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B377840-762B-4F9C-A015-96BC705EDF01}"/>
              </a:ext>
            </a:extLst>
          </p:cNvPr>
          <p:cNvPicPr/>
          <p:nvPr/>
        </p:nvPicPr>
        <p:blipFill>
          <a:blip r:embed="rId2"/>
          <a:stretch>
            <a:fillRect/>
          </a:stretch>
        </p:blipFill>
        <p:spPr>
          <a:xfrm>
            <a:off x="1972681" y="3390363"/>
            <a:ext cx="2457652" cy="2495282"/>
          </a:xfrm>
          <a:prstGeom prst="rect">
            <a:avLst/>
          </a:prstGeom>
          <a:ln>
            <a:solidFill>
              <a:schemeClr val="accent1">
                <a:lumMod val="75000"/>
              </a:schemeClr>
            </a:solidFill>
          </a:ln>
        </p:spPr>
      </p:pic>
      <p:pic>
        <p:nvPicPr>
          <p:cNvPr id="5" name="Picture 4">
            <a:extLst>
              <a:ext uri="{FF2B5EF4-FFF2-40B4-BE49-F238E27FC236}">
                <a16:creationId xmlns:a16="http://schemas.microsoft.com/office/drawing/2014/main" id="{48287C83-1499-4E38-8C6C-A88CCB2F7440}"/>
              </a:ext>
            </a:extLst>
          </p:cNvPr>
          <p:cNvPicPr/>
          <p:nvPr/>
        </p:nvPicPr>
        <p:blipFill>
          <a:blip r:embed="rId3"/>
          <a:stretch>
            <a:fillRect/>
          </a:stretch>
        </p:blipFill>
        <p:spPr>
          <a:xfrm>
            <a:off x="6096000" y="3341128"/>
            <a:ext cx="4635589" cy="2544517"/>
          </a:xfrm>
          <a:prstGeom prst="rect">
            <a:avLst/>
          </a:prstGeom>
        </p:spPr>
      </p:pic>
    </p:spTree>
    <p:extLst>
      <p:ext uri="{BB962C8B-B14F-4D97-AF65-F5344CB8AC3E}">
        <p14:creationId xmlns:p14="http://schemas.microsoft.com/office/powerpoint/2010/main" val="915937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62E8A82-027E-4E26-AF21-A9B5E2EAB02C}"/>
              </a:ext>
            </a:extLst>
          </p:cNvPr>
          <p:cNvSpPr>
            <a:spLocks noGrp="1"/>
          </p:cNvSpPr>
          <p:nvPr>
            <p:ph idx="1"/>
          </p:nvPr>
        </p:nvSpPr>
        <p:spPr>
          <a:xfrm>
            <a:off x="1238799" y="901522"/>
            <a:ext cx="10178322" cy="5203064"/>
          </a:xfrm>
        </p:spPr>
        <p:txBody>
          <a:bodyPr/>
          <a:lstStyle/>
          <a:p>
            <a:pPr marL="0" indent="0">
              <a:lnSpc>
                <a:spcPct val="150000"/>
              </a:lnSpc>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code in the previous slide, we are creating an array, initializing the values in the array, then introducing a for loop so that all the elements inside the array is printed out, you will notice that instead of using the name of the array with the index value what is happening is that we are using the loop i.e., numbers[</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50000"/>
              </a:lnSpc>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Suppose we have so many numbers what can be done is use the loop to assign values in the array. Our code is now going to look like this.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1DAFE61B-F3DA-4DA8-A8DD-6E2585364814}"/>
              </a:ext>
            </a:extLst>
          </p:cNvPr>
          <p:cNvPicPr/>
          <p:nvPr/>
        </p:nvPicPr>
        <p:blipFill>
          <a:blip r:embed="rId2"/>
          <a:stretch>
            <a:fillRect/>
          </a:stretch>
        </p:blipFill>
        <p:spPr>
          <a:xfrm>
            <a:off x="5756856" y="3429000"/>
            <a:ext cx="4842457" cy="2527478"/>
          </a:xfrm>
          <a:prstGeom prst="rect">
            <a:avLst/>
          </a:prstGeom>
        </p:spPr>
      </p:pic>
      <p:cxnSp>
        <p:nvCxnSpPr>
          <p:cNvPr id="10" name="Straight Arrow Connector 9">
            <a:extLst>
              <a:ext uri="{FF2B5EF4-FFF2-40B4-BE49-F238E27FC236}">
                <a16:creationId xmlns:a16="http://schemas.microsoft.com/office/drawing/2014/main" id="{580384CF-E854-4B2D-9644-CF239040220C}"/>
              </a:ext>
            </a:extLst>
          </p:cNvPr>
          <p:cNvCxnSpPr/>
          <p:nvPr/>
        </p:nvCxnSpPr>
        <p:spPr>
          <a:xfrm flipV="1">
            <a:off x="4718235" y="3983731"/>
            <a:ext cx="1609725" cy="5905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8E7067F-84EF-4BC2-B8CA-D07991E622FD}"/>
              </a:ext>
            </a:extLst>
          </p:cNvPr>
          <p:cNvCxnSpPr/>
          <p:nvPr/>
        </p:nvCxnSpPr>
        <p:spPr>
          <a:xfrm flipV="1">
            <a:off x="4924230" y="5144707"/>
            <a:ext cx="1609725" cy="5905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 Box 226">
            <a:extLst>
              <a:ext uri="{FF2B5EF4-FFF2-40B4-BE49-F238E27FC236}">
                <a16:creationId xmlns:a16="http://schemas.microsoft.com/office/drawing/2014/main" id="{8D907C49-F7D4-4DDF-AA08-0BF612371060}"/>
              </a:ext>
            </a:extLst>
          </p:cNvPr>
          <p:cNvSpPr txBox="1"/>
          <p:nvPr/>
        </p:nvSpPr>
        <p:spPr>
          <a:xfrm>
            <a:off x="4335149" y="4554626"/>
            <a:ext cx="276225"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26">
            <a:extLst>
              <a:ext uri="{FF2B5EF4-FFF2-40B4-BE49-F238E27FC236}">
                <a16:creationId xmlns:a16="http://schemas.microsoft.com/office/drawing/2014/main" id="{9D1ABE53-04DB-426B-A173-690794FB7DFD}"/>
              </a:ext>
            </a:extLst>
          </p:cNvPr>
          <p:cNvSpPr txBox="1"/>
          <p:nvPr/>
        </p:nvSpPr>
        <p:spPr>
          <a:xfrm>
            <a:off x="4497818" y="5680253"/>
            <a:ext cx="276225"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108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62E8A82-027E-4E26-AF21-A9B5E2EAB02C}"/>
              </a:ext>
            </a:extLst>
          </p:cNvPr>
          <p:cNvSpPr>
            <a:spLocks noGrp="1"/>
          </p:cNvSpPr>
          <p:nvPr>
            <p:ph idx="1"/>
          </p:nvPr>
        </p:nvSpPr>
        <p:spPr>
          <a:xfrm>
            <a:off x="1238799" y="901522"/>
            <a:ext cx="10178322" cy="5203064"/>
          </a:xfrm>
        </p:spPr>
        <p:txBody>
          <a:bodyPr/>
          <a:lstStyle/>
          <a:p>
            <a:pPr marL="0" indent="0">
              <a:lnSpc>
                <a:spcPct val="150000"/>
              </a:lnSpc>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1DAFE61B-F3DA-4DA8-A8DD-6E2585364814}"/>
              </a:ext>
            </a:extLst>
          </p:cNvPr>
          <p:cNvPicPr/>
          <p:nvPr/>
        </p:nvPicPr>
        <p:blipFill>
          <a:blip r:embed="rId2"/>
          <a:stretch>
            <a:fillRect/>
          </a:stretch>
        </p:blipFill>
        <p:spPr>
          <a:xfrm>
            <a:off x="3380075" y="1022530"/>
            <a:ext cx="4842457" cy="2527478"/>
          </a:xfrm>
          <a:prstGeom prst="rect">
            <a:avLst/>
          </a:prstGeom>
        </p:spPr>
      </p:pic>
      <p:cxnSp>
        <p:nvCxnSpPr>
          <p:cNvPr id="10" name="Straight Arrow Connector 9">
            <a:extLst>
              <a:ext uri="{FF2B5EF4-FFF2-40B4-BE49-F238E27FC236}">
                <a16:creationId xmlns:a16="http://schemas.microsoft.com/office/drawing/2014/main" id="{580384CF-E854-4B2D-9644-CF239040220C}"/>
              </a:ext>
            </a:extLst>
          </p:cNvPr>
          <p:cNvCxnSpPr/>
          <p:nvPr/>
        </p:nvCxnSpPr>
        <p:spPr>
          <a:xfrm flipV="1">
            <a:off x="2287219" y="1597783"/>
            <a:ext cx="1609725" cy="5905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8E7067F-84EF-4BC2-B8CA-D07991E622FD}"/>
              </a:ext>
            </a:extLst>
          </p:cNvPr>
          <p:cNvCxnSpPr/>
          <p:nvPr/>
        </p:nvCxnSpPr>
        <p:spPr>
          <a:xfrm flipV="1">
            <a:off x="2575212" y="2712611"/>
            <a:ext cx="1609725" cy="5905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 Box 226">
            <a:extLst>
              <a:ext uri="{FF2B5EF4-FFF2-40B4-BE49-F238E27FC236}">
                <a16:creationId xmlns:a16="http://schemas.microsoft.com/office/drawing/2014/main" id="{8D907C49-F7D4-4DDF-AA08-0BF612371060}"/>
              </a:ext>
            </a:extLst>
          </p:cNvPr>
          <p:cNvSpPr txBox="1"/>
          <p:nvPr/>
        </p:nvSpPr>
        <p:spPr>
          <a:xfrm>
            <a:off x="2010993" y="2080137"/>
            <a:ext cx="276225"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26">
            <a:extLst>
              <a:ext uri="{FF2B5EF4-FFF2-40B4-BE49-F238E27FC236}">
                <a16:creationId xmlns:a16="http://schemas.microsoft.com/office/drawing/2014/main" id="{9D1ABE53-04DB-426B-A173-690794FB7DFD}"/>
              </a:ext>
            </a:extLst>
          </p:cNvPr>
          <p:cNvSpPr txBox="1"/>
          <p:nvPr/>
        </p:nvSpPr>
        <p:spPr>
          <a:xfrm>
            <a:off x="2235509" y="3226829"/>
            <a:ext cx="276225" cy="276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C135E2-2C9E-420A-93AB-706D10E455AB}"/>
              </a:ext>
            </a:extLst>
          </p:cNvPr>
          <p:cNvSpPr txBox="1"/>
          <p:nvPr/>
        </p:nvSpPr>
        <p:spPr>
          <a:xfrm>
            <a:off x="1479460" y="3767607"/>
            <a:ext cx="9713890" cy="1598515"/>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 code labelled A what it does is to clear the list box before any numbers are displayed in the list box.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 – code labelled B using the loop to assign values in the array.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Out put will as shown below once the button has been clicked 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210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9444D1B-0167-4921-BE1E-F325479BB3FD}"/>
              </a:ext>
            </a:extLst>
          </p:cNvPr>
          <p:cNvPicPr>
            <a:picLocks noGrp="1"/>
          </p:cNvPicPr>
          <p:nvPr>
            <p:ph idx="1"/>
          </p:nvPr>
        </p:nvPicPr>
        <p:blipFill>
          <a:blip r:embed="rId2"/>
          <a:stretch>
            <a:fillRect/>
          </a:stretch>
        </p:blipFill>
        <p:spPr>
          <a:xfrm>
            <a:off x="3335627" y="2295549"/>
            <a:ext cx="3065466" cy="2804484"/>
          </a:xfrm>
          <a:prstGeom prst="rect">
            <a:avLst/>
          </a:prstGeom>
          <a:ln>
            <a:solidFill>
              <a:schemeClr val="accent1">
                <a:lumMod val="75000"/>
              </a:schemeClr>
            </a:solidFill>
          </a:ln>
        </p:spPr>
      </p:pic>
      <p:sp>
        <p:nvSpPr>
          <p:cNvPr id="11" name="TextBox 10">
            <a:extLst>
              <a:ext uri="{FF2B5EF4-FFF2-40B4-BE49-F238E27FC236}">
                <a16:creationId xmlns:a16="http://schemas.microsoft.com/office/drawing/2014/main" id="{598904D1-E2EB-4F49-A1CE-1F042AC011DB}"/>
              </a:ext>
            </a:extLst>
          </p:cNvPr>
          <p:cNvSpPr txBox="1"/>
          <p:nvPr/>
        </p:nvSpPr>
        <p:spPr>
          <a:xfrm>
            <a:off x="2070278" y="1547542"/>
            <a:ext cx="6597204"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The Out put will be as shown below once th</a:t>
            </a:r>
            <a:r>
              <a:rPr lang="en-US" dirty="0">
                <a:latin typeface="Times New Roman" panose="02020603050405020304" pitchFamily="18" charset="0"/>
                <a:ea typeface="Calibri" panose="020F0502020204030204" pitchFamily="34" charset="0"/>
              </a:rPr>
              <a:t>e button has been clicked on.</a:t>
            </a:r>
            <a:r>
              <a:rPr lang="en-US" sz="1800" dirty="0">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312480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79A000B2-0AD6-424E-9472-37B920338EFC}"/>
              </a:ext>
            </a:extLst>
          </p:cNvPr>
          <p:cNvPicPr>
            <a:picLocks noChangeAspect="1"/>
          </p:cNvPicPr>
          <p:nvPr/>
        </p:nvPicPr>
        <p:blipFill>
          <a:blip r:embed="rId2"/>
          <a:stretch>
            <a:fillRect/>
          </a:stretch>
        </p:blipFill>
        <p:spPr>
          <a:xfrm>
            <a:off x="2910625" y="1027099"/>
            <a:ext cx="5898523" cy="5119971"/>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Defining Arrays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Setting up Arrays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Working with Arrays and loops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ARRAYS</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WHAT is AN ARRAY</a:t>
            </a:r>
          </a:p>
        </p:txBody>
      </p:sp>
    </p:spTree>
    <p:extLst>
      <p:ext uri="{BB962C8B-B14F-4D97-AF65-F5344CB8AC3E}">
        <p14:creationId xmlns:p14="http://schemas.microsoft.com/office/powerpoint/2010/main" val="13717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238799" y="1477658"/>
            <a:ext cx="10236278" cy="3751165"/>
          </a:xfrm>
        </p:spPr>
        <p:txBody>
          <a:bodyPr>
            <a:normAutofit/>
          </a:bodyPr>
          <a:lstStyle/>
          <a:p>
            <a:pPr marL="0" indent="0">
              <a:lnSpc>
                <a:spcPct val="150000"/>
              </a:lnSpc>
              <a:buNone/>
            </a:pPr>
            <a:r>
              <a:rPr lang="en-US" dirty="0">
                <a:effectLst/>
                <a:latin typeface="Times New Roman" panose="02020603050405020304" pitchFamily="18" charset="0"/>
                <a:ea typeface="Calibri" panose="020F0502020204030204" pitchFamily="34" charset="0"/>
              </a:rPr>
              <a:t>We have been working with variables whereby we set a variable and initialize the value with either a number of a bunch of string characters. Arrays on the other hand gives one the option to initialize a number of values be it integers, strings etc. all at once, rather than having to declare and initialize one after the other. </a:t>
            </a:r>
            <a:r>
              <a:rPr lang="en-US" dirty="0">
                <a:latin typeface="Times New Roman" panose="02020603050405020304" pitchFamily="18" charset="0"/>
                <a:cs typeface="Times New Roman" panose="02020603050405020304" pitchFamily="18" charset="0"/>
              </a:rPr>
              <a:t>This is a concept whereby a programmer can manipulate what the user has entered into the textbox to the developer’s desired choice.</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69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SETTING UP AN ARRAY</a:t>
            </a:r>
          </a:p>
        </p:txBody>
      </p:sp>
    </p:spTree>
    <p:extLst>
      <p:ext uri="{BB962C8B-B14F-4D97-AF65-F5344CB8AC3E}">
        <p14:creationId xmlns:p14="http://schemas.microsoft.com/office/powerpoint/2010/main" val="399857423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8008</TotalTime>
  <Words>680</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Garamond</vt:lpstr>
      <vt:lpstr>Gill Sans MT</vt:lpstr>
      <vt:lpstr>Impact</vt:lpstr>
      <vt:lpstr>Roboto Condensed Light</vt:lpstr>
      <vt:lpstr>Symbol</vt:lpstr>
      <vt:lpstr>Times New Roman</vt:lpstr>
      <vt:lpstr>Badge</vt:lpstr>
      <vt:lpstr>VISUAL C#.NET session 9</vt:lpstr>
      <vt:lpstr>Quote of the day</vt:lpstr>
      <vt:lpstr>Lesson objectives</vt:lpstr>
      <vt:lpstr>Lesson pre-requisites</vt:lpstr>
      <vt:lpstr>Training methods and extra readings</vt:lpstr>
      <vt:lpstr>ARRAYS</vt:lpstr>
      <vt:lpstr>WHAT is AN ARRAY</vt:lpstr>
      <vt:lpstr>PowerPoint Presentation</vt:lpstr>
      <vt:lpstr>SETTING UP AN ARRAY</vt:lpstr>
      <vt:lpstr>PowerPoint Presentation</vt:lpstr>
      <vt:lpstr>PowerPoint Presentation</vt:lpstr>
      <vt:lpstr>ARRAYS &amp; LOOPS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649</cp:revision>
  <dcterms:created xsi:type="dcterms:W3CDTF">2016-09-07T08:26:27Z</dcterms:created>
  <dcterms:modified xsi:type="dcterms:W3CDTF">2021-08-21T11:26:00Z</dcterms:modified>
</cp:coreProperties>
</file>