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257" r:id="rId8"/>
    <p:sldId id="258" r:id="rId9"/>
    <p:sldId id="259" r:id="rId10"/>
    <p:sldId id="357" r:id="rId11"/>
    <p:sldId id="367" r:id="rId12"/>
    <p:sldId id="261" r:id="rId13"/>
    <p:sldId id="262" r:id="rId14"/>
    <p:sldId id="368" r:id="rId15"/>
    <p:sldId id="369" r:id="rId16"/>
    <p:sldId id="370" r:id="rId17"/>
    <p:sldId id="371" r:id="rId18"/>
    <p:sldId id="372" r:id="rId19"/>
    <p:sldId id="3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8/30/2021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8/30/2021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8/30/2021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8/30/2021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8/30/2021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VISUAL C#.NET</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pPr marR="0" lvl="0">
              <a:lnSpc>
                <a:spcPct val="107000"/>
              </a:lnSpc>
              <a:spcBef>
                <a:spcPts val="0"/>
              </a:spcBef>
              <a:spcAft>
                <a:spcPts val="0"/>
              </a:spcAf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Open Visual studio &gt;&gt; File &gt;&gt; New &gt;&gt; select the option that you want to use, In this case will use ASP.NET Core Empty &gt;&gt; Click Next. &gt;&gt; Give your project a name, location to be saved &gt;&gt; Next &gt;&gt; Uncheck configure for Http and click on create.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Garamond" panose="02020404030301010803" pitchFamily="18" charset="0"/>
            </a:endParaRPr>
          </a:p>
          <a:p>
            <a:pPr marL="0" indent="0">
              <a:buNone/>
            </a:pPr>
            <a:endParaRPr lang="en-US" sz="3600" dirty="0">
              <a:latin typeface="Garamond" panose="02020404030301010803" pitchFamily="18" charset="0"/>
            </a:endParaRPr>
          </a:p>
          <a:p>
            <a:endParaRPr lang="en-US" sz="3600" dirty="0">
              <a:latin typeface="Garamond" panose="02020404030301010803" pitchFamily="18" charset="0"/>
            </a:endParaRPr>
          </a:p>
        </p:txBody>
      </p:sp>
    </p:spTree>
    <p:extLst>
      <p:ext uri="{BB962C8B-B14F-4D97-AF65-F5344CB8AC3E}">
        <p14:creationId xmlns:p14="http://schemas.microsoft.com/office/powerpoint/2010/main" val="209246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1FE3DF-FCED-470C-84B7-0F1191316996}"/>
              </a:ext>
            </a:extLst>
          </p:cNvPr>
          <p:cNvPicPr>
            <a:picLocks noGrp="1"/>
          </p:cNvPicPr>
          <p:nvPr>
            <p:ph idx="1"/>
          </p:nvPr>
        </p:nvPicPr>
        <p:blipFill>
          <a:blip r:embed="rId2"/>
          <a:stretch>
            <a:fillRect/>
          </a:stretch>
        </p:blipFill>
        <p:spPr>
          <a:xfrm>
            <a:off x="1506829" y="450761"/>
            <a:ext cx="8667482" cy="5821250"/>
          </a:xfrm>
          <a:prstGeom prst="rect">
            <a:avLst/>
          </a:prstGeom>
        </p:spPr>
      </p:pic>
    </p:spTree>
    <p:extLst>
      <p:ext uri="{BB962C8B-B14F-4D97-AF65-F5344CB8AC3E}">
        <p14:creationId xmlns:p14="http://schemas.microsoft.com/office/powerpoint/2010/main" val="188533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182" y="1942210"/>
            <a:ext cx="9460925" cy="3051957"/>
          </a:xfrm>
        </p:spPr>
        <p:txBody>
          <a:bodyPr>
            <a:noAutofit/>
          </a:bodyPr>
          <a:lstStyle/>
          <a:p>
            <a:br>
              <a:rPr lang="en-US" sz="5000" b="1" dirty="0">
                <a:latin typeface="Garamond" panose="02020404030301010803" pitchFamily="18" charset="0"/>
              </a:rPr>
            </a:br>
            <a:r>
              <a:rPr lang="en-US" sz="5000" b="1" dirty="0">
                <a:latin typeface="Garamond" panose="02020404030301010803" pitchFamily="18" charset="0"/>
              </a:rPr>
              <a:t>CORE PROJECT FILES</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5000" b="1" dirty="0">
                <a:latin typeface="Garamond" panose="02020404030301010803" pitchFamily="18" charset="0"/>
              </a:rPr>
            </a:br>
            <a:endParaRPr lang="en-US" sz="5000" b="1" dirty="0">
              <a:latin typeface="Garamond" panose="02020404030301010803" pitchFamily="18" charset="0"/>
            </a:endParaRPr>
          </a:p>
        </p:txBody>
      </p:sp>
    </p:spTree>
    <p:extLst>
      <p:ext uri="{BB962C8B-B14F-4D97-AF65-F5344CB8AC3E}">
        <p14:creationId xmlns:p14="http://schemas.microsoft.com/office/powerpoint/2010/main" val="416680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7272-A9F4-4D14-8D38-68FA7EA7FD0A}"/>
              </a:ext>
            </a:extLst>
          </p:cNvPr>
          <p:cNvSpPr>
            <a:spLocks noGrp="1"/>
          </p:cNvSpPr>
          <p:nvPr>
            <p:ph type="title"/>
          </p:nvPr>
        </p:nvSpPr>
        <p:spPr>
          <a:xfrm>
            <a:off x="1252728" y="381001"/>
            <a:ext cx="10172700" cy="919766"/>
          </a:xfrm>
        </p:spPr>
        <p:txBody>
          <a:bodyPr/>
          <a:lstStyle/>
          <a:p>
            <a:r>
              <a:rPr lang="en-US" dirty="0"/>
              <a:t>          	CORE PROJECT FILES</a:t>
            </a:r>
          </a:p>
        </p:txBody>
      </p:sp>
      <p:sp>
        <p:nvSpPr>
          <p:cNvPr id="3" name="Content Placeholder 2"/>
          <p:cNvSpPr>
            <a:spLocks noGrp="1"/>
          </p:cNvSpPr>
          <p:nvPr>
            <p:ph sz="half" idx="2"/>
          </p:nvPr>
        </p:nvSpPr>
        <p:spPr/>
        <p:txBody>
          <a:bodyPr>
            <a:normAutofit/>
          </a:bodyPr>
          <a:lstStyle/>
          <a:p>
            <a:pPr marL="0" indent="0">
              <a:buNone/>
            </a:pPr>
            <a:endParaRPr lang="en-US" dirty="0">
              <a:latin typeface="Garamond" panose="02020404030301010803" pitchFamily="18" charset="0"/>
            </a:endParaRPr>
          </a:p>
          <a:p>
            <a:pPr marL="0" marR="0" indent="0">
              <a:lnSpc>
                <a:spcPct val="107000"/>
              </a:lnSpc>
              <a:spcBef>
                <a:spcPts val="0"/>
              </a:spcBef>
              <a:spcAft>
                <a:spcPts val="800"/>
              </a:spcAft>
              <a:buNone/>
            </a:pPr>
            <a:endParaRPr lang="en-US" sz="3600" dirty="0">
              <a:latin typeface="Times New Roman" panose="02020603050405020304" pitchFamily="18" charset="0"/>
              <a:cs typeface="Times New Roman" panose="02020603050405020304" pitchFamily="18" charset="0"/>
            </a:endParaRPr>
          </a:p>
          <a:p>
            <a:endParaRPr lang="en-US" dirty="0">
              <a:latin typeface="Garamond" panose="02020404030301010803" pitchFamily="18" charset="0"/>
            </a:endParaRPr>
          </a:p>
        </p:txBody>
      </p:sp>
      <p:sp>
        <p:nvSpPr>
          <p:cNvPr id="6" name="Content Placeholder 5">
            <a:extLst>
              <a:ext uri="{FF2B5EF4-FFF2-40B4-BE49-F238E27FC236}">
                <a16:creationId xmlns:a16="http://schemas.microsoft.com/office/drawing/2014/main" id="{92ACFBC4-D331-47EA-B9FA-566DC7715E20}"/>
              </a:ext>
            </a:extLst>
          </p:cNvPr>
          <p:cNvSpPr>
            <a:spLocks noGrp="1"/>
          </p:cNvSpPr>
          <p:nvPr>
            <p:ph sz="quarter" idx="4"/>
          </p:nvPr>
        </p:nvSpPr>
        <p:spPr>
          <a:xfrm>
            <a:off x="6453560" y="2199633"/>
            <a:ext cx="4800600" cy="2996398"/>
          </a:xfrm>
        </p:spPr>
        <p:txBody>
          <a:bodyPr>
            <a:normAutofit/>
          </a:bodyPr>
          <a:lstStyle/>
          <a:p>
            <a:r>
              <a:rPr lang="en-US" dirty="0"/>
              <a:t>Will be talking about the files later as we proceed so that we can understand what each file does.</a:t>
            </a:r>
          </a:p>
        </p:txBody>
      </p:sp>
      <p:pic>
        <p:nvPicPr>
          <p:cNvPr id="7" name="Picture 6">
            <a:extLst>
              <a:ext uri="{FF2B5EF4-FFF2-40B4-BE49-F238E27FC236}">
                <a16:creationId xmlns:a16="http://schemas.microsoft.com/office/drawing/2014/main" id="{06C6CECB-E4D6-4B4E-A58B-B46AEC97C119}"/>
              </a:ext>
            </a:extLst>
          </p:cNvPr>
          <p:cNvPicPr/>
          <p:nvPr/>
        </p:nvPicPr>
        <p:blipFill>
          <a:blip r:embed="rId2"/>
          <a:stretch>
            <a:fillRect/>
          </a:stretch>
        </p:blipFill>
        <p:spPr>
          <a:xfrm>
            <a:off x="1468193" y="2199633"/>
            <a:ext cx="4341796" cy="3308977"/>
          </a:xfrm>
          <a:prstGeom prst="rect">
            <a:avLst/>
          </a:prstGeom>
        </p:spPr>
      </p:pic>
    </p:spTree>
    <p:extLst>
      <p:ext uri="{BB962C8B-B14F-4D97-AF65-F5344CB8AC3E}">
        <p14:creationId xmlns:p14="http://schemas.microsoft.com/office/powerpoint/2010/main" val="387322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04C9F-D7CA-44EE-B2B7-5FE86763F28E}"/>
              </a:ext>
            </a:extLst>
          </p:cNvPr>
          <p:cNvSpPr>
            <a:spLocks noGrp="1"/>
          </p:cNvSpPr>
          <p:nvPr>
            <p:ph idx="1"/>
          </p:nvPr>
        </p:nvSpPr>
        <p:spPr>
          <a:xfrm>
            <a:off x="1251678" y="1068947"/>
            <a:ext cx="10178322" cy="4810646"/>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By default, when a new project is created (empty), when one runs the project it will display Hello World on the screen, to change this then double click on 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startup.cs </a:t>
            </a:r>
            <a:r>
              <a:rPr lang="en-US" dirty="0">
                <a:effectLst/>
                <a:latin typeface="Times New Roman" panose="02020603050405020304" pitchFamily="18" charset="0"/>
                <a:ea typeface="Calibri" panose="020F0502020204030204" pitchFamily="34" charset="0"/>
                <a:cs typeface="Times New Roman" panose="02020603050405020304" pitchFamily="18" charset="0"/>
              </a:rPr>
              <a:t>file and locate this, and change the text from Hello World to any text of your choice.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7E64095-82A4-4625-B6C5-848AF2D1CA5F}"/>
              </a:ext>
            </a:extLst>
          </p:cNvPr>
          <p:cNvPicPr/>
          <p:nvPr/>
        </p:nvPicPr>
        <p:blipFill>
          <a:blip r:embed="rId2"/>
          <a:stretch>
            <a:fillRect/>
          </a:stretch>
        </p:blipFill>
        <p:spPr>
          <a:xfrm>
            <a:off x="2086379" y="2564102"/>
            <a:ext cx="6954590" cy="2291233"/>
          </a:xfrm>
          <a:prstGeom prst="rect">
            <a:avLst/>
          </a:prstGeom>
        </p:spPr>
      </p:pic>
    </p:spTree>
    <p:extLst>
      <p:ext uri="{BB962C8B-B14F-4D97-AF65-F5344CB8AC3E}">
        <p14:creationId xmlns:p14="http://schemas.microsoft.com/office/powerpoint/2010/main" val="345796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04C9F-D7CA-44EE-B2B7-5FE86763F28E}"/>
              </a:ext>
            </a:extLst>
          </p:cNvPr>
          <p:cNvSpPr>
            <a:spLocks noGrp="1"/>
          </p:cNvSpPr>
          <p:nvPr>
            <p:ph idx="1"/>
          </p:nvPr>
        </p:nvSpPr>
        <p:spPr>
          <a:xfrm>
            <a:off x="1251678" y="1068947"/>
            <a:ext cx="10178322" cy="4810646"/>
          </a:xfrm>
        </p:spPr>
        <p:txBody>
          <a:bodyPr/>
          <a:lstStyle/>
          <a:p>
            <a:pPr>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have already created a new project, the one that we created is an empty project, the one that will create next is ASP.NET MVC Core. When an MVC Application is created in the solution explorer some additional folders will be added to the project. Will be having a look at the additional folders later.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F75FC85-B4A5-435F-9287-28A11C3F7631}"/>
              </a:ext>
            </a:extLst>
          </p:cNvPr>
          <p:cNvPicPr/>
          <p:nvPr/>
        </p:nvPicPr>
        <p:blipFill>
          <a:blip r:embed="rId2"/>
          <a:stretch>
            <a:fillRect/>
          </a:stretch>
        </p:blipFill>
        <p:spPr>
          <a:xfrm>
            <a:off x="3747752" y="2502140"/>
            <a:ext cx="3747752" cy="3061533"/>
          </a:xfrm>
          <a:prstGeom prst="rect">
            <a:avLst/>
          </a:prstGeom>
        </p:spPr>
      </p:pic>
    </p:spTree>
    <p:extLst>
      <p:ext uri="{BB962C8B-B14F-4D97-AF65-F5344CB8AC3E}">
        <p14:creationId xmlns:p14="http://schemas.microsoft.com/office/powerpoint/2010/main" val="79389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04C9F-D7CA-44EE-B2B7-5FE86763F28E}"/>
              </a:ext>
            </a:extLst>
          </p:cNvPr>
          <p:cNvSpPr>
            <a:spLocks noGrp="1"/>
          </p:cNvSpPr>
          <p:nvPr>
            <p:ph idx="1"/>
          </p:nvPr>
        </p:nvSpPr>
        <p:spPr>
          <a:xfrm>
            <a:off x="1251678" y="1068947"/>
            <a:ext cx="10178322" cy="4810646"/>
          </a:xfrm>
        </p:spPr>
        <p:txBody>
          <a:bodyPr/>
          <a:lstStyle/>
          <a:p>
            <a:pPr>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Before that let’s get to understand some of the files that are shown in the Solution Explorer.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Startup.cs – This file contains the default route i.e., when the program is loaded which page to be loaded as the default. It also contains the middle ware, will understand what the term is as we continue with the session.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Program.cs – This file contains the main method. This is the Entry point when the program is executed </a:t>
            </a:r>
          </a:p>
          <a:p>
            <a:pPr>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Appsettings.json – This file stores configuration settings for instance database connection strings.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98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182" y="1942210"/>
            <a:ext cx="9460925" cy="3051957"/>
          </a:xfrm>
        </p:spPr>
        <p:txBody>
          <a:bodyPr>
            <a:noAutofit/>
          </a:bodyPr>
          <a:lstStyle/>
          <a:p>
            <a:pPr algn="ctr"/>
            <a:br>
              <a:rPr lang="en-US" sz="5000" b="1" dirty="0">
                <a:latin typeface="Garamond" panose="02020404030301010803" pitchFamily="18" charset="0"/>
              </a:rPr>
            </a:br>
            <a:r>
              <a:rPr lang="en-US" sz="5000" b="1" dirty="0">
                <a:latin typeface="Garamond" panose="02020404030301010803" pitchFamily="18" charset="0"/>
              </a:rPr>
              <a:t>MIDDLE WARE</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5000" b="1" dirty="0">
                <a:latin typeface="Garamond" panose="02020404030301010803" pitchFamily="18" charset="0"/>
              </a:rPr>
            </a:br>
            <a:endParaRPr lang="en-US" sz="5000" b="1" dirty="0">
              <a:latin typeface="Garamond" panose="02020404030301010803" pitchFamily="18" charset="0"/>
            </a:endParaRPr>
          </a:p>
        </p:txBody>
      </p:sp>
    </p:spTree>
    <p:extLst>
      <p:ext uri="{BB962C8B-B14F-4D97-AF65-F5344CB8AC3E}">
        <p14:creationId xmlns:p14="http://schemas.microsoft.com/office/powerpoint/2010/main" val="65802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04C9F-D7CA-44EE-B2B7-5FE86763F28E}"/>
              </a:ext>
            </a:extLst>
          </p:cNvPr>
          <p:cNvSpPr>
            <a:spLocks noGrp="1"/>
          </p:cNvSpPr>
          <p:nvPr>
            <p:ph idx="1"/>
          </p:nvPr>
        </p:nvSpPr>
        <p:spPr>
          <a:xfrm>
            <a:off x="1264557" y="1326525"/>
            <a:ext cx="10178322" cy="3863662"/>
          </a:xfrm>
        </p:spPr>
        <p:txBody>
          <a:bodyPr/>
          <a:lstStyle/>
          <a:p>
            <a:pPr marL="0" indent="0">
              <a:lnSpc>
                <a:spcPct val="15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Middle Ware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middle ware is a piece of software that can handle http request and response, we can have middle wares for doing different things for instance we can have middle ware to authenticate users, serve static files i.e., JavaScript Files, HTML files, suppose we want to display an image on the browser, then will create a folder in the root file, our root file is Employee Management. Right click on it &gt;&gt; New Folder, the folder name give it wwwroot. When dealing with static files i.e., JS files, then they have to be placed inside the wwwroot folder.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2922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0A51-9D09-4128-9431-0D412C2DB22E}"/>
              </a:ext>
            </a:extLst>
          </p:cNvPr>
          <p:cNvSpPr>
            <a:spLocks noGrp="1"/>
          </p:cNvSpPr>
          <p:nvPr>
            <p:ph type="title"/>
          </p:nvPr>
        </p:nvSpPr>
        <p:spPr>
          <a:xfrm>
            <a:off x="1252728" y="381001"/>
            <a:ext cx="10172700" cy="945523"/>
          </a:xfrm>
        </p:spPr>
        <p:txBody>
          <a:bodyPr>
            <a:normAutofit/>
          </a:bodyPr>
          <a:lstStyle/>
          <a:p>
            <a:r>
              <a:rPr lang="en-US" sz="4400" dirty="0"/>
              <a:t>MIDDLE WARE CONTD..</a:t>
            </a:r>
          </a:p>
        </p:txBody>
      </p:sp>
      <p:pic>
        <p:nvPicPr>
          <p:cNvPr id="7" name="Content Placeholder 6">
            <a:extLst>
              <a:ext uri="{FF2B5EF4-FFF2-40B4-BE49-F238E27FC236}">
                <a16:creationId xmlns:a16="http://schemas.microsoft.com/office/drawing/2014/main" id="{1E06C37D-5958-48EB-869A-59238468DF39}"/>
              </a:ext>
            </a:extLst>
          </p:cNvPr>
          <p:cNvPicPr>
            <a:picLocks noGrp="1"/>
          </p:cNvPicPr>
          <p:nvPr>
            <p:ph sz="half" idx="2"/>
          </p:nvPr>
        </p:nvPicPr>
        <p:blipFill>
          <a:blip r:embed="rId2"/>
          <a:stretch>
            <a:fillRect/>
          </a:stretch>
        </p:blipFill>
        <p:spPr>
          <a:xfrm>
            <a:off x="1519708" y="2158283"/>
            <a:ext cx="4038429" cy="3464417"/>
          </a:xfrm>
          <a:prstGeom prst="rect">
            <a:avLst/>
          </a:prstGeom>
        </p:spPr>
      </p:pic>
      <p:pic>
        <p:nvPicPr>
          <p:cNvPr id="8" name="Content Placeholder 7">
            <a:extLst>
              <a:ext uri="{FF2B5EF4-FFF2-40B4-BE49-F238E27FC236}">
                <a16:creationId xmlns:a16="http://schemas.microsoft.com/office/drawing/2014/main" id="{C2B10DE6-961B-4BC2-AA4C-E6DDCF949A48}"/>
              </a:ext>
            </a:extLst>
          </p:cNvPr>
          <p:cNvPicPr>
            <a:picLocks noGrp="1"/>
          </p:cNvPicPr>
          <p:nvPr>
            <p:ph sz="quarter" idx="4"/>
          </p:nvPr>
        </p:nvPicPr>
        <p:blipFill>
          <a:blip r:embed="rId3"/>
          <a:stretch>
            <a:fillRect/>
          </a:stretch>
        </p:blipFill>
        <p:spPr>
          <a:xfrm>
            <a:off x="6439437" y="2408350"/>
            <a:ext cx="4232855" cy="2949261"/>
          </a:xfrm>
          <a:prstGeom prst="rect">
            <a:avLst/>
          </a:prstGeom>
        </p:spPr>
      </p:pic>
    </p:spTree>
    <p:extLst>
      <p:ext uri="{BB962C8B-B14F-4D97-AF65-F5344CB8AC3E}">
        <p14:creationId xmlns:p14="http://schemas.microsoft.com/office/powerpoint/2010/main" val="321250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Introduce ASP.NET MVC CORE</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Setting Up Machine </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ASP.NET CORE Web Application</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Core Project Files</a:t>
            </a:r>
          </a:p>
          <a:p>
            <a:pPr marL="342900" marR="0" lvl="0" indent="-342900">
              <a:lnSpc>
                <a:spcPct val="150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Middle 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fontScale="90000"/>
          </a:bodyPr>
          <a:lstStyle/>
          <a:p>
            <a:pPr algn="ctr"/>
            <a:r>
              <a:rPr lang="en-US" b="1" dirty="0">
                <a:latin typeface="Garamond" panose="02020404030301010803" pitchFamily="18" charset="0"/>
              </a:rPr>
              <a:t>Introduce ASP.NET MVC CORE</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54" y="2828702"/>
            <a:ext cx="10178322" cy="1492132"/>
          </a:xfrm>
        </p:spPr>
        <p:txBody>
          <a:bodyPr>
            <a:normAutofit fontScale="90000"/>
          </a:bodyPr>
          <a:lstStyle/>
          <a:p>
            <a:pPr algn="ctr"/>
            <a:r>
              <a:rPr lang="en-US" b="1" dirty="0">
                <a:latin typeface="Garamond" panose="02020404030301010803" pitchFamily="18" charset="0"/>
              </a:rPr>
              <a:t>What is ASP.NET MVC CORE?</a:t>
            </a:r>
          </a:p>
        </p:txBody>
      </p:sp>
    </p:spTree>
    <p:extLst>
      <p:ext uri="{BB962C8B-B14F-4D97-AF65-F5344CB8AC3E}">
        <p14:creationId xmlns:p14="http://schemas.microsoft.com/office/powerpoint/2010/main" val="37826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ASP.NET core is a cross platform, high performance open source frame work that is used to build cloud based, internet connected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Earlier before ASP.NET Core there was ASP.NET 4.X this earlier version was not open source hence it was mostly designed to be used by Microsoft products.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While ASP.NET Core is the opposite of this it is open source and can run on different platforms i.e., Windows. Mac, Linux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latin typeface="Garamond" panose="02020404030301010803" pitchFamily="18" charset="0"/>
            </a:endParaRPr>
          </a:p>
        </p:txBody>
      </p:sp>
    </p:spTree>
    <p:extLst>
      <p:ext uri="{BB962C8B-B14F-4D97-AF65-F5344CB8AC3E}">
        <p14:creationId xmlns:p14="http://schemas.microsoft.com/office/powerpoint/2010/main" val="5437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39" y="2682934"/>
            <a:ext cx="10178322" cy="1492132"/>
          </a:xfrm>
        </p:spPr>
        <p:txBody>
          <a:bodyPr>
            <a:normAutofit fontScale="90000"/>
          </a:bodyPr>
          <a:lstStyle/>
          <a:p>
            <a:pPr algn="ctr"/>
            <a:r>
              <a:rPr lang="en-US" b="1" dirty="0">
                <a:latin typeface="Garamond" panose="02020404030301010803" pitchFamily="18" charset="0"/>
              </a:rPr>
              <a:t>CREATING ASP.NET MVC CORE APPLICATION?</a:t>
            </a:r>
          </a:p>
        </p:txBody>
      </p:sp>
    </p:spTree>
    <p:extLst>
      <p:ext uri="{BB962C8B-B14F-4D97-AF65-F5344CB8AC3E}">
        <p14:creationId xmlns:p14="http://schemas.microsoft.com/office/powerpoint/2010/main" val="22819754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7829</TotalTime>
  <Words>689</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Garamond</vt:lpstr>
      <vt:lpstr>Gill Sans MT</vt:lpstr>
      <vt:lpstr>Impact</vt:lpstr>
      <vt:lpstr>Roboto Condensed Light</vt:lpstr>
      <vt:lpstr>Symbol</vt:lpstr>
      <vt:lpstr>Times New Roman</vt:lpstr>
      <vt:lpstr>Badge</vt:lpstr>
      <vt:lpstr>VISUAL C#.NET</vt:lpstr>
      <vt:lpstr>Quote of the day</vt:lpstr>
      <vt:lpstr>Lesson objectives</vt:lpstr>
      <vt:lpstr>Lesson pre-requisites</vt:lpstr>
      <vt:lpstr>Training methods and extra readings</vt:lpstr>
      <vt:lpstr>Introduce ASP.NET MVC CORE</vt:lpstr>
      <vt:lpstr>What is ASP.NET MVC CORE?</vt:lpstr>
      <vt:lpstr>PowerPoint Presentation</vt:lpstr>
      <vt:lpstr>CREATING ASP.NET MVC CORE APPLICATION?</vt:lpstr>
      <vt:lpstr>PowerPoint Presentation</vt:lpstr>
      <vt:lpstr>PowerPoint Presentation</vt:lpstr>
      <vt:lpstr> CORE PROJECT FILES  </vt:lpstr>
      <vt:lpstr>           CORE PROJECT FILES</vt:lpstr>
      <vt:lpstr>PowerPoint Presentation</vt:lpstr>
      <vt:lpstr>PowerPoint Presentation</vt:lpstr>
      <vt:lpstr>PowerPoint Presentation</vt:lpstr>
      <vt:lpstr> MIDDLE WARE  </vt:lpstr>
      <vt:lpstr>PowerPoint Presentation</vt:lpstr>
      <vt:lpstr>MIDDLE WARE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596</cp:revision>
  <dcterms:created xsi:type="dcterms:W3CDTF">2016-09-07T08:26:27Z</dcterms:created>
  <dcterms:modified xsi:type="dcterms:W3CDTF">2021-08-30T11:27:56Z</dcterms:modified>
</cp:coreProperties>
</file>