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3" r:id="rId3"/>
    <p:sldId id="352" r:id="rId4"/>
    <p:sldId id="354" r:id="rId5"/>
    <p:sldId id="356" r:id="rId6"/>
    <p:sldId id="355" r:id="rId7"/>
    <p:sldId id="3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778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769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2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1634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03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ASP.NET MVC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6597" y="5979196"/>
            <a:ext cx="3898807" cy="408541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spc="0" dirty="0">
                <a:latin typeface="Garamond" panose="02020404030301010803" pitchFamily="18" charset="0"/>
              </a:rPr>
              <a:t>Instructor:  Edwin </a:t>
            </a:r>
            <a:r>
              <a:rPr lang="en-US" spc="0" dirty="0" err="1">
                <a:latin typeface="Garamond" panose="02020404030301010803" pitchFamily="18" charset="0"/>
              </a:rPr>
              <a:t>oduor</a:t>
            </a:r>
            <a:endParaRPr lang="en-US" spc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3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Quote of the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0A254-8900-4219-95E0-EEC947BA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943" y="1320724"/>
            <a:ext cx="7319096" cy="45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 Page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9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574547"/>
            <a:ext cx="10178322" cy="923901"/>
          </a:xfrm>
        </p:spPr>
        <p:txBody>
          <a:bodyPr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Lesson pre-requisites</a:t>
            </a:r>
          </a:p>
        </p:txBody>
      </p:sp>
      <p:sp>
        <p:nvSpPr>
          <p:cNvPr id="4" name="TextShape 3"/>
          <p:cNvSpPr txBox="1">
            <a:spLocks noGrp="1"/>
          </p:cNvSpPr>
          <p:nvPr>
            <p:ph idx="1"/>
          </p:nvPr>
        </p:nvSpPr>
        <p:spPr>
          <a:xfrm>
            <a:off x="1251678" y="1690612"/>
            <a:ext cx="10178322" cy="58782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52640" indent="0"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r>
              <a:rPr lang="en-US" b="0" strike="noStrike" spc="-1" dirty="0">
                <a:solidFill>
                  <a:schemeClr val="tx2"/>
                </a:solidFill>
                <a:latin typeface="Garamond"/>
                <a:ea typeface="Roboto Condensed Light"/>
              </a:rPr>
              <a:t>In order to take full advantage of this section you need to have the following;</a:t>
            </a:r>
            <a:endParaRPr lang="en-US" b="0" strike="noStrike" spc="-1" dirty="0">
              <a:solidFill>
                <a:schemeClr val="tx2"/>
              </a:solidFill>
              <a:latin typeface="Garamond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480166" y="2662767"/>
            <a:ext cx="3588840" cy="315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04560">
              <a:lnSpc>
                <a:spcPct val="115000"/>
              </a:lnSpc>
              <a:buClr>
                <a:srgbClr val="434343"/>
              </a:buClr>
              <a:buFont typeface="Roboto Condensed Light"/>
              <a:buChar char="■"/>
            </a:pPr>
            <a:r>
              <a:rPr lang="en-US" sz="1600" b="0" strike="noStrike" spc="-1" dirty="0">
                <a:solidFill>
                  <a:srgbClr val="434343"/>
                </a:solidFill>
                <a:latin typeface="Garamond"/>
                <a:ea typeface="Roboto Condensed Light"/>
              </a:rPr>
              <a:t>Computer with Visual Studio Installed.</a:t>
            </a:r>
            <a:endParaRPr lang="en-US" sz="1600" b="0" strike="noStrike" spc="-1" dirty="0">
              <a:solidFill>
                <a:srgbClr val="000000"/>
              </a:solidFill>
              <a:latin typeface="Garamond"/>
            </a:endParaRPr>
          </a:p>
          <a:p>
            <a:pPr marL="457200" indent="-304560">
              <a:lnSpc>
                <a:spcPct val="114000"/>
              </a:lnSpc>
              <a:buClr>
                <a:srgbClr val="434343"/>
              </a:buClr>
              <a:buFont typeface="Roboto Condensed Light"/>
              <a:buChar char="■"/>
            </a:pPr>
            <a:r>
              <a:rPr lang="en-US" sz="1600" b="0" strike="noStrike" spc="-1" dirty="0">
                <a:solidFill>
                  <a:srgbClr val="434343"/>
                </a:solidFill>
                <a:latin typeface="Garamond"/>
                <a:ea typeface="Roboto Condensed Light"/>
              </a:rPr>
              <a:t>Stable Network Connection.</a:t>
            </a:r>
          </a:p>
        </p:txBody>
      </p:sp>
      <p:sp>
        <p:nvSpPr>
          <p:cNvPr id="6" name="TextShape 4"/>
          <p:cNvSpPr txBox="1"/>
          <p:nvPr/>
        </p:nvSpPr>
        <p:spPr>
          <a:xfrm>
            <a:off x="5524611" y="2662767"/>
            <a:ext cx="3588840" cy="315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04560">
              <a:lnSpc>
                <a:spcPct val="114000"/>
              </a:lnSpc>
              <a:buClr>
                <a:srgbClr val="434343"/>
              </a:buClr>
              <a:buFont typeface="Roboto Condensed Light"/>
              <a:buChar char="■"/>
            </a:pPr>
            <a:endParaRPr lang="en-US" sz="1600" b="0" strike="noStrike" spc="-1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3509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Training methods and extra readings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51678" y="2677886"/>
            <a:ext cx="4800600" cy="36195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Lecturing Method</a:t>
            </a:r>
            <a:r>
              <a:rPr lang="en-US" dirty="0">
                <a:latin typeface="Garamond" panose="02020404030301010803" pitchFamily="18" charset="0"/>
              </a:rPr>
              <a:t> – This is the main method of training to be adopted in this lesson with illustrations and practical coding examples.</a:t>
            </a:r>
          </a:p>
          <a:p>
            <a:pPr lvl="0"/>
            <a:r>
              <a:rPr lang="en-US" b="1" dirty="0">
                <a:latin typeface="Garamond" panose="02020404030301010803" pitchFamily="18" charset="0"/>
              </a:rPr>
              <a:t>Discussion Method</a:t>
            </a:r>
            <a:r>
              <a:rPr lang="en-US" dirty="0">
                <a:latin typeface="Garamond" panose="02020404030301010803" pitchFamily="18" charset="0"/>
              </a:rPr>
              <a:t> - This method will be adopted periodically whereby learning will be derived principally from the students brainstorming together, rather than from the trainer. Three main types of discussions will be used: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Directed discussion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Developmental discussion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Problem-Solving discussion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29400" y="2677886"/>
            <a:ext cx="4800600" cy="36195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Home and Learn C#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1678" y="1874517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TRAINING METHODS FOR THIS LESSON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9400" y="1874517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EXTRA READINGS</a:t>
            </a:r>
          </a:p>
        </p:txBody>
      </p:sp>
    </p:spTree>
    <p:extLst>
      <p:ext uri="{BB962C8B-B14F-4D97-AF65-F5344CB8AC3E}">
        <p14:creationId xmlns:p14="http://schemas.microsoft.com/office/powerpoint/2010/main" val="235140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2682933"/>
            <a:ext cx="10178322" cy="16024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ERROR PAGE</a:t>
            </a:r>
          </a:p>
        </p:txBody>
      </p:sp>
    </p:spTree>
    <p:extLst>
      <p:ext uri="{BB962C8B-B14F-4D97-AF65-F5344CB8AC3E}">
        <p14:creationId xmlns:p14="http://schemas.microsoft.com/office/powerpoint/2010/main" val="246816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291B-4B1C-4E4F-8A2E-D80D0F774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792" y="1030407"/>
            <a:ext cx="10178322" cy="4496936"/>
          </a:xfrm>
        </p:spPr>
        <p:txBody>
          <a:bodyPr/>
          <a:lstStyle/>
          <a:p>
            <a:r>
              <a:rPr lang="en-US" dirty="0"/>
              <a:t>We have already created the Models, Controllers now we move to the view, for the forms or tables or contents of the Database to be visible on the browser then a view has to be created, therefore a view is used to display contents to the user on the browser.</a:t>
            </a:r>
          </a:p>
          <a:p>
            <a:r>
              <a:rPr lang="en-US" dirty="0"/>
              <a:t>To create a view right click on the action method that you want to create the view for, then click on add view, choose empty razor view and give it a name.</a:t>
            </a:r>
          </a:p>
          <a:p>
            <a:r>
              <a:rPr lang="en-US" dirty="0"/>
              <a:t>The first view that will create is the index view for our register controller and give it the name index.</a:t>
            </a:r>
          </a:p>
          <a:p>
            <a:r>
              <a:rPr lang="en-US" dirty="0"/>
              <a:t>Once the view is created will have to import the model to the view, then create a form to be shown when the view is called.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424F6-1A96-442A-A75B-7340DB687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76"/>
          <a:stretch/>
        </p:blipFill>
        <p:spPr>
          <a:xfrm>
            <a:off x="4883689" y="4053383"/>
            <a:ext cx="4545878" cy="42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7357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10130</TotalTime>
  <Words>268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Garamond</vt:lpstr>
      <vt:lpstr>Gill Sans MT</vt:lpstr>
      <vt:lpstr>Impact</vt:lpstr>
      <vt:lpstr>Roboto Condensed Light</vt:lpstr>
      <vt:lpstr>Symbol</vt:lpstr>
      <vt:lpstr>Times New Roman</vt:lpstr>
      <vt:lpstr>Badge</vt:lpstr>
      <vt:lpstr>ASP.NET MVC CORE</vt:lpstr>
      <vt:lpstr>Quote of the day</vt:lpstr>
      <vt:lpstr>Lesson objectives</vt:lpstr>
      <vt:lpstr>Lesson pre-requisites</vt:lpstr>
      <vt:lpstr>Training methods and extra readings</vt:lpstr>
      <vt:lpstr>ERROR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android studio</dc:title>
  <dc:creator>Zalego</dc:creator>
  <cp:lastModifiedBy>Edwin Ouma</cp:lastModifiedBy>
  <cp:revision>758</cp:revision>
  <dcterms:created xsi:type="dcterms:W3CDTF">2016-09-07T08:26:27Z</dcterms:created>
  <dcterms:modified xsi:type="dcterms:W3CDTF">2021-09-21T09:15:24Z</dcterms:modified>
</cp:coreProperties>
</file>