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62" r:id="rId7"/>
    <p:sldId id="363" r:id="rId8"/>
    <p:sldId id="364" r:id="rId9"/>
    <p:sldId id="365" r:id="rId10"/>
    <p:sldId id="366" r:id="rId11"/>
    <p:sldId id="368" r:id="rId12"/>
    <p:sldId id="367" r:id="rId13"/>
    <p:sldId id="369" r:id="rId14"/>
    <p:sldId id="370" r:id="rId15"/>
    <p:sldId id="371" r:id="rId16"/>
    <p:sldId id="3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0" d="100"/>
          <a:sy n="70" d="100"/>
        </p:scale>
        <p:origin x="444"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10/21/2021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10/21/2021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10/21/2021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10/21/2021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10/21/2021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037230" y="1132763"/>
            <a:ext cx="10338179" cy="4954137"/>
          </a:xfrm>
        </p:spPr>
        <p:txBody>
          <a:bodyPr/>
          <a:lstStyle/>
          <a:p>
            <a:r>
              <a:rPr lang="en-US" dirty="0"/>
              <a:t>Login method HttpPost</a:t>
            </a:r>
          </a:p>
          <a:p>
            <a:endParaRPr lang="en-US" dirty="0"/>
          </a:p>
          <a:p>
            <a:endParaRPr lang="en-US" dirty="0"/>
          </a:p>
        </p:txBody>
      </p:sp>
      <p:pic>
        <p:nvPicPr>
          <p:cNvPr id="5" name="Picture 4">
            <a:extLst>
              <a:ext uri="{FF2B5EF4-FFF2-40B4-BE49-F238E27FC236}">
                <a16:creationId xmlns:a16="http://schemas.microsoft.com/office/drawing/2014/main" id="{E1A01746-B6EB-4F5F-880F-5B6C749D6ED3}"/>
              </a:ext>
            </a:extLst>
          </p:cNvPr>
          <p:cNvPicPr>
            <a:picLocks noChangeAspect="1"/>
          </p:cNvPicPr>
          <p:nvPr/>
        </p:nvPicPr>
        <p:blipFill>
          <a:blip r:embed="rId2"/>
          <a:stretch>
            <a:fillRect/>
          </a:stretch>
        </p:blipFill>
        <p:spPr>
          <a:xfrm>
            <a:off x="1407631" y="1670434"/>
            <a:ext cx="9597376" cy="3878793"/>
          </a:xfrm>
          <a:prstGeom prst="rect">
            <a:avLst/>
          </a:prstGeom>
        </p:spPr>
      </p:pic>
    </p:spTree>
    <p:extLst>
      <p:ext uri="{BB962C8B-B14F-4D97-AF65-F5344CB8AC3E}">
        <p14:creationId xmlns:p14="http://schemas.microsoft.com/office/powerpoint/2010/main" val="318381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IMPLEMENTING THE LOG OUT FUNCTIONALITY</a:t>
            </a:r>
          </a:p>
        </p:txBody>
      </p:sp>
    </p:spTree>
    <p:extLst>
      <p:ext uri="{BB962C8B-B14F-4D97-AF65-F5344CB8AC3E}">
        <p14:creationId xmlns:p14="http://schemas.microsoft.com/office/powerpoint/2010/main" val="231328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E6BAD-1BD5-46E4-B466-DBB78914E48F}"/>
              </a:ext>
            </a:extLst>
          </p:cNvPr>
          <p:cNvSpPr>
            <a:spLocks noGrp="1"/>
          </p:cNvSpPr>
          <p:nvPr>
            <p:ph idx="1"/>
          </p:nvPr>
        </p:nvSpPr>
        <p:spPr>
          <a:xfrm>
            <a:off x="1278974" y="1112293"/>
            <a:ext cx="10178322" cy="4892722"/>
          </a:xfrm>
        </p:spPr>
        <p:txBody>
          <a:bodyPr/>
          <a:lstStyle/>
          <a:p>
            <a:r>
              <a:rPr lang="en-US" dirty="0"/>
              <a:t>To implement the log out functionality then will use a partial view. Will create a partial view and give it the name _LoginInfo.cshtml.</a:t>
            </a:r>
          </a:p>
          <a:p>
            <a:r>
              <a:rPr lang="en-US" dirty="0"/>
              <a:t>In the _Layout.cshtml will have the following</a:t>
            </a:r>
          </a:p>
          <a:p>
            <a:endParaRPr lang="en-US" dirty="0"/>
          </a:p>
          <a:p>
            <a:endParaRPr lang="en-US" dirty="0"/>
          </a:p>
          <a:p>
            <a:endParaRPr lang="en-US" dirty="0"/>
          </a:p>
          <a:p>
            <a:endParaRPr lang="en-US" dirty="0"/>
          </a:p>
          <a:p>
            <a:r>
              <a:rPr lang="en-US" dirty="0"/>
              <a:t>The partial name represents the name of the partial view that we have created, then in the partial view will have the following code.</a:t>
            </a:r>
          </a:p>
        </p:txBody>
      </p:sp>
      <p:pic>
        <p:nvPicPr>
          <p:cNvPr id="5" name="Picture 4">
            <a:extLst>
              <a:ext uri="{FF2B5EF4-FFF2-40B4-BE49-F238E27FC236}">
                <a16:creationId xmlns:a16="http://schemas.microsoft.com/office/drawing/2014/main" id="{D7886C05-6AD3-4BA8-A99F-31BF77794774}"/>
              </a:ext>
            </a:extLst>
          </p:cNvPr>
          <p:cNvPicPr>
            <a:picLocks noChangeAspect="1"/>
          </p:cNvPicPr>
          <p:nvPr/>
        </p:nvPicPr>
        <p:blipFill>
          <a:blip r:embed="rId2"/>
          <a:stretch>
            <a:fillRect/>
          </a:stretch>
        </p:blipFill>
        <p:spPr>
          <a:xfrm>
            <a:off x="2339456" y="2551933"/>
            <a:ext cx="4347947" cy="1263254"/>
          </a:xfrm>
          <a:prstGeom prst="rect">
            <a:avLst/>
          </a:prstGeom>
        </p:spPr>
      </p:pic>
    </p:spTree>
    <p:extLst>
      <p:ext uri="{BB962C8B-B14F-4D97-AF65-F5344CB8AC3E}">
        <p14:creationId xmlns:p14="http://schemas.microsoft.com/office/powerpoint/2010/main" val="613265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E6BAD-1BD5-46E4-B466-DBB78914E48F}"/>
              </a:ext>
            </a:extLst>
          </p:cNvPr>
          <p:cNvSpPr>
            <a:spLocks noGrp="1"/>
          </p:cNvSpPr>
          <p:nvPr>
            <p:ph idx="1"/>
          </p:nvPr>
        </p:nvSpPr>
        <p:spPr>
          <a:xfrm>
            <a:off x="1278974" y="1112292"/>
            <a:ext cx="10178322" cy="5302155"/>
          </a:xfrm>
        </p:spPr>
        <p:txBody>
          <a:bodyPr/>
          <a:lstStyle/>
          <a:p>
            <a:r>
              <a:rPr lang="en-US" dirty="0"/>
              <a:t>The partial name represents the name of the partial view that we have created, then in the partial view will have the following code. In the first line we are importing the name space then the second line we are injecting the signInManager</a:t>
            </a:r>
          </a:p>
          <a:p>
            <a:endParaRPr lang="en-US" dirty="0"/>
          </a:p>
        </p:txBody>
      </p:sp>
      <p:pic>
        <p:nvPicPr>
          <p:cNvPr id="4" name="Picture 3">
            <a:extLst>
              <a:ext uri="{FF2B5EF4-FFF2-40B4-BE49-F238E27FC236}">
                <a16:creationId xmlns:a16="http://schemas.microsoft.com/office/drawing/2014/main" id="{31402B54-532A-4BC4-B5F0-03969B18A33E}"/>
              </a:ext>
            </a:extLst>
          </p:cNvPr>
          <p:cNvPicPr>
            <a:picLocks noChangeAspect="1"/>
          </p:cNvPicPr>
          <p:nvPr/>
        </p:nvPicPr>
        <p:blipFill>
          <a:blip r:embed="rId2"/>
          <a:stretch>
            <a:fillRect/>
          </a:stretch>
        </p:blipFill>
        <p:spPr>
          <a:xfrm>
            <a:off x="1657627" y="2222706"/>
            <a:ext cx="8876746" cy="3891491"/>
          </a:xfrm>
          <a:prstGeom prst="rect">
            <a:avLst/>
          </a:prstGeom>
        </p:spPr>
      </p:pic>
    </p:spTree>
    <p:extLst>
      <p:ext uri="{BB962C8B-B14F-4D97-AF65-F5344CB8AC3E}">
        <p14:creationId xmlns:p14="http://schemas.microsoft.com/office/powerpoint/2010/main" val="341372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E6BAD-1BD5-46E4-B466-DBB78914E48F}"/>
              </a:ext>
            </a:extLst>
          </p:cNvPr>
          <p:cNvSpPr>
            <a:spLocks noGrp="1"/>
          </p:cNvSpPr>
          <p:nvPr>
            <p:ph idx="1"/>
          </p:nvPr>
        </p:nvSpPr>
        <p:spPr>
          <a:xfrm>
            <a:off x="1278974" y="1112292"/>
            <a:ext cx="10178322" cy="5302155"/>
          </a:xfrm>
        </p:spPr>
        <p:txBody>
          <a:bodyPr/>
          <a:lstStyle/>
          <a:p>
            <a:r>
              <a:rPr lang="en-US" dirty="0"/>
              <a:t>The Action Logout and the controller is Accounts, though at the moment we don’t have the action will have to implement it in the Accounts controller.</a:t>
            </a:r>
          </a:p>
          <a:p>
            <a:r>
              <a:rPr lang="en-US" dirty="0"/>
              <a:t>This is now the code for the accounts controller.</a:t>
            </a:r>
          </a:p>
          <a:p>
            <a:endParaRPr lang="en-US" dirty="0"/>
          </a:p>
          <a:p>
            <a:endParaRPr lang="en-US" dirty="0"/>
          </a:p>
        </p:txBody>
      </p:sp>
      <p:pic>
        <p:nvPicPr>
          <p:cNvPr id="5" name="Picture 4">
            <a:extLst>
              <a:ext uri="{FF2B5EF4-FFF2-40B4-BE49-F238E27FC236}">
                <a16:creationId xmlns:a16="http://schemas.microsoft.com/office/drawing/2014/main" id="{446F3CAF-BFE9-4AE4-99F2-4F0D1453DE6C}"/>
              </a:ext>
            </a:extLst>
          </p:cNvPr>
          <p:cNvPicPr>
            <a:picLocks noChangeAspect="1"/>
          </p:cNvPicPr>
          <p:nvPr/>
        </p:nvPicPr>
        <p:blipFill>
          <a:blip r:embed="rId2"/>
          <a:stretch>
            <a:fillRect/>
          </a:stretch>
        </p:blipFill>
        <p:spPr>
          <a:xfrm>
            <a:off x="2007093" y="2655342"/>
            <a:ext cx="7267116" cy="1943953"/>
          </a:xfrm>
          <a:prstGeom prst="rect">
            <a:avLst/>
          </a:prstGeom>
        </p:spPr>
      </p:pic>
    </p:spTree>
    <p:extLst>
      <p:ext uri="{BB962C8B-B14F-4D97-AF65-F5344CB8AC3E}">
        <p14:creationId xmlns:p14="http://schemas.microsoft.com/office/powerpoint/2010/main" val="272816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E6BAD-1BD5-46E4-B466-DBB78914E48F}"/>
              </a:ext>
            </a:extLst>
          </p:cNvPr>
          <p:cNvSpPr>
            <a:spLocks noGrp="1"/>
          </p:cNvSpPr>
          <p:nvPr>
            <p:ph idx="1"/>
          </p:nvPr>
        </p:nvSpPr>
        <p:spPr>
          <a:xfrm>
            <a:off x="1278974" y="1112292"/>
            <a:ext cx="10178322" cy="5561463"/>
          </a:xfrm>
        </p:spPr>
        <p:txBody>
          <a:bodyPr/>
          <a:lstStyle/>
          <a:p>
            <a:r>
              <a:rPr lang="en-US" dirty="0"/>
              <a:t>To format and Edit our login page, will add some CSS to our login. Will create a style sheet and in our style sheet will the following code.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With the above class applied to our form it will make the form shown at the center of the page and will contain some borders around the form.</a:t>
            </a:r>
          </a:p>
          <a:p>
            <a:endParaRPr lang="en-US" dirty="0"/>
          </a:p>
        </p:txBody>
      </p:sp>
      <p:pic>
        <p:nvPicPr>
          <p:cNvPr id="4" name="Picture 3">
            <a:extLst>
              <a:ext uri="{FF2B5EF4-FFF2-40B4-BE49-F238E27FC236}">
                <a16:creationId xmlns:a16="http://schemas.microsoft.com/office/drawing/2014/main" id="{CACF4CEC-0628-4A33-AD30-760F2F6F5412}"/>
              </a:ext>
            </a:extLst>
          </p:cNvPr>
          <p:cNvPicPr>
            <a:picLocks noChangeAspect="1"/>
          </p:cNvPicPr>
          <p:nvPr/>
        </p:nvPicPr>
        <p:blipFill rotWithShape="1">
          <a:blip r:embed="rId2"/>
          <a:srcRect b="39530"/>
          <a:stretch/>
        </p:blipFill>
        <p:spPr>
          <a:xfrm>
            <a:off x="3885063" y="2003601"/>
            <a:ext cx="4421874" cy="3113272"/>
          </a:xfrm>
          <a:prstGeom prst="rect">
            <a:avLst/>
          </a:prstGeom>
        </p:spPr>
      </p:pic>
      <p:cxnSp>
        <p:nvCxnSpPr>
          <p:cNvPr id="6" name="Straight Arrow Connector 5">
            <a:extLst>
              <a:ext uri="{FF2B5EF4-FFF2-40B4-BE49-F238E27FC236}">
                <a16:creationId xmlns:a16="http://schemas.microsoft.com/office/drawing/2014/main" id="{3CFE85CC-E43D-4AC6-A6E0-E151046E7C51}"/>
              </a:ext>
            </a:extLst>
          </p:cNvPr>
          <p:cNvCxnSpPr>
            <a:cxnSpLocks/>
          </p:cNvCxnSpPr>
          <p:nvPr/>
        </p:nvCxnSpPr>
        <p:spPr>
          <a:xfrm flipV="1">
            <a:off x="1978925" y="3218376"/>
            <a:ext cx="2497542" cy="1091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6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E6BAD-1BD5-46E4-B466-DBB78914E48F}"/>
              </a:ext>
            </a:extLst>
          </p:cNvPr>
          <p:cNvSpPr>
            <a:spLocks noGrp="1"/>
          </p:cNvSpPr>
          <p:nvPr>
            <p:ph idx="1"/>
          </p:nvPr>
        </p:nvSpPr>
        <p:spPr>
          <a:xfrm>
            <a:off x="1278974" y="1112292"/>
            <a:ext cx="10178322" cy="5561463"/>
          </a:xfrm>
        </p:spPr>
        <p:txBody>
          <a:bodyPr/>
          <a:lstStyle/>
          <a:p>
            <a:r>
              <a:rPr lang="en-US" dirty="0"/>
              <a:t>Will use the class myform to apply to our form.</a:t>
            </a:r>
          </a:p>
          <a:p>
            <a:endParaRPr lang="en-US" dirty="0"/>
          </a:p>
          <a:p>
            <a:endParaRPr lang="en-US" dirty="0"/>
          </a:p>
        </p:txBody>
      </p:sp>
      <p:pic>
        <p:nvPicPr>
          <p:cNvPr id="5" name="Picture 4">
            <a:extLst>
              <a:ext uri="{FF2B5EF4-FFF2-40B4-BE49-F238E27FC236}">
                <a16:creationId xmlns:a16="http://schemas.microsoft.com/office/drawing/2014/main" id="{D093B460-189C-4D46-96D5-5737CBEF7F2D}"/>
              </a:ext>
            </a:extLst>
          </p:cNvPr>
          <p:cNvPicPr>
            <a:picLocks noChangeAspect="1"/>
          </p:cNvPicPr>
          <p:nvPr/>
        </p:nvPicPr>
        <p:blipFill>
          <a:blip r:embed="rId2"/>
          <a:stretch>
            <a:fillRect/>
          </a:stretch>
        </p:blipFill>
        <p:spPr>
          <a:xfrm>
            <a:off x="1518525" y="1969989"/>
            <a:ext cx="8697531" cy="4048675"/>
          </a:xfrm>
          <a:prstGeom prst="rect">
            <a:avLst/>
          </a:prstGeom>
        </p:spPr>
      </p:pic>
      <p:cxnSp>
        <p:nvCxnSpPr>
          <p:cNvPr id="7" name="Straight Arrow Connector 6">
            <a:extLst>
              <a:ext uri="{FF2B5EF4-FFF2-40B4-BE49-F238E27FC236}">
                <a16:creationId xmlns:a16="http://schemas.microsoft.com/office/drawing/2014/main" id="{D926E1B5-8503-4FDA-A469-689F4A9D52F7}"/>
              </a:ext>
            </a:extLst>
          </p:cNvPr>
          <p:cNvCxnSpPr>
            <a:cxnSpLocks/>
          </p:cNvCxnSpPr>
          <p:nvPr/>
        </p:nvCxnSpPr>
        <p:spPr>
          <a:xfrm flipH="1">
            <a:off x="3671248" y="1472902"/>
            <a:ext cx="2317625" cy="724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14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User Login</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Implement logout functionality</a:t>
            </a: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User login</a:t>
            </a:r>
          </a:p>
        </p:txBody>
      </p:sp>
    </p:spTree>
    <p:extLst>
      <p:ext uri="{BB962C8B-B14F-4D97-AF65-F5344CB8AC3E}">
        <p14:creationId xmlns:p14="http://schemas.microsoft.com/office/powerpoint/2010/main" val="67204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197087" y="489792"/>
            <a:ext cx="10178322" cy="6020190"/>
          </a:xfrm>
        </p:spPr>
        <p:txBody>
          <a:bodyPr/>
          <a:lstStyle/>
          <a:p>
            <a:r>
              <a:rPr lang="en-US" dirty="0"/>
              <a:t>Since we have already implemented the signing functionality whereby the users can be added into the table and those users can go ahead and login into the system by providing the details that they used, to login into the system. For the users who have already registered for them to login then will have to create a login functionality that is going to check what the user has entered and then will determine if the user can login the system.</a:t>
            </a:r>
          </a:p>
          <a:p>
            <a:r>
              <a:rPr lang="en-US" dirty="0"/>
              <a:t>For us to create the login Functionality will require to have a model(LoginViewModel) in the ViewModel Folder for the controller will use the same controller that is AccountsController.</a:t>
            </a:r>
          </a:p>
        </p:txBody>
      </p:sp>
      <p:pic>
        <p:nvPicPr>
          <p:cNvPr id="6" name="Picture 5">
            <a:extLst>
              <a:ext uri="{FF2B5EF4-FFF2-40B4-BE49-F238E27FC236}">
                <a16:creationId xmlns:a16="http://schemas.microsoft.com/office/drawing/2014/main" id="{C5CEE1D4-93F0-4DFA-A69E-36DE797ACF2E}"/>
              </a:ext>
            </a:extLst>
          </p:cNvPr>
          <p:cNvPicPr>
            <a:picLocks noChangeAspect="1"/>
          </p:cNvPicPr>
          <p:nvPr/>
        </p:nvPicPr>
        <p:blipFill>
          <a:blip r:embed="rId2"/>
          <a:stretch>
            <a:fillRect/>
          </a:stretch>
        </p:blipFill>
        <p:spPr>
          <a:xfrm>
            <a:off x="3439237" y="3050625"/>
            <a:ext cx="4885898" cy="3317583"/>
          </a:xfrm>
          <a:prstGeom prst="rect">
            <a:avLst/>
          </a:prstGeom>
        </p:spPr>
      </p:pic>
    </p:spTree>
    <p:extLst>
      <p:ext uri="{BB962C8B-B14F-4D97-AF65-F5344CB8AC3E}">
        <p14:creationId xmlns:p14="http://schemas.microsoft.com/office/powerpoint/2010/main" val="83152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197087" y="1132764"/>
            <a:ext cx="10178322" cy="3944203"/>
          </a:xfrm>
        </p:spPr>
        <p:txBody>
          <a:bodyPr/>
          <a:lstStyle/>
          <a:p>
            <a:r>
              <a:rPr lang="en-US" dirty="0"/>
              <a:t>Next go to the Accounts Controller and create a method Login decorate it with HttpGet.</a:t>
            </a:r>
          </a:p>
          <a:p>
            <a:r>
              <a:rPr lang="en-US" dirty="0"/>
              <a:t>Create a view from the login IAction</a:t>
            </a:r>
          </a:p>
          <a:p>
            <a:endParaRPr lang="en-US" dirty="0"/>
          </a:p>
        </p:txBody>
      </p:sp>
      <p:pic>
        <p:nvPicPr>
          <p:cNvPr id="3" name="Picture 2">
            <a:extLst>
              <a:ext uri="{FF2B5EF4-FFF2-40B4-BE49-F238E27FC236}">
                <a16:creationId xmlns:a16="http://schemas.microsoft.com/office/drawing/2014/main" id="{E4F4C2B9-D08F-4BA7-8098-284C835821DD}"/>
              </a:ext>
            </a:extLst>
          </p:cNvPr>
          <p:cNvPicPr>
            <a:picLocks noChangeAspect="1"/>
          </p:cNvPicPr>
          <p:nvPr/>
        </p:nvPicPr>
        <p:blipFill>
          <a:blip r:embed="rId2"/>
          <a:stretch>
            <a:fillRect/>
          </a:stretch>
        </p:blipFill>
        <p:spPr>
          <a:xfrm>
            <a:off x="3209136" y="2142634"/>
            <a:ext cx="3814592" cy="1627560"/>
          </a:xfrm>
          <a:prstGeom prst="rect">
            <a:avLst/>
          </a:prstGeom>
        </p:spPr>
      </p:pic>
    </p:spTree>
    <p:extLst>
      <p:ext uri="{BB962C8B-B14F-4D97-AF65-F5344CB8AC3E}">
        <p14:creationId xmlns:p14="http://schemas.microsoft.com/office/powerpoint/2010/main" val="121155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C31FAB-E940-45A2-99DB-70683FFE2ADD}"/>
              </a:ext>
            </a:extLst>
          </p:cNvPr>
          <p:cNvSpPr>
            <a:spLocks noGrp="1"/>
          </p:cNvSpPr>
          <p:nvPr>
            <p:ph idx="1"/>
          </p:nvPr>
        </p:nvSpPr>
        <p:spPr>
          <a:xfrm>
            <a:off x="1197087" y="1132764"/>
            <a:ext cx="10178322" cy="3944203"/>
          </a:xfrm>
        </p:spPr>
        <p:txBody>
          <a:bodyPr/>
          <a:lstStyle/>
          <a:p>
            <a:r>
              <a:rPr lang="en-US" dirty="0"/>
              <a:t>The View should look like this</a:t>
            </a:r>
          </a:p>
          <a:p>
            <a:endParaRPr lang="en-US" dirty="0"/>
          </a:p>
        </p:txBody>
      </p:sp>
      <p:pic>
        <p:nvPicPr>
          <p:cNvPr id="5" name="Picture 4">
            <a:extLst>
              <a:ext uri="{FF2B5EF4-FFF2-40B4-BE49-F238E27FC236}">
                <a16:creationId xmlns:a16="http://schemas.microsoft.com/office/drawing/2014/main" id="{E04BFF14-C475-474B-BC83-74D35940AA04}"/>
              </a:ext>
            </a:extLst>
          </p:cNvPr>
          <p:cNvPicPr>
            <a:picLocks noChangeAspect="1"/>
          </p:cNvPicPr>
          <p:nvPr/>
        </p:nvPicPr>
        <p:blipFill>
          <a:blip r:embed="rId2"/>
          <a:stretch>
            <a:fillRect/>
          </a:stretch>
        </p:blipFill>
        <p:spPr>
          <a:xfrm>
            <a:off x="2888792" y="1631289"/>
            <a:ext cx="5040557" cy="3493455"/>
          </a:xfrm>
          <a:prstGeom prst="rect">
            <a:avLst/>
          </a:prstGeom>
        </p:spPr>
      </p:pic>
    </p:spTree>
    <p:extLst>
      <p:ext uri="{BB962C8B-B14F-4D97-AF65-F5344CB8AC3E}">
        <p14:creationId xmlns:p14="http://schemas.microsoft.com/office/powerpoint/2010/main" val="157993502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10836</TotalTime>
  <Words>503</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User login</vt:lpstr>
      <vt:lpstr>PowerPoint Presentation</vt:lpstr>
      <vt:lpstr>PowerPoint Presentation</vt:lpstr>
      <vt:lpstr>PowerPoint Presentation</vt:lpstr>
      <vt:lpstr>PowerPoint Presentation</vt:lpstr>
      <vt:lpstr>IMPLEMENTING THE LOG OUT FUNCTIONALITY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838</cp:revision>
  <dcterms:created xsi:type="dcterms:W3CDTF">2016-09-07T08:26:27Z</dcterms:created>
  <dcterms:modified xsi:type="dcterms:W3CDTF">2021-10-21T11:56:06Z</dcterms:modified>
</cp:coreProperties>
</file>