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62" r:id="rId7"/>
    <p:sldId id="363" r:id="rId8"/>
    <p:sldId id="364" r:id="rId9"/>
    <p:sldId id="365" r:id="rId10"/>
    <p:sldId id="366" r:id="rId11"/>
    <p:sldId id="367" r:id="rId12"/>
    <p:sldId id="368" r:id="rId13"/>
    <p:sldId id="3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660"/>
  </p:normalViewPr>
  <p:slideViewPr>
    <p:cSldViewPr snapToGrid="0">
      <p:cViewPr varScale="1">
        <p:scale>
          <a:sx n="70" d="100"/>
          <a:sy n="70" d="100"/>
        </p:scale>
        <p:origin x="444" y="72"/>
      </p:cViewPr>
      <p:guideLst/>
    </p:cSldViewPr>
  </p:slideViewPr>
  <p:notesTextViewPr>
    <p:cViewPr>
      <p:scale>
        <a:sx n="1" d="1"/>
        <a:sy n="1" d="1"/>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9/27/2021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9/27/2021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9/27/2021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9/27/2021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9/27/2021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9/27/2021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9/27/2021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Garamond" panose="02020404030301010803" pitchFamily="18" charset="0"/>
              </a:rPr>
              <a:t>ASP.NET MVC CORE</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3C31FAB-E940-45A2-99DB-70683FFE2ADD}"/>
              </a:ext>
            </a:extLst>
          </p:cNvPr>
          <p:cNvSpPr>
            <a:spLocks noGrp="1"/>
          </p:cNvSpPr>
          <p:nvPr>
            <p:ph idx="1"/>
          </p:nvPr>
        </p:nvSpPr>
        <p:spPr>
          <a:xfrm>
            <a:off x="1197087" y="489792"/>
            <a:ext cx="10178322" cy="6020190"/>
          </a:xfrm>
        </p:spPr>
        <p:txBody>
          <a:bodyPr/>
          <a:lstStyle/>
          <a:p>
            <a:r>
              <a:rPr lang="en-US" dirty="0"/>
              <a:t>Suppose there is a method in the controller that you don’t want to apply the authorize method to then for that method then you will use AllowAnonymous.</a:t>
            </a:r>
          </a:p>
          <a:p>
            <a:endParaRPr lang="en-US" dirty="0"/>
          </a:p>
          <a:p>
            <a:endParaRPr lang="en-US" dirty="0"/>
          </a:p>
        </p:txBody>
      </p:sp>
      <p:pic>
        <p:nvPicPr>
          <p:cNvPr id="3" name="Picture 2">
            <a:extLst>
              <a:ext uri="{FF2B5EF4-FFF2-40B4-BE49-F238E27FC236}">
                <a16:creationId xmlns:a16="http://schemas.microsoft.com/office/drawing/2014/main" id="{2995A186-209C-4E12-94CD-E94D2011B609}"/>
              </a:ext>
            </a:extLst>
          </p:cNvPr>
          <p:cNvPicPr>
            <a:picLocks noChangeAspect="1"/>
          </p:cNvPicPr>
          <p:nvPr/>
        </p:nvPicPr>
        <p:blipFill>
          <a:blip r:embed="rId2"/>
          <a:stretch>
            <a:fillRect/>
          </a:stretch>
        </p:blipFill>
        <p:spPr>
          <a:xfrm>
            <a:off x="2508109" y="1350091"/>
            <a:ext cx="6321992" cy="3784967"/>
          </a:xfrm>
          <a:prstGeom prst="rect">
            <a:avLst/>
          </a:prstGeom>
        </p:spPr>
      </p:pic>
    </p:spTree>
    <p:extLst>
      <p:ext uri="{BB962C8B-B14F-4D97-AF65-F5344CB8AC3E}">
        <p14:creationId xmlns:p14="http://schemas.microsoft.com/office/powerpoint/2010/main" val="120628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3C31FAB-E940-45A2-99DB-70683FFE2ADD}"/>
              </a:ext>
            </a:extLst>
          </p:cNvPr>
          <p:cNvSpPr>
            <a:spLocks noGrp="1"/>
          </p:cNvSpPr>
          <p:nvPr>
            <p:ph idx="1"/>
          </p:nvPr>
        </p:nvSpPr>
        <p:spPr>
          <a:xfrm>
            <a:off x="1197087" y="489792"/>
            <a:ext cx="10178322" cy="6020190"/>
          </a:xfrm>
        </p:spPr>
        <p:txBody>
          <a:bodyPr/>
          <a:lstStyle/>
          <a:p>
            <a:r>
              <a:rPr lang="en-US" dirty="0"/>
              <a:t>When using the authorize method the system will direct the user to the login page that is because for one to access the requested Action they should be logged in, in our case this is what we get.</a:t>
            </a:r>
          </a:p>
          <a:p>
            <a:endParaRPr lang="en-US" dirty="0"/>
          </a:p>
          <a:p>
            <a:endParaRPr lang="en-US" dirty="0"/>
          </a:p>
        </p:txBody>
      </p:sp>
      <p:pic>
        <p:nvPicPr>
          <p:cNvPr id="5" name="Picture 4">
            <a:extLst>
              <a:ext uri="{FF2B5EF4-FFF2-40B4-BE49-F238E27FC236}">
                <a16:creationId xmlns:a16="http://schemas.microsoft.com/office/drawing/2014/main" id="{F8FF5572-D4B3-45D0-ACD4-C403E0269E48}"/>
              </a:ext>
            </a:extLst>
          </p:cNvPr>
          <p:cNvPicPr>
            <a:picLocks noChangeAspect="1"/>
          </p:cNvPicPr>
          <p:nvPr/>
        </p:nvPicPr>
        <p:blipFill>
          <a:blip r:embed="rId2"/>
          <a:stretch>
            <a:fillRect/>
          </a:stretch>
        </p:blipFill>
        <p:spPr>
          <a:xfrm>
            <a:off x="2019560" y="1608458"/>
            <a:ext cx="7574817" cy="4137249"/>
          </a:xfrm>
          <a:prstGeom prst="rect">
            <a:avLst/>
          </a:prstGeom>
          <a:ln>
            <a:solidFill>
              <a:schemeClr val="accent1">
                <a:lumMod val="75000"/>
              </a:schemeClr>
            </a:solidFill>
          </a:ln>
        </p:spPr>
      </p:pic>
    </p:spTree>
    <p:extLst>
      <p:ext uri="{BB962C8B-B14F-4D97-AF65-F5344CB8AC3E}">
        <p14:creationId xmlns:p14="http://schemas.microsoft.com/office/powerpoint/2010/main" val="4011912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3C31FAB-E940-45A2-99DB-70683FFE2ADD}"/>
              </a:ext>
            </a:extLst>
          </p:cNvPr>
          <p:cNvSpPr>
            <a:spLocks noGrp="1"/>
          </p:cNvSpPr>
          <p:nvPr>
            <p:ph idx="1"/>
          </p:nvPr>
        </p:nvSpPr>
        <p:spPr>
          <a:xfrm>
            <a:off x="1197087" y="489792"/>
            <a:ext cx="10178322" cy="6020190"/>
          </a:xfrm>
        </p:spPr>
        <p:txBody>
          <a:bodyPr/>
          <a:lstStyle/>
          <a:p>
            <a:r>
              <a:rPr lang="en-US" dirty="0"/>
              <a:t>To fix the issue in the previous slide then we need to write the following code in that startup.cs file.</a:t>
            </a:r>
          </a:p>
          <a:p>
            <a:endParaRPr lang="en-US" dirty="0"/>
          </a:p>
          <a:p>
            <a:endParaRPr lang="en-US" dirty="0"/>
          </a:p>
          <a:p>
            <a:endParaRPr lang="en-US" dirty="0"/>
          </a:p>
          <a:p>
            <a:endParaRPr lang="en-US" dirty="0"/>
          </a:p>
          <a:p>
            <a:endParaRPr lang="en-US" dirty="0"/>
          </a:p>
          <a:p>
            <a:r>
              <a:rPr lang="en-US" dirty="0"/>
              <a:t>Accounts is the name of the controller and Login is the Action in the controller.</a:t>
            </a:r>
          </a:p>
        </p:txBody>
      </p:sp>
      <p:pic>
        <p:nvPicPr>
          <p:cNvPr id="3" name="Picture 2">
            <a:extLst>
              <a:ext uri="{FF2B5EF4-FFF2-40B4-BE49-F238E27FC236}">
                <a16:creationId xmlns:a16="http://schemas.microsoft.com/office/drawing/2014/main" id="{5CE718B9-C8EE-4083-A0F7-F2964BDE927C}"/>
              </a:ext>
            </a:extLst>
          </p:cNvPr>
          <p:cNvPicPr>
            <a:picLocks noChangeAspect="1"/>
          </p:cNvPicPr>
          <p:nvPr/>
        </p:nvPicPr>
        <p:blipFill>
          <a:blip r:embed="rId2"/>
          <a:stretch>
            <a:fillRect/>
          </a:stretch>
        </p:blipFill>
        <p:spPr>
          <a:xfrm>
            <a:off x="2078541" y="1616216"/>
            <a:ext cx="7070456" cy="1358996"/>
          </a:xfrm>
          <a:prstGeom prst="rect">
            <a:avLst/>
          </a:prstGeom>
        </p:spPr>
      </p:pic>
    </p:spTree>
    <p:extLst>
      <p:ext uri="{BB962C8B-B14F-4D97-AF65-F5344CB8AC3E}">
        <p14:creationId xmlns:p14="http://schemas.microsoft.com/office/powerpoint/2010/main" val="1352132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3C31FAB-E940-45A2-99DB-70683FFE2ADD}"/>
              </a:ext>
            </a:extLst>
          </p:cNvPr>
          <p:cNvSpPr>
            <a:spLocks noGrp="1"/>
          </p:cNvSpPr>
          <p:nvPr>
            <p:ph idx="1"/>
          </p:nvPr>
        </p:nvSpPr>
        <p:spPr>
          <a:xfrm>
            <a:off x="1197087" y="489792"/>
            <a:ext cx="10178322" cy="6020190"/>
          </a:xfrm>
        </p:spPr>
        <p:txBody>
          <a:bodyPr/>
          <a:lstStyle/>
          <a:p>
            <a:r>
              <a:rPr lang="en-US" dirty="0"/>
              <a:t>When a user tries to access a page and they are not logged in then the application will redirect them on the login page.</a:t>
            </a:r>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67B9245C-3ED0-4CE2-9695-F68DC15EA520}"/>
              </a:ext>
            </a:extLst>
          </p:cNvPr>
          <p:cNvPicPr>
            <a:picLocks noChangeAspect="1"/>
          </p:cNvPicPr>
          <p:nvPr/>
        </p:nvPicPr>
        <p:blipFill>
          <a:blip r:embed="rId2"/>
          <a:stretch>
            <a:fillRect/>
          </a:stretch>
        </p:blipFill>
        <p:spPr>
          <a:xfrm>
            <a:off x="2952610" y="1423707"/>
            <a:ext cx="5058481" cy="4010585"/>
          </a:xfrm>
          <a:prstGeom prst="rect">
            <a:avLst/>
          </a:prstGeom>
        </p:spPr>
      </p:pic>
    </p:spTree>
    <p:extLst>
      <p:ext uri="{BB962C8B-B14F-4D97-AF65-F5344CB8AC3E}">
        <p14:creationId xmlns:p14="http://schemas.microsoft.com/office/powerpoint/2010/main" val="321976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8080A254-8900-4219-95E0-EEC947BAD3D5}"/>
              </a:ext>
            </a:extLst>
          </p:cNvPr>
          <p:cNvPicPr>
            <a:picLocks noChangeAspect="1"/>
          </p:cNvPicPr>
          <p:nvPr/>
        </p:nvPicPr>
        <p:blipFill>
          <a:blip r:embed="rId2"/>
          <a:stretch>
            <a:fillRect/>
          </a:stretch>
        </p:blipFill>
        <p:spPr>
          <a:xfrm>
            <a:off x="2578943" y="1320724"/>
            <a:ext cx="7319096" cy="4526283"/>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Authorize</a:t>
            </a:r>
          </a:p>
          <a:p>
            <a:pPr marL="342900" marR="0" lvl="0" indent="-342900">
              <a:lnSpc>
                <a:spcPct val="150000"/>
              </a:lnSpc>
              <a:spcBef>
                <a:spcPts val="0"/>
              </a:spcBef>
              <a:spcAft>
                <a:spcPts val="0"/>
              </a:spcAft>
              <a:buFont typeface="Symbol" panose="05050102010706020507" pitchFamily="18" charset="2"/>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3"/>
            <a:ext cx="10178322" cy="1602463"/>
          </a:xfrm>
        </p:spPr>
        <p:txBody>
          <a:bodyPr>
            <a:normAutofit/>
          </a:bodyPr>
          <a:lstStyle/>
          <a:p>
            <a:pPr algn="ctr"/>
            <a:r>
              <a:rPr lang="en-US" b="1" dirty="0">
                <a:latin typeface="Garamond" panose="02020404030301010803" pitchFamily="18" charset="0"/>
              </a:rPr>
              <a:t>authorize</a:t>
            </a:r>
          </a:p>
        </p:txBody>
      </p:sp>
    </p:spTree>
    <p:extLst>
      <p:ext uri="{BB962C8B-B14F-4D97-AF65-F5344CB8AC3E}">
        <p14:creationId xmlns:p14="http://schemas.microsoft.com/office/powerpoint/2010/main" val="67204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3C31FAB-E940-45A2-99DB-70683FFE2ADD}"/>
              </a:ext>
            </a:extLst>
          </p:cNvPr>
          <p:cNvSpPr>
            <a:spLocks noGrp="1"/>
          </p:cNvSpPr>
          <p:nvPr>
            <p:ph idx="1"/>
          </p:nvPr>
        </p:nvSpPr>
        <p:spPr>
          <a:xfrm>
            <a:off x="1197087" y="489792"/>
            <a:ext cx="10178322" cy="6020190"/>
          </a:xfrm>
        </p:spPr>
        <p:txBody>
          <a:bodyPr/>
          <a:lstStyle/>
          <a:p>
            <a:r>
              <a:rPr lang="en-US" dirty="0"/>
              <a:t>If we want to prevent a user from performing some actions in the application then we can use authorize on the action that we want to prevent a user from doing. </a:t>
            </a:r>
          </a:p>
          <a:p>
            <a:r>
              <a:rPr lang="en-US" dirty="0"/>
              <a:t>For instance the way our application is at the moment one can access all the pages even if they are not logged into the system, what we want to do id to prevent any user who hasn’t logged in to access any of the pages, they have to be logged in to access the pages in the system or application.</a:t>
            </a:r>
          </a:p>
          <a:p>
            <a:r>
              <a:rPr lang="en-US" dirty="0"/>
              <a:t>To do this then will use authorize on the method that we want to prevent a user who hasn’t logged in to perform any actions.</a:t>
            </a:r>
          </a:p>
        </p:txBody>
      </p:sp>
    </p:spTree>
    <p:extLst>
      <p:ext uri="{BB962C8B-B14F-4D97-AF65-F5344CB8AC3E}">
        <p14:creationId xmlns:p14="http://schemas.microsoft.com/office/powerpoint/2010/main" val="831523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3C31FAB-E940-45A2-99DB-70683FFE2ADD}"/>
              </a:ext>
            </a:extLst>
          </p:cNvPr>
          <p:cNvSpPr>
            <a:spLocks noGrp="1"/>
          </p:cNvSpPr>
          <p:nvPr>
            <p:ph idx="1"/>
          </p:nvPr>
        </p:nvSpPr>
        <p:spPr>
          <a:xfrm>
            <a:off x="1197087" y="489792"/>
            <a:ext cx="10178322" cy="6020190"/>
          </a:xfrm>
        </p:spPr>
        <p:txBody>
          <a:bodyPr/>
          <a:lstStyle/>
          <a:p>
            <a:r>
              <a:rPr lang="en-US" dirty="0"/>
              <a:t>Authorize method is being used in the index method and the AddNew method.</a:t>
            </a:r>
          </a:p>
        </p:txBody>
      </p:sp>
      <p:pic>
        <p:nvPicPr>
          <p:cNvPr id="3" name="Picture 2">
            <a:extLst>
              <a:ext uri="{FF2B5EF4-FFF2-40B4-BE49-F238E27FC236}">
                <a16:creationId xmlns:a16="http://schemas.microsoft.com/office/drawing/2014/main" id="{CFA68131-4BA6-46FB-876B-F37F0948D906}"/>
              </a:ext>
            </a:extLst>
          </p:cNvPr>
          <p:cNvPicPr>
            <a:picLocks noChangeAspect="1"/>
          </p:cNvPicPr>
          <p:nvPr/>
        </p:nvPicPr>
        <p:blipFill>
          <a:blip r:embed="rId2"/>
          <a:stretch>
            <a:fillRect/>
          </a:stretch>
        </p:blipFill>
        <p:spPr>
          <a:xfrm>
            <a:off x="2881832" y="1234358"/>
            <a:ext cx="4911039" cy="4138235"/>
          </a:xfrm>
          <a:prstGeom prst="rect">
            <a:avLst/>
          </a:prstGeom>
        </p:spPr>
      </p:pic>
    </p:spTree>
    <p:extLst>
      <p:ext uri="{BB962C8B-B14F-4D97-AF65-F5344CB8AC3E}">
        <p14:creationId xmlns:p14="http://schemas.microsoft.com/office/powerpoint/2010/main" val="40403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3C31FAB-E940-45A2-99DB-70683FFE2ADD}"/>
              </a:ext>
            </a:extLst>
          </p:cNvPr>
          <p:cNvSpPr>
            <a:spLocks noGrp="1"/>
          </p:cNvSpPr>
          <p:nvPr>
            <p:ph idx="1"/>
          </p:nvPr>
        </p:nvSpPr>
        <p:spPr>
          <a:xfrm>
            <a:off x="1197087" y="489792"/>
            <a:ext cx="10178322" cy="6020190"/>
          </a:xfrm>
        </p:spPr>
        <p:txBody>
          <a:bodyPr/>
          <a:lstStyle/>
          <a:p>
            <a:r>
              <a:rPr lang="en-US" dirty="0"/>
              <a:t>On the other hand if a controller has many methods and you want to use authorize in all this methods all at once then Authorize will be added at the controller level when this is done then all the methods in the controller will be affected.</a:t>
            </a:r>
          </a:p>
          <a:p>
            <a:endParaRPr lang="en-US" dirty="0"/>
          </a:p>
        </p:txBody>
      </p:sp>
      <p:pic>
        <p:nvPicPr>
          <p:cNvPr id="5" name="Picture 4">
            <a:extLst>
              <a:ext uri="{FF2B5EF4-FFF2-40B4-BE49-F238E27FC236}">
                <a16:creationId xmlns:a16="http://schemas.microsoft.com/office/drawing/2014/main" id="{DD13517D-E680-48B6-B345-0B7852262ED2}"/>
              </a:ext>
            </a:extLst>
          </p:cNvPr>
          <p:cNvPicPr>
            <a:picLocks noChangeAspect="1"/>
          </p:cNvPicPr>
          <p:nvPr/>
        </p:nvPicPr>
        <p:blipFill>
          <a:blip r:embed="rId2"/>
          <a:stretch>
            <a:fillRect/>
          </a:stretch>
        </p:blipFill>
        <p:spPr>
          <a:xfrm>
            <a:off x="2140162" y="1622078"/>
            <a:ext cx="7017580" cy="3613844"/>
          </a:xfrm>
          <a:prstGeom prst="rect">
            <a:avLst/>
          </a:prstGeom>
        </p:spPr>
      </p:pic>
    </p:spTree>
    <p:extLst>
      <p:ext uri="{BB962C8B-B14F-4D97-AF65-F5344CB8AC3E}">
        <p14:creationId xmlns:p14="http://schemas.microsoft.com/office/powerpoint/2010/main" val="239179031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10859</TotalTime>
  <Words>442</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Garamond</vt:lpstr>
      <vt:lpstr>Gill Sans MT</vt:lpstr>
      <vt:lpstr>Impact</vt:lpstr>
      <vt:lpstr>Roboto Condensed Light</vt:lpstr>
      <vt:lpstr>Symbol</vt:lpstr>
      <vt:lpstr>Times New Roman</vt:lpstr>
      <vt:lpstr>Badge</vt:lpstr>
      <vt:lpstr>ASP.NET MVC CORE</vt:lpstr>
      <vt:lpstr>Quote of the day</vt:lpstr>
      <vt:lpstr>Lesson objectives</vt:lpstr>
      <vt:lpstr>Lesson pre-requisites</vt:lpstr>
      <vt:lpstr>Training methods and extra readings</vt:lpstr>
      <vt:lpstr>authorize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840</cp:revision>
  <dcterms:created xsi:type="dcterms:W3CDTF">2016-09-07T08:26:27Z</dcterms:created>
  <dcterms:modified xsi:type="dcterms:W3CDTF">2021-09-27T08:35:04Z</dcterms:modified>
</cp:coreProperties>
</file>