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53" r:id="rId3"/>
    <p:sldId id="35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3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FEDEC65-4B8B-4E4B-BCEA-3172587CAB3C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17781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EC65-4B8B-4E4B-BCEA-3172587CAB3C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611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EC65-4B8B-4E4B-BCEA-3172587CAB3C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19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EC65-4B8B-4E4B-BCEA-3172587CAB3C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FEDEC65-4B8B-4E4B-BCEA-3172587CAB3C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076914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EC65-4B8B-4E4B-BCEA-3172587CAB3C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680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EC65-4B8B-4E4B-BCEA-3172587CAB3C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223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EC65-4B8B-4E4B-BCEA-3172587CAB3C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2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EC65-4B8B-4E4B-BCEA-3172587CAB3C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68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7FEDEC65-4B8B-4E4B-BCEA-3172587CAB3C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616348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7FEDEC65-4B8B-4E4B-BCEA-3172587CAB3C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92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FEDEC65-4B8B-4E4B-BCEA-3172587CAB3C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03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b="1" dirty="0">
                <a:latin typeface="Garamond" panose="02020404030301010803" pitchFamily="18" charset="0"/>
              </a:rPr>
              <a:t>LAB SESSION</a:t>
            </a:r>
            <a:br>
              <a:rPr lang="en-US" sz="8000" b="1" dirty="0">
                <a:latin typeface="Garamond" panose="02020404030301010803" pitchFamily="18" charset="0"/>
              </a:rPr>
            </a:br>
            <a:r>
              <a:rPr lang="en-US" sz="8000" b="1" dirty="0">
                <a:latin typeface="Garamond" panose="02020404030301010803" pitchFamily="18" charset="0"/>
              </a:rPr>
              <a:t>CHALLENGE OF THE WEEK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6597" y="5979196"/>
            <a:ext cx="3898807" cy="408541"/>
          </a:xfrm>
          <a:solidFill>
            <a:schemeClr val="bg1"/>
          </a:solidFill>
        </p:spPr>
        <p:txBody>
          <a:bodyPr>
            <a:normAutofit fontScale="92500"/>
          </a:bodyPr>
          <a:lstStyle/>
          <a:p>
            <a:r>
              <a:rPr lang="en-US" spc="0" dirty="0">
                <a:latin typeface="Garamond" panose="02020404030301010803" pitchFamily="18" charset="0"/>
              </a:rPr>
              <a:t>Instructor:  Edwin </a:t>
            </a:r>
            <a:r>
              <a:rPr lang="en-US" spc="0" dirty="0" err="1">
                <a:latin typeface="Garamond" panose="02020404030301010803" pitchFamily="18" charset="0"/>
              </a:rPr>
              <a:t>oduor</a:t>
            </a:r>
            <a:endParaRPr lang="en-US" spc="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837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Garamond" panose="02020404030301010803" pitchFamily="18" charset="0"/>
              </a:rPr>
              <a:t>Quote of the day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6C3455-E5D6-48C2-ABAC-CCA5B1913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309" y="1194873"/>
            <a:ext cx="5827611" cy="476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183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51678" y="2682934"/>
            <a:ext cx="10178322" cy="1492132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Garamond" panose="02020404030301010803" pitchFamily="18" charset="0"/>
              </a:rPr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246816410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7722</TotalTime>
  <Words>16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Garamond</vt:lpstr>
      <vt:lpstr>Gill Sans MT</vt:lpstr>
      <vt:lpstr>Impact</vt:lpstr>
      <vt:lpstr>Badge</vt:lpstr>
      <vt:lpstr>LAB SESSION CHALLENGE OF THE WEEK</vt:lpstr>
      <vt:lpstr>Quote of the day</vt:lpstr>
      <vt:lpstr>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android studio</dc:title>
  <dc:creator>Zalego</dc:creator>
  <cp:lastModifiedBy>Edwin Ouma</cp:lastModifiedBy>
  <cp:revision>587</cp:revision>
  <dcterms:created xsi:type="dcterms:W3CDTF">2016-09-07T08:26:27Z</dcterms:created>
  <dcterms:modified xsi:type="dcterms:W3CDTF">2021-09-27T08:41:05Z</dcterms:modified>
</cp:coreProperties>
</file>