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62" r:id="rId7"/>
    <p:sldId id="365" r:id="rId8"/>
    <p:sldId id="363" r:id="rId9"/>
    <p:sldId id="366" r:id="rId10"/>
    <p:sldId id="3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0" d="100"/>
          <a:sy n="70" d="100"/>
        </p:scale>
        <p:origin x="444"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10/21/2021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10/21/2021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10/21/2021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10/21/2021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10/21/2021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51678" y="941696"/>
            <a:ext cx="10178322" cy="5213444"/>
          </a:xfrm>
        </p:spPr>
        <p:txBody>
          <a:bodyPr/>
          <a:lstStyle/>
          <a:p>
            <a:r>
              <a:rPr lang="en-US" dirty="0"/>
              <a:t>In the login method the second parameter is being passed, then using if statement to check if the return URL has something when the user is logging in then the system is going to redirect the user to the address that is in the URL.</a:t>
            </a:r>
          </a:p>
          <a:p>
            <a:r>
              <a:rPr lang="en-US" dirty="0"/>
              <a:t>Once this is done slight amendment need to be done on the form we need to get rid of asp-action and asp-controller, what we will be left with is method =“post”</a:t>
            </a:r>
          </a:p>
        </p:txBody>
      </p:sp>
      <p:pic>
        <p:nvPicPr>
          <p:cNvPr id="5" name="Picture 4">
            <a:extLst>
              <a:ext uri="{FF2B5EF4-FFF2-40B4-BE49-F238E27FC236}">
                <a16:creationId xmlns:a16="http://schemas.microsoft.com/office/drawing/2014/main" id="{AB524789-98EB-4B23-9ECD-5633637E32A8}"/>
              </a:ext>
            </a:extLst>
          </p:cNvPr>
          <p:cNvPicPr>
            <a:picLocks noChangeAspect="1"/>
          </p:cNvPicPr>
          <p:nvPr/>
        </p:nvPicPr>
        <p:blipFill>
          <a:blip r:embed="rId2"/>
          <a:stretch>
            <a:fillRect/>
          </a:stretch>
        </p:blipFill>
        <p:spPr>
          <a:xfrm>
            <a:off x="2073349" y="3330055"/>
            <a:ext cx="8050361" cy="2391196"/>
          </a:xfrm>
          <a:prstGeom prst="rect">
            <a:avLst/>
          </a:prstGeom>
        </p:spPr>
      </p:pic>
      <p:cxnSp>
        <p:nvCxnSpPr>
          <p:cNvPr id="7" name="Straight Arrow Connector 6">
            <a:extLst>
              <a:ext uri="{FF2B5EF4-FFF2-40B4-BE49-F238E27FC236}">
                <a16:creationId xmlns:a16="http://schemas.microsoft.com/office/drawing/2014/main" id="{935934FD-6BD2-44CE-ABE7-83C4C4CF2D0D}"/>
              </a:ext>
            </a:extLst>
          </p:cNvPr>
          <p:cNvCxnSpPr>
            <a:cxnSpLocks/>
          </p:cNvCxnSpPr>
          <p:nvPr/>
        </p:nvCxnSpPr>
        <p:spPr>
          <a:xfrm flipH="1">
            <a:off x="4735773" y="2709080"/>
            <a:ext cx="2511188" cy="16854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88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Return Url</a:t>
            </a: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Return url</a:t>
            </a:r>
          </a:p>
        </p:txBody>
      </p:sp>
    </p:spTree>
    <p:extLst>
      <p:ext uri="{BB962C8B-B14F-4D97-AF65-F5344CB8AC3E}">
        <p14:creationId xmlns:p14="http://schemas.microsoft.com/office/powerpoint/2010/main" val="67204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51678" y="1255596"/>
            <a:ext cx="10178322" cy="4080680"/>
          </a:xfrm>
        </p:spPr>
        <p:txBody>
          <a:bodyPr/>
          <a:lstStyle/>
          <a:p>
            <a:r>
              <a:rPr lang="en-US" dirty="0"/>
              <a:t>When a user clicks on a link and they are not logged in the user will be redirected to the login page, the return URL what it does it keeps hold of the URL that the user had clicked on, therefore as a developer one can use the return URL to redirect the user to that particular link they had clicked before logging in. In the image below there is a return URL as shown.</a:t>
            </a:r>
          </a:p>
          <a:p>
            <a:endParaRPr lang="en-US" dirty="0"/>
          </a:p>
          <a:p>
            <a:endParaRPr lang="en-US" dirty="0"/>
          </a:p>
          <a:p>
            <a:r>
              <a:rPr lang="en-US" dirty="0"/>
              <a:t>Normally when a user login the return URL is going to disappear what we want to do is instead of disappearing will use what is in the URL so that we direct the user to the URL the user had clicked on before login.</a:t>
            </a:r>
          </a:p>
          <a:p>
            <a:pPr marL="0" indent="0">
              <a:buNone/>
            </a:pPr>
            <a:endParaRPr lang="en-US" dirty="0"/>
          </a:p>
        </p:txBody>
      </p:sp>
      <p:pic>
        <p:nvPicPr>
          <p:cNvPr id="5" name="Picture 4">
            <a:extLst>
              <a:ext uri="{FF2B5EF4-FFF2-40B4-BE49-F238E27FC236}">
                <a16:creationId xmlns:a16="http://schemas.microsoft.com/office/drawing/2014/main" id="{509D1BEA-D945-48F0-B9BD-F9D5B47001BF}"/>
              </a:ext>
            </a:extLst>
          </p:cNvPr>
          <p:cNvPicPr>
            <a:picLocks noChangeAspect="1"/>
          </p:cNvPicPr>
          <p:nvPr/>
        </p:nvPicPr>
        <p:blipFill>
          <a:blip r:embed="rId2"/>
          <a:stretch>
            <a:fillRect/>
          </a:stretch>
        </p:blipFill>
        <p:spPr>
          <a:xfrm>
            <a:off x="2697922" y="2872770"/>
            <a:ext cx="7285834" cy="546079"/>
          </a:xfrm>
          <a:prstGeom prst="rect">
            <a:avLst/>
          </a:prstGeom>
        </p:spPr>
      </p:pic>
    </p:spTree>
    <p:extLst>
      <p:ext uri="{BB962C8B-B14F-4D97-AF65-F5344CB8AC3E}">
        <p14:creationId xmlns:p14="http://schemas.microsoft.com/office/powerpoint/2010/main" val="222143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292620" y="1675263"/>
            <a:ext cx="10178322" cy="3507473"/>
          </a:xfrm>
        </p:spPr>
        <p:txBody>
          <a:bodyPr/>
          <a:lstStyle/>
          <a:p>
            <a:r>
              <a:rPr lang="en-US" dirty="0"/>
              <a:t>When a user clicks on a link then whatever is clicked is showed in the return url. The moment the user enters their credentials and enters into the system then the system will redirect the user to the home page of the system and whatever was in the return url is lost.</a:t>
            </a:r>
          </a:p>
          <a:p>
            <a:r>
              <a:rPr lang="en-US" dirty="0"/>
              <a:t>What we want to do is to use the return url to capture what’s there and use it when a user login then will be taken to the page that they had clicked before they logged in.</a:t>
            </a:r>
          </a:p>
          <a:p>
            <a:r>
              <a:rPr lang="en-US" dirty="0"/>
              <a:t>To achieve this in our login method will have another parameter that is going to capture what’s in the return URL.</a:t>
            </a:r>
          </a:p>
        </p:txBody>
      </p:sp>
    </p:spTree>
    <p:extLst>
      <p:ext uri="{BB962C8B-B14F-4D97-AF65-F5344CB8AC3E}">
        <p14:creationId xmlns:p14="http://schemas.microsoft.com/office/powerpoint/2010/main" val="276644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51678" y="1105469"/>
            <a:ext cx="10178322" cy="4774123"/>
          </a:xfrm>
        </p:spPr>
        <p:txBody>
          <a:bodyPr/>
          <a:lstStyle/>
          <a:p>
            <a:r>
              <a:rPr lang="en-US" dirty="0"/>
              <a:t>The login method will now look like this. </a:t>
            </a:r>
          </a:p>
          <a:p>
            <a:endParaRPr lang="en-US" dirty="0"/>
          </a:p>
        </p:txBody>
      </p:sp>
      <p:pic>
        <p:nvPicPr>
          <p:cNvPr id="4" name="Picture 3">
            <a:extLst>
              <a:ext uri="{FF2B5EF4-FFF2-40B4-BE49-F238E27FC236}">
                <a16:creationId xmlns:a16="http://schemas.microsoft.com/office/drawing/2014/main" id="{2FD08D56-55C7-440D-85B3-8EA6A4EED688}"/>
              </a:ext>
            </a:extLst>
          </p:cNvPr>
          <p:cNvPicPr>
            <a:picLocks noChangeAspect="1"/>
          </p:cNvPicPr>
          <p:nvPr/>
        </p:nvPicPr>
        <p:blipFill>
          <a:blip r:embed="rId2"/>
          <a:stretch>
            <a:fillRect/>
          </a:stretch>
        </p:blipFill>
        <p:spPr>
          <a:xfrm>
            <a:off x="1377751" y="1533379"/>
            <a:ext cx="9181856" cy="4774122"/>
          </a:xfrm>
          <a:prstGeom prst="rect">
            <a:avLst/>
          </a:prstGeom>
        </p:spPr>
      </p:pic>
    </p:spTree>
    <p:extLst>
      <p:ext uri="{BB962C8B-B14F-4D97-AF65-F5344CB8AC3E}">
        <p14:creationId xmlns:p14="http://schemas.microsoft.com/office/powerpoint/2010/main" val="359897813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11229</TotalTime>
  <Words>458</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Return url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861</cp:revision>
  <dcterms:created xsi:type="dcterms:W3CDTF">2016-09-07T08:26:27Z</dcterms:created>
  <dcterms:modified xsi:type="dcterms:W3CDTF">2021-10-21T08:28:33Z</dcterms:modified>
</cp:coreProperties>
</file>