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2" r:id="rId4"/>
    <p:sldId id="354" r:id="rId5"/>
    <p:sldId id="356" r:id="rId6"/>
    <p:sldId id="362" r:id="rId7"/>
    <p:sldId id="363" r:id="rId8"/>
    <p:sldId id="364" r:id="rId9"/>
    <p:sldId id="365" r:id="rId10"/>
    <p:sldId id="366" r:id="rId11"/>
    <p:sldId id="367" r:id="rId12"/>
    <p:sldId id="3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ASP.NET MVC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438" y="665328"/>
            <a:ext cx="10178322" cy="5749120"/>
          </a:xfrm>
        </p:spPr>
        <p:txBody>
          <a:bodyPr/>
          <a:lstStyle/>
          <a:p>
            <a:r>
              <a:rPr lang="en-US" dirty="0"/>
              <a:t>In the body session will have the following.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31727-40C9-4FB8-AD38-F63BA463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39" y="1096549"/>
            <a:ext cx="6104505" cy="53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4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438" y="665328"/>
            <a:ext cx="10178322" cy="5749120"/>
          </a:xfrm>
        </p:spPr>
        <p:txBody>
          <a:bodyPr/>
          <a:lstStyle/>
          <a:p>
            <a:r>
              <a:rPr lang="en-US" dirty="0"/>
              <a:t>Continuation of the code.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E5501-136F-4933-AD2B-F2BBA65A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56" y="1033127"/>
            <a:ext cx="5786449" cy="52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438" y="665328"/>
            <a:ext cx="10178322" cy="5749120"/>
          </a:xfrm>
        </p:spPr>
        <p:txBody>
          <a:bodyPr/>
          <a:lstStyle/>
          <a:p>
            <a:r>
              <a:rPr lang="en-US" dirty="0"/>
              <a:t>Continuation of the code.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0AE8-3C14-404F-84E4-20636ECD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42" y="1056943"/>
            <a:ext cx="8154698" cy="52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0A254-8900-4219-95E0-EEC947BA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43" y="1320724"/>
            <a:ext cx="7319096" cy="45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74547"/>
            <a:ext cx="10178322" cy="923901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Lesson pre-requisites</a:t>
            </a:r>
          </a:p>
        </p:txBody>
      </p:sp>
      <p:sp>
        <p:nvSpPr>
          <p:cNvPr id="4" name="TextShape 3"/>
          <p:cNvSpPr txBox="1">
            <a:spLocks noGrp="1"/>
          </p:cNvSpPr>
          <p:nvPr>
            <p:ph idx="1"/>
          </p:nvPr>
        </p:nvSpPr>
        <p:spPr>
          <a:xfrm>
            <a:off x="1251678" y="1690612"/>
            <a:ext cx="10178322" cy="58782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52640" indent="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b="0" strike="noStrike" spc="-1" dirty="0">
                <a:solidFill>
                  <a:schemeClr val="tx2"/>
                </a:solidFill>
                <a:latin typeface="Garamond"/>
                <a:ea typeface="Roboto Condensed Light"/>
              </a:rPr>
              <a:t>In order to take full advantage of this section you need to have the following;</a:t>
            </a:r>
            <a:endParaRPr lang="en-US" b="0" strike="noStrike" spc="-1" dirty="0">
              <a:solidFill>
                <a:schemeClr val="tx2"/>
              </a:solidFill>
              <a:latin typeface="Garamond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480166" y="2662767"/>
            <a:ext cx="3588840" cy="315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4560">
              <a:lnSpc>
                <a:spcPct val="115000"/>
              </a:lnSpc>
              <a:buClr>
                <a:srgbClr val="434343"/>
              </a:buClr>
              <a:buFont typeface="Roboto Condensed Light"/>
              <a:buChar char="■"/>
            </a:pPr>
            <a:r>
              <a:rPr lang="en-US" sz="1600" b="0" strike="noStrike" spc="-1" dirty="0">
                <a:solidFill>
                  <a:srgbClr val="434343"/>
                </a:solidFill>
                <a:latin typeface="Garamond"/>
                <a:ea typeface="Roboto Condensed Light"/>
              </a:rPr>
              <a:t>Computer with Visual Studio Installed.</a:t>
            </a:r>
            <a:endParaRPr lang="en-US" sz="1600" b="0" strike="noStrike" spc="-1" dirty="0">
              <a:solidFill>
                <a:srgbClr val="000000"/>
              </a:solidFill>
              <a:latin typeface="Garamond"/>
            </a:endParaRPr>
          </a:p>
          <a:p>
            <a:pPr marL="457200" indent="-304560">
              <a:lnSpc>
                <a:spcPct val="114000"/>
              </a:lnSpc>
              <a:buClr>
                <a:srgbClr val="434343"/>
              </a:buClr>
              <a:buFont typeface="Roboto Condensed Light"/>
              <a:buChar char="■"/>
            </a:pPr>
            <a:r>
              <a:rPr lang="en-US" sz="1600" b="0" strike="noStrike" spc="-1" dirty="0">
                <a:solidFill>
                  <a:srgbClr val="434343"/>
                </a:solidFill>
                <a:latin typeface="Garamond"/>
                <a:ea typeface="Roboto Condensed Light"/>
              </a:rPr>
              <a:t>Stable Network Connection.</a:t>
            </a:r>
          </a:p>
        </p:txBody>
      </p:sp>
      <p:sp>
        <p:nvSpPr>
          <p:cNvPr id="6" name="TextShape 4"/>
          <p:cNvSpPr txBox="1"/>
          <p:nvPr/>
        </p:nvSpPr>
        <p:spPr>
          <a:xfrm>
            <a:off x="5524611" y="2662767"/>
            <a:ext cx="3588840" cy="315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4560">
              <a:lnSpc>
                <a:spcPct val="114000"/>
              </a:lnSpc>
              <a:buClr>
                <a:srgbClr val="434343"/>
              </a:buClr>
              <a:buFont typeface="Roboto Condensed Light"/>
              <a:buChar char="■"/>
            </a:pPr>
            <a:endParaRPr lang="en-US" sz="1600" b="0" strike="noStrike" spc="-1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350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Training methods and extra readings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1678" y="2677886"/>
            <a:ext cx="4800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Lecturing Method</a:t>
            </a:r>
            <a:r>
              <a:rPr lang="en-US" dirty="0">
                <a:latin typeface="Garamond" panose="02020404030301010803" pitchFamily="18" charset="0"/>
              </a:rPr>
              <a:t> – This is the main method of training to be adopted in this lesson with illustrations and practical coding examples.</a:t>
            </a:r>
          </a:p>
          <a:p>
            <a:pPr lvl="0"/>
            <a:r>
              <a:rPr lang="en-US" b="1" dirty="0">
                <a:latin typeface="Garamond" panose="02020404030301010803" pitchFamily="18" charset="0"/>
              </a:rPr>
              <a:t>Discussion Method</a:t>
            </a:r>
            <a:r>
              <a:rPr lang="en-US" dirty="0">
                <a:latin typeface="Garamond" panose="02020404030301010803" pitchFamily="18" charset="0"/>
              </a:rPr>
              <a:t> - This method will be adopted periodically whereby learning will be derived principally from the students brainstorming together, rather than from the trainer. Three main types of discussions will be used: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Directed discussion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Developmental discussion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Problem-Solving discussion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400" y="2677886"/>
            <a:ext cx="4800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Home and Learn C#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1678" y="187451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TRAINING METHODS FOR THIS LESSON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187451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EXTRA READINGS</a:t>
            </a:r>
          </a:p>
        </p:txBody>
      </p:sp>
    </p:spTree>
    <p:extLst>
      <p:ext uri="{BB962C8B-B14F-4D97-AF65-F5344CB8AC3E}">
        <p14:creationId xmlns:p14="http://schemas.microsoft.com/office/powerpoint/2010/main" val="235140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3"/>
            <a:ext cx="10178322" cy="16024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67204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438" y="665328"/>
            <a:ext cx="10178322" cy="5749120"/>
          </a:xfrm>
        </p:spPr>
        <p:txBody>
          <a:bodyPr/>
          <a:lstStyle/>
          <a:p>
            <a:r>
              <a:rPr lang="en-US" dirty="0"/>
              <a:t>In this session will see how go about the dashboard, a dashboard is a central place where your system connects to other pages or modules in the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20253-7F53-474A-B16D-C1D95CE0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38" y="1587666"/>
            <a:ext cx="9526443" cy="39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4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438" y="665328"/>
            <a:ext cx="10178322" cy="5749120"/>
          </a:xfrm>
        </p:spPr>
        <p:txBody>
          <a:bodyPr/>
          <a:lstStyle/>
          <a:p>
            <a:r>
              <a:rPr lang="en-US" dirty="0"/>
              <a:t>After each record we have buttons for Edit and Delete as shown below.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010AF-13FB-4995-9699-C0CB3292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1" y="1137946"/>
            <a:ext cx="3698114" cy="38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438" y="665328"/>
            <a:ext cx="10178322" cy="5749120"/>
          </a:xfrm>
        </p:spPr>
        <p:txBody>
          <a:bodyPr/>
          <a:lstStyle/>
          <a:p>
            <a:r>
              <a:rPr lang="en-US" dirty="0"/>
              <a:t>Code that is going to give us the output shown in the previous slide is this (_Layout).</a:t>
            </a:r>
          </a:p>
          <a:p>
            <a:r>
              <a:rPr lang="en-US" dirty="0"/>
              <a:t>In the head session will have the following.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DBB1C-1ECC-4382-BDE8-63D64ED8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65" y="1633586"/>
            <a:ext cx="9318270" cy="28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988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11271</TotalTime>
  <Words>219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Garamond</vt:lpstr>
      <vt:lpstr>Gill Sans MT</vt:lpstr>
      <vt:lpstr>Impact</vt:lpstr>
      <vt:lpstr>Roboto Condensed Light</vt:lpstr>
      <vt:lpstr>Symbol</vt:lpstr>
      <vt:lpstr>Times New Roman</vt:lpstr>
      <vt:lpstr>Badge</vt:lpstr>
      <vt:lpstr>ASP.NET MVC CORE</vt:lpstr>
      <vt:lpstr>Quote of the day</vt:lpstr>
      <vt:lpstr>Lesson objectives</vt:lpstr>
      <vt:lpstr>Lesson pre-requisites</vt:lpstr>
      <vt:lpstr>Training methods and extra readings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869</cp:revision>
  <dcterms:created xsi:type="dcterms:W3CDTF">2016-09-07T08:26:27Z</dcterms:created>
  <dcterms:modified xsi:type="dcterms:W3CDTF">2021-10-28T05:22:39Z</dcterms:modified>
</cp:coreProperties>
</file>