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3" r:id="rId3"/>
    <p:sldId id="352" r:id="rId4"/>
    <p:sldId id="354" r:id="rId5"/>
    <p:sldId id="356" r:id="rId6"/>
    <p:sldId id="362" r:id="rId7"/>
    <p:sldId id="365" r:id="rId8"/>
    <p:sldId id="363" r:id="rId9"/>
    <p:sldId id="364" r:id="rId10"/>
    <p:sldId id="366" r:id="rId11"/>
    <p:sldId id="367" r:id="rId12"/>
    <p:sldId id="368" r:id="rId13"/>
    <p:sldId id="3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778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1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7691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68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2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FEDEC65-4B8B-4E4B-BCEA-3172587CAB3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1634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FEDEC65-4B8B-4E4B-BCEA-3172587CAB3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03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Garamond" panose="02020404030301010803" pitchFamily="18" charset="0"/>
              </a:rPr>
              <a:t>ASP.NET MVC 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6597" y="5979196"/>
            <a:ext cx="3898807" cy="408541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spc="0" dirty="0">
                <a:latin typeface="Garamond" panose="02020404030301010803" pitchFamily="18" charset="0"/>
              </a:rPr>
              <a:t>Instructor:  Edwin </a:t>
            </a:r>
            <a:r>
              <a:rPr lang="en-US" spc="0" dirty="0" err="1">
                <a:latin typeface="Garamond" panose="02020404030301010803" pitchFamily="18" charset="0"/>
              </a:rPr>
              <a:t>oduor</a:t>
            </a:r>
            <a:endParaRPr lang="en-US" spc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3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3D3C-51A0-4510-A072-F839EA98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620" y="764276"/>
            <a:ext cx="10178322" cy="5923128"/>
          </a:xfrm>
        </p:spPr>
        <p:txBody>
          <a:bodyPr>
            <a:normAutofit/>
          </a:bodyPr>
          <a:lstStyle/>
          <a:p>
            <a:r>
              <a:rPr lang="en-US" dirty="0"/>
              <a:t>Next will now create a relationship between the tables, the relationship is between students and Fees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students class will add the last code, this is to show that we are relating the student with Fee.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2F88C-318B-4471-A6F0-2D2D21AA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05" y="1414419"/>
            <a:ext cx="4484231" cy="424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41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3D3C-51A0-4510-A072-F839EA98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620" y="764276"/>
            <a:ext cx="10178322" cy="5923128"/>
          </a:xfrm>
        </p:spPr>
        <p:txBody>
          <a:bodyPr>
            <a:normAutofit/>
          </a:bodyPr>
          <a:lstStyle/>
          <a:p>
            <a:r>
              <a:rPr lang="en-US" dirty="0"/>
              <a:t>And in the Fee class will add a property studentId which is going to be a foreign key in the Fee table the other property is to show that we are relating Fee with student.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5BE56-9E2F-4391-8C6C-AF3A179AE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709" y="1649992"/>
            <a:ext cx="4422458" cy="415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3D3C-51A0-4510-A072-F839EA98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620" y="764276"/>
            <a:ext cx="10178322" cy="5008727"/>
          </a:xfrm>
        </p:spPr>
        <p:txBody>
          <a:bodyPr>
            <a:normAutofit/>
          </a:bodyPr>
          <a:lstStyle/>
          <a:p>
            <a:r>
              <a:rPr lang="en-US" dirty="0"/>
              <a:t>After all that is done add a migration and then update database so that whatever we did can be affected in the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7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3D3C-51A0-4510-A072-F839EA98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620" y="764276"/>
            <a:ext cx="10178322" cy="5527342"/>
          </a:xfrm>
        </p:spPr>
        <p:txBody>
          <a:bodyPr>
            <a:normAutofit/>
          </a:bodyPr>
          <a:lstStyle/>
          <a:p>
            <a:r>
              <a:rPr lang="en-US" dirty="0"/>
              <a:t>One to many relationships, then add a field that you want to be the foreign key in this case we can add studentId in the Grade class, just above public I collection.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6A4BA-981A-4871-B63D-A2BBABDBC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2" t="21901" r="27127" b="31135"/>
          <a:stretch/>
        </p:blipFill>
        <p:spPr>
          <a:xfrm>
            <a:off x="1637731" y="1865970"/>
            <a:ext cx="8033459" cy="390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3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Quote of the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80A254-8900-4219-95E0-EEC947BAD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943" y="1320724"/>
            <a:ext cx="7319096" cy="452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Relationships – One to One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>
                <a:latin typeface="Garamond" panose="02020404030301010803" pitchFamily="18" charset="0"/>
              </a:rPr>
            </a:br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9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574547"/>
            <a:ext cx="10178322" cy="923901"/>
          </a:xfrm>
        </p:spPr>
        <p:txBody>
          <a:bodyPr/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Lesson pre-requisites</a:t>
            </a:r>
          </a:p>
        </p:txBody>
      </p:sp>
      <p:sp>
        <p:nvSpPr>
          <p:cNvPr id="4" name="TextShape 3"/>
          <p:cNvSpPr txBox="1">
            <a:spLocks noGrp="1"/>
          </p:cNvSpPr>
          <p:nvPr>
            <p:ph idx="1"/>
          </p:nvPr>
        </p:nvSpPr>
        <p:spPr>
          <a:xfrm>
            <a:off x="1251678" y="1690612"/>
            <a:ext cx="10178322" cy="587828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52640" indent="0">
              <a:lnSpc>
                <a:spcPct val="100000"/>
              </a:lnSpc>
              <a:spcBef>
                <a:spcPts val="300"/>
              </a:spcBef>
              <a:buNone/>
              <a:tabLst>
                <a:tab pos="0" algn="l"/>
              </a:tabLst>
            </a:pPr>
            <a:r>
              <a:rPr lang="en-US" b="0" strike="noStrike" spc="-1" dirty="0">
                <a:solidFill>
                  <a:schemeClr val="tx2"/>
                </a:solidFill>
                <a:latin typeface="Garamond"/>
                <a:ea typeface="Roboto Condensed Light"/>
              </a:rPr>
              <a:t>In order to take full advantage of this section you need to have the following;</a:t>
            </a:r>
            <a:endParaRPr lang="en-US" b="0" strike="noStrike" spc="-1" dirty="0">
              <a:solidFill>
                <a:schemeClr val="tx2"/>
              </a:solidFill>
              <a:latin typeface="Garamond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480166" y="2662767"/>
            <a:ext cx="3588840" cy="315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04560">
              <a:lnSpc>
                <a:spcPct val="115000"/>
              </a:lnSpc>
              <a:buClr>
                <a:srgbClr val="434343"/>
              </a:buClr>
              <a:buFont typeface="Roboto Condensed Light"/>
              <a:buChar char="■"/>
            </a:pPr>
            <a:r>
              <a:rPr lang="en-US" sz="1600" b="0" strike="noStrike" spc="-1" dirty="0">
                <a:solidFill>
                  <a:srgbClr val="434343"/>
                </a:solidFill>
                <a:latin typeface="Garamond"/>
                <a:ea typeface="Roboto Condensed Light"/>
              </a:rPr>
              <a:t>Computer with Visual Studio Installed.</a:t>
            </a:r>
            <a:endParaRPr lang="en-US" sz="1600" b="0" strike="noStrike" spc="-1" dirty="0">
              <a:solidFill>
                <a:srgbClr val="000000"/>
              </a:solidFill>
              <a:latin typeface="Garamond"/>
            </a:endParaRPr>
          </a:p>
          <a:p>
            <a:pPr marL="457200" indent="-304560">
              <a:lnSpc>
                <a:spcPct val="114000"/>
              </a:lnSpc>
              <a:buClr>
                <a:srgbClr val="434343"/>
              </a:buClr>
              <a:buFont typeface="Roboto Condensed Light"/>
              <a:buChar char="■"/>
            </a:pPr>
            <a:r>
              <a:rPr lang="en-US" sz="1600" b="0" strike="noStrike" spc="-1" dirty="0">
                <a:solidFill>
                  <a:srgbClr val="434343"/>
                </a:solidFill>
                <a:latin typeface="Garamond"/>
                <a:ea typeface="Roboto Condensed Light"/>
              </a:rPr>
              <a:t>Stable Network Connection.</a:t>
            </a:r>
          </a:p>
        </p:txBody>
      </p:sp>
      <p:sp>
        <p:nvSpPr>
          <p:cNvPr id="6" name="TextShape 4"/>
          <p:cNvSpPr txBox="1"/>
          <p:nvPr/>
        </p:nvSpPr>
        <p:spPr>
          <a:xfrm>
            <a:off x="5524611" y="2662767"/>
            <a:ext cx="3588840" cy="31561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457200" indent="-304560">
              <a:lnSpc>
                <a:spcPct val="114000"/>
              </a:lnSpc>
              <a:buClr>
                <a:srgbClr val="434343"/>
              </a:buClr>
              <a:buFont typeface="Roboto Condensed Light"/>
              <a:buChar char="■"/>
            </a:pPr>
            <a:endParaRPr lang="en-US" sz="1600" b="0" strike="noStrike" spc="-1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3509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Training methods and extra readings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51678" y="2677886"/>
            <a:ext cx="4800600" cy="36195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Lecturing Method</a:t>
            </a:r>
            <a:r>
              <a:rPr lang="en-US" dirty="0">
                <a:latin typeface="Garamond" panose="02020404030301010803" pitchFamily="18" charset="0"/>
              </a:rPr>
              <a:t> – This is the main method of training to be adopted in this lesson with illustrations and practical coding examples.</a:t>
            </a:r>
          </a:p>
          <a:p>
            <a:pPr lvl="0"/>
            <a:r>
              <a:rPr lang="en-US" b="1" dirty="0">
                <a:latin typeface="Garamond" panose="02020404030301010803" pitchFamily="18" charset="0"/>
              </a:rPr>
              <a:t>Discussion Method</a:t>
            </a:r>
            <a:r>
              <a:rPr lang="en-US" dirty="0">
                <a:latin typeface="Garamond" panose="02020404030301010803" pitchFamily="18" charset="0"/>
              </a:rPr>
              <a:t> - This method will be adopted periodically whereby learning will be derived principally from the students brainstorming together, rather than from the trainer. Three main types of discussions will be used: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Directed discussion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Developmental discussion 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Problem-Solving discussion 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629400" y="2677886"/>
            <a:ext cx="4800600" cy="36195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Home and Learn C#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1678" y="1874517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TRAINING METHODS FOR THIS LESSON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29400" y="1874517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EXTRA READINGS</a:t>
            </a:r>
          </a:p>
        </p:txBody>
      </p:sp>
    </p:spTree>
    <p:extLst>
      <p:ext uri="{BB962C8B-B14F-4D97-AF65-F5344CB8AC3E}">
        <p14:creationId xmlns:p14="http://schemas.microsoft.com/office/powerpoint/2010/main" val="235140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2682933"/>
            <a:ext cx="10178322" cy="16024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Relationships –one to one </a:t>
            </a:r>
          </a:p>
        </p:txBody>
      </p:sp>
    </p:spTree>
    <p:extLst>
      <p:ext uri="{BB962C8B-B14F-4D97-AF65-F5344CB8AC3E}">
        <p14:creationId xmlns:p14="http://schemas.microsoft.com/office/powerpoint/2010/main" val="67204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2682933"/>
            <a:ext cx="10178322" cy="16024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247750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3D3C-51A0-4510-A072-F839EA98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620" y="982639"/>
            <a:ext cx="10178322" cy="5117910"/>
          </a:xfrm>
        </p:spPr>
        <p:txBody>
          <a:bodyPr/>
          <a:lstStyle/>
          <a:p>
            <a:r>
              <a:rPr lang="en-US" dirty="0"/>
              <a:t>To create relationship one to one, will add a folder in the model give it the name Fees, inside the folder create a class call it Fee, the class should have the following properties.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6FF69F-2EE6-4609-9344-E8627C0F7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337" y="1892007"/>
            <a:ext cx="4926843" cy="376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4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3D3C-51A0-4510-A072-F839EA98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620" y="982639"/>
            <a:ext cx="10178322" cy="5117910"/>
          </a:xfrm>
        </p:spPr>
        <p:txBody>
          <a:bodyPr/>
          <a:lstStyle/>
          <a:p>
            <a:r>
              <a:rPr lang="en-US" dirty="0"/>
              <a:t>After the class is created, create an Interface give it the name IFeeRepository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another class give it the name FeeRepository it should implement the interface above. </a:t>
            </a:r>
          </a:p>
          <a:p>
            <a:r>
              <a:rPr lang="en-US" dirty="0"/>
              <a:t>After all that is done add a migration and give it an appropriate name then update the database.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68AB9-90D6-49C7-A015-789F1C649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946" y="1625542"/>
            <a:ext cx="4904151" cy="26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5694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11595</TotalTime>
  <Words>360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Garamond</vt:lpstr>
      <vt:lpstr>Gill Sans MT</vt:lpstr>
      <vt:lpstr>Impact</vt:lpstr>
      <vt:lpstr>Roboto Condensed Light</vt:lpstr>
      <vt:lpstr>Symbol</vt:lpstr>
      <vt:lpstr>Times New Roman</vt:lpstr>
      <vt:lpstr>Badge</vt:lpstr>
      <vt:lpstr>ASP.NET MVC CORE</vt:lpstr>
      <vt:lpstr>Quote of the day</vt:lpstr>
      <vt:lpstr>Lesson objectives</vt:lpstr>
      <vt:lpstr>Lesson pre-requisites</vt:lpstr>
      <vt:lpstr>Training methods and extra readings</vt:lpstr>
      <vt:lpstr>Relationships –one to one </vt:lpstr>
      <vt:lpstr>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android studio</dc:title>
  <dc:creator>Zalego</dc:creator>
  <cp:lastModifiedBy>Edu</cp:lastModifiedBy>
  <cp:revision>889</cp:revision>
  <dcterms:created xsi:type="dcterms:W3CDTF">2016-09-07T08:26:27Z</dcterms:created>
  <dcterms:modified xsi:type="dcterms:W3CDTF">2022-03-24T11:00:28Z</dcterms:modified>
</cp:coreProperties>
</file>