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258" r:id="rId8"/>
    <p:sldId id="374" r:id="rId9"/>
    <p:sldId id="375" r:id="rId10"/>
    <p:sldId id="376" r:id="rId11"/>
    <p:sldId id="377" r:id="rId12"/>
    <p:sldId id="378" r:id="rId13"/>
    <p:sldId id="379" r:id="rId14"/>
    <p:sldId id="380" r:id="rId15"/>
    <p:sldId id="381" r:id="rId16"/>
    <p:sldId id="382" r:id="rId17"/>
    <p:sldId id="3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0" d="100"/>
          <a:sy n="70"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9/8/2021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9/8/2021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9/8/2021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9/8/2021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9/8/2021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10A86-3886-40EC-AC69-D0DE6D0194D4}"/>
              </a:ext>
            </a:extLst>
          </p:cNvPr>
          <p:cNvSpPr>
            <a:spLocks noGrp="1"/>
          </p:cNvSpPr>
          <p:nvPr>
            <p:ph idx="1"/>
          </p:nvPr>
        </p:nvSpPr>
        <p:spPr>
          <a:xfrm>
            <a:off x="1224383" y="805218"/>
            <a:ext cx="10178322" cy="5213445"/>
          </a:xfrm>
        </p:spPr>
        <p:txBody>
          <a:bodyPr/>
          <a:lstStyle/>
          <a:p>
            <a:pPr>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What is MVC – MVC stands for Model, View and Controller. This is an architecture that makes it possible to have separation of concerns.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a user issues a request in their favorite browser it is the work of the Controller to handle the request made. The controller will interact with the model, the model is the one responsible with the data logic, data from the database. The model is the one that is going to interact with the database, to retrieve the data that the controller requested for. After retrieving the data, the model will get back to the controller, at this point the controller will interact with the view, so that the view displays the data on the browser. The work of the view is to represent the data, The view will then get back to the Controller and the controller will send back what the user requested to be viewed on the browser.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086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10A86-3886-40EC-AC69-D0DE6D0194D4}"/>
              </a:ext>
            </a:extLst>
          </p:cNvPr>
          <p:cNvSpPr>
            <a:spLocks noGrp="1"/>
          </p:cNvSpPr>
          <p:nvPr>
            <p:ph idx="1"/>
          </p:nvPr>
        </p:nvSpPr>
        <p:spPr>
          <a:xfrm>
            <a:off x="1210735" y="822277"/>
            <a:ext cx="10178322" cy="5213445"/>
          </a:xfrm>
        </p:spPr>
        <p:txBody>
          <a:bodyPr/>
          <a:lstStyle/>
          <a:p>
            <a:pPr marL="0" indent="0">
              <a:buNone/>
            </a:pPr>
            <a:r>
              <a:rPr lang="en-US" b="1" dirty="0"/>
              <a:t>Diagram Explaining MVC</a:t>
            </a:r>
          </a:p>
        </p:txBody>
      </p:sp>
      <p:grpSp>
        <p:nvGrpSpPr>
          <p:cNvPr id="4" name="Group 3">
            <a:extLst>
              <a:ext uri="{FF2B5EF4-FFF2-40B4-BE49-F238E27FC236}">
                <a16:creationId xmlns:a16="http://schemas.microsoft.com/office/drawing/2014/main" id="{30E6FA12-F7B2-4B56-99F7-3BF66E8ECC58}"/>
              </a:ext>
            </a:extLst>
          </p:cNvPr>
          <p:cNvGrpSpPr/>
          <p:nvPr/>
        </p:nvGrpSpPr>
        <p:grpSpPr>
          <a:xfrm>
            <a:off x="2620371" y="1429603"/>
            <a:ext cx="7260608" cy="3947615"/>
            <a:chOff x="0" y="0"/>
            <a:chExt cx="5810250" cy="2638425"/>
          </a:xfrm>
        </p:grpSpPr>
        <p:sp>
          <p:nvSpPr>
            <p:cNvPr id="5" name="Rectangle 4">
              <a:extLst>
                <a:ext uri="{FF2B5EF4-FFF2-40B4-BE49-F238E27FC236}">
                  <a16:creationId xmlns:a16="http://schemas.microsoft.com/office/drawing/2014/main" id="{E5E95BC8-D5BF-46B4-8FB0-5A78A6B3F807}"/>
                </a:ext>
              </a:extLst>
            </p:cNvPr>
            <p:cNvSpPr/>
            <p:nvPr/>
          </p:nvSpPr>
          <p:spPr>
            <a:xfrm>
              <a:off x="171450" y="57150"/>
              <a:ext cx="2324100" cy="7810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a:extLst>
                <a:ext uri="{FF2B5EF4-FFF2-40B4-BE49-F238E27FC236}">
                  <a16:creationId xmlns:a16="http://schemas.microsoft.com/office/drawing/2014/main" id="{82FD19A3-8744-480B-9A24-37E03A10F696}"/>
                </a:ext>
              </a:extLst>
            </p:cNvPr>
            <p:cNvSpPr/>
            <p:nvPr/>
          </p:nvSpPr>
          <p:spPr>
            <a:xfrm>
              <a:off x="3629025" y="0"/>
              <a:ext cx="2181225" cy="84772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15E1ADDD-87B1-4007-B8C9-DC78F636AA9B}"/>
                </a:ext>
              </a:extLst>
            </p:cNvPr>
            <p:cNvSpPr/>
            <p:nvPr/>
          </p:nvSpPr>
          <p:spPr>
            <a:xfrm>
              <a:off x="2276475" y="1914525"/>
              <a:ext cx="2365109" cy="7239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D850EFA0-2423-4427-B7B3-6C3F9E735DDD}"/>
                </a:ext>
              </a:extLst>
            </p:cNvPr>
            <p:cNvSpPr/>
            <p:nvPr/>
          </p:nvSpPr>
          <p:spPr>
            <a:xfrm>
              <a:off x="0" y="1962150"/>
              <a:ext cx="828675"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 Box 9">
              <a:extLst>
                <a:ext uri="{FF2B5EF4-FFF2-40B4-BE49-F238E27FC236}">
                  <a16:creationId xmlns:a16="http://schemas.microsoft.com/office/drawing/2014/main" id="{E863FB1A-75CD-473A-B6CF-4BC26E6764B0}"/>
                </a:ext>
              </a:extLst>
            </p:cNvPr>
            <p:cNvSpPr txBox="1"/>
            <p:nvPr/>
          </p:nvSpPr>
          <p:spPr>
            <a:xfrm>
              <a:off x="171450" y="2105025"/>
              <a:ext cx="586808" cy="371475"/>
            </a:xfrm>
            <a:prstGeom prst="rect">
              <a:avLst/>
            </a:prstGeom>
            <a:solidFill>
              <a:schemeClr val="accen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User request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10">
              <a:extLst>
                <a:ext uri="{FF2B5EF4-FFF2-40B4-BE49-F238E27FC236}">
                  <a16:creationId xmlns:a16="http://schemas.microsoft.com/office/drawing/2014/main" id="{D85CC5D3-E52B-4548-B055-8C2D48426706}"/>
                </a:ext>
              </a:extLst>
            </p:cNvPr>
            <p:cNvSpPr txBox="1"/>
            <p:nvPr/>
          </p:nvSpPr>
          <p:spPr>
            <a:xfrm>
              <a:off x="3143250" y="2171700"/>
              <a:ext cx="847725" cy="266700"/>
            </a:xfrm>
            <a:prstGeom prst="rect">
              <a:avLst/>
            </a:prstGeom>
            <a:solidFill>
              <a:srgbClr val="7030A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Controller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11">
              <a:extLst>
                <a:ext uri="{FF2B5EF4-FFF2-40B4-BE49-F238E27FC236}">
                  <a16:creationId xmlns:a16="http://schemas.microsoft.com/office/drawing/2014/main" id="{EB305802-FDD6-429C-8DBC-2484DC2FD212}"/>
                </a:ext>
              </a:extLst>
            </p:cNvPr>
            <p:cNvSpPr txBox="1"/>
            <p:nvPr/>
          </p:nvSpPr>
          <p:spPr>
            <a:xfrm>
              <a:off x="1093803" y="387948"/>
              <a:ext cx="657225" cy="257175"/>
            </a:xfrm>
            <a:prstGeom prst="rect">
              <a:avLst/>
            </a:prstGeom>
            <a:solidFill>
              <a:schemeClr val="accent2">
                <a:lumMod val="75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2">
              <a:extLst>
                <a:ext uri="{FF2B5EF4-FFF2-40B4-BE49-F238E27FC236}">
                  <a16:creationId xmlns:a16="http://schemas.microsoft.com/office/drawing/2014/main" id="{D326B403-73E9-47E5-A85C-AA7DDD387511}"/>
                </a:ext>
              </a:extLst>
            </p:cNvPr>
            <p:cNvSpPr txBox="1"/>
            <p:nvPr/>
          </p:nvSpPr>
          <p:spPr>
            <a:xfrm>
              <a:off x="4471986" y="353489"/>
              <a:ext cx="495300" cy="285750"/>
            </a:xfrm>
            <a:prstGeom prst="rect">
              <a:avLst/>
            </a:prstGeom>
            <a:solidFill>
              <a:schemeClr val="accent6">
                <a:lumMod val="75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3AD9403F-D45D-4FF8-AD78-17E14CDC21B1}"/>
                </a:ext>
              </a:extLst>
            </p:cNvPr>
            <p:cNvCxnSpPr>
              <a:cxnSpLocks/>
            </p:cNvCxnSpPr>
            <p:nvPr/>
          </p:nvCxnSpPr>
          <p:spPr>
            <a:xfrm>
              <a:off x="908778" y="2105025"/>
              <a:ext cx="1291497"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5306439-70F7-4210-8401-77E64DFA0C4D}"/>
                </a:ext>
              </a:extLst>
            </p:cNvPr>
            <p:cNvCxnSpPr/>
            <p:nvPr/>
          </p:nvCxnSpPr>
          <p:spPr>
            <a:xfrm flipH="1" flipV="1">
              <a:off x="1247775" y="895350"/>
              <a:ext cx="1247775" cy="98107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B6B7637-F340-4958-AABC-CFD3E4B39FFA}"/>
                </a:ext>
              </a:extLst>
            </p:cNvPr>
            <p:cNvCxnSpPr>
              <a:cxnSpLocks/>
            </p:cNvCxnSpPr>
            <p:nvPr/>
          </p:nvCxnSpPr>
          <p:spPr>
            <a:xfrm>
              <a:off x="2200275" y="904875"/>
              <a:ext cx="919648" cy="89535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6480A0F-BA33-482D-BFEE-BA58C4DFE976}"/>
                </a:ext>
              </a:extLst>
            </p:cNvPr>
            <p:cNvCxnSpPr/>
            <p:nvPr/>
          </p:nvCxnSpPr>
          <p:spPr>
            <a:xfrm flipV="1">
              <a:off x="3990975" y="885825"/>
              <a:ext cx="561975" cy="97155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FE27B9-7CCB-4E0E-B058-478AD9FD444D}"/>
                </a:ext>
              </a:extLst>
            </p:cNvPr>
            <p:cNvCxnSpPr/>
            <p:nvPr/>
          </p:nvCxnSpPr>
          <p:spPr>
            <a:xfrm flipH="1">
              <a:off x="4391024" y="904875"/>
              <a:ext cx="657225" cy="97155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066C248D-02A0-404C-BDE8-52E00267C8A6}"/>
              </a:ext>
            </a:extLst>
          </p:cNvPr>
          <p:cNvCxnSpPr>
            <a:cxnSpLocks/>
          </p:cNvCxnSpPr>
          <p:nvPr/>
        </p:nvCxnSpPr>
        <p:spPr>
          <a:xfrm flipH="1">
            <a:off x="3755999" y="5110803"/>
            <a:ext cx="1601218"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51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CONTROLLER</a:t>
            </a:r>
          </a:p>
        </p:txBody>
      </p:sp>
    </p:spTree>
    <p:extLst>
      <p:ext uri="{BB962C8B-B14F-4D97-AF65-F5344CB8AC3E}">
        <p14:creationId xmlns:p14="http://schemas.microsoft.com/office/powerpoint/2010/main" val="170644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145E4-CBFE-4DF9-99BD-77ED1CF72AF6}"/>
              </a:ext>
            </a:extLst>
          </p:cNvPr>
          <p:cNvSpPr>
            <a:spLocks noGrp="1"/>
          </p:cNvSpPr>
          <p:nvPr>
            <p:ph idx="1"/>
          </p:nvPr>
        </p:nvSpPr>
        <p:spPr>
          <a:xfrm>
            <a:off x="1265325" y="477672"/>
            <a:ext cx="10178322" cy="5786650"/>
          </a:xfrm>
        </p:spPr>
        <p:txBody>
          <a:bodyPr/>
          <a:lstStyle/>
          <a:p>
            <a:pPr>
              <a:lnSpc>
                <a:spcPct val="150000"/>
              </a:lnSpc>
            </a:pPr>
            <a:r>
              <a:rPr lang="en-US" dirty="0"/>
              <a:t>When a user issues a request on their favorite browser it is the controller that is going to respond to the request. The controller is going to respond to what has been written in the address bar by calling an action based on what is indicated on the address bar.</a:t>
            </a:r>
          </a:p>
          <a:p>
            <a:pPr>
              <a:lnSpc>
                <a:spcPct val="150000"/>
              </a:lnSpc>
            </a:pPr>
            <a:r>
              <a:rPr lang="en-US" dirty="0"/>
              <a:t>The question that we can ask our selves is how does the program know which controller to call given a scenario that there are many controllers? This is achieved by configuring the default Route, in this case a default controller that has been set is the one which will be called. In the code below the default has been set to use the Home controller and the Index Action. This is done in the startup.cs file.</a:t>
            </a:r>
          </a:p>
        </p:txBody>
      </p:sp>
      <p:pic>
        <p:nvPicPr>
          <p:cNvPr id="5" name="Picture 4">
            <a:extLst>
              <a:ext uri="{FF2B5EF4-FFF2-40B4-BE49-F238E27FC236}">
                <a16:creationId xmlns:a16="http://schemas.microsoft.com/office/drawing/2014/main" id="{7EAC0322-EE45-4E4F-BF93-F2EA2E413313}"/>
              </a:ext>
            </a:extLst>
          </p:cNvPr>
          <p:cNvPicPr>
            <a:picLocks noChangeAspect="1"/>
          </p:cNvPicPr>
          <p:nvPr/>
        </p:nvPicPr>
        <p:blipFill>
          <a:blip r:embed="rId2"/>
          <a:stretch>
            <a:fillRect/>
          </a:stretch>
        </p:blipFill>
        <p:spPr>
          <a:xfrm>
            <a:off x="3241776" y="4370694"/>
            <a:ext cx="6481053" cy="1497843"/>
          </a:xfrm>
          <a:prstGeom prst="rect">
            <a:avLst/>
          </a:prstGeom>
        </p:spPr>
      </p:pic>
    </p:spTree>
    <p:extLst>
      <p:ext uri="{BB962C8B-B14F-4D97-AF65-F5344CB8AC3E}">
        <p14:creationId xmlns:p14="http://schemas.microsoft.com/office/powerpoint/2010/main" val="309080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VIEW</a:t>
            </a:r>
          </a:p>
        </p:txBody>
      </p:sp>
    </p:spTree>
    <p:extLst>
      <p:ext uri="{BB962C8B-B14F-4D97-AF65-F5344CB8AC3E}">
        <p14:creationId xmlns:p14="http://schemas.microsoft.com/office/powerpoint/2010/main" val="242777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D65FF-D64E-4AC6-9D96-CAD29FE70B61}"/>
              </a:ext>
            </a:extLst>
          </p:cNvPr>
          <p:cNvSpPr>
            <a:spLocks noGrp="1"/>
          </p:cNvSpPr>
          <p:nvPr>
            <p:ph idx="1"/>
          </p:nvPr>
        </p:nvSpPr>
        <p:spPr>
          <a:xfrm>
            <a:off x="1224383" y="914400"/>
            <a:ext cx="10178322" cy="4787771"/>
          </a:xfrm>
        </p:spPr>
        <p:txBody>
          <a:bodyPr/>
          <a:lstStyle/>
          <a:p>
            <a:pPr>
              <a:lnSpc>
                <a:spcPct val="150000"/>
              </a:lnSpc>
            </a:pPr>
            <a:r>
              <a:rPr lang="en-US" dirty="0"/>
              <a:t>A View on the other hand is an HTML page that is used to display information/Data to the users of the System. For instance if we want to display list of customers, students etc. then a view has to be created for this purpose.</a:t>
            </a:r>
          </a:p>
        </p:txBody>
      </p:sp>
    </p:spTree>
    <p:extLst>
      <p:ext uri="{BB962C8B-B14F-4D97-AF65-F5344CB8AC3E}">
        <p14:creationId xmlns:p14="http://schemas.microsoft.com/office/powerpoint/2010/main" val="4058148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model</a:t>
            </a:r>
          </a:p>
        </p:txBody>
      </p:sp>
    </p:spTree>
    <p:extLst>
      <p:ext uri="{BB962C8B-B14F-4D97-AF65-F5344CB8AC3E}">
        <p14:creationId xmlns:p14="http://schemas.microsoft.com/office/powerpoint/2010/main" val="1709736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D65FF-D64E-4AC6-9D96-CAD29FE70B61}"/>
              </a:ext>
            </a:extLst>
          </p:cNvPr>
          <p:cNvSpPr>
            <a:spLocks noGrp="1"/>
          </p:cNvSpPr>
          <p:nvPr>
            <p:ph idx="1"/>
          </p:nvPr>
        </p:nvSpPr>
        <p:spPr>
          <a:xfrm>
            <a:off x="1224383" y="914400"/>
            <a:ext cx="10178322" cy="4271749"/>
          </a:xfrm>
        </p:spPr>
        <p:txBody>
          <a:bodyPr/>
          <a:lstStyle/>
          <a:p>
            <a:pPr>
              <a:lnSpc>
                <a:spcPct val="150000"/>
              </a:lnSpc>
            </a:pPr>
            <a:r>
              <a:rPr lang="en-US" dirty="0"/>
              <a:t>A model is a class that is responsible for storage and retrieval of data.</a:t>
            </a:r>
          </a:p>
          <a:p>
            <a:pPr>
              <a:lnSpc>
                <a:spcPct val="150000"/>
              </a:lnSpc>
            </a:pPr>
            <a:r>
              <a:rPr lang="en-US" dirty="0"/>
              <a:t>Will be talking more in details about Model Views and Controllers in-depth so that we can understand better about MVC.</a:t>
            </a:r>
          </a:p>
        </p:txBody>
      </p:sp>
    </p:spTree>
    <p:extLst>
      <p:ext uri="{BB962C8B-B14F-4D97-AF65-F5344CB8AC3E}">
        <p14:creationId xmlns:p14="http://schemas.microsoft.com/office/powerpoint/2010/main" val="240516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WWW </a:t>
            </a:r>
            <a:r>
              <a:rPr lang="en-US" sz="1800" dirty="0">
                <a:latin typeface="Times New Roman" panose="02020603050405020304" pitchFamily="18" charset="0"/>
                <a:ea typeface="Calibri" panose="020F0502020204030204" pitchFamily="34" charset="0"/>
                <a:cs typeface="Times New Roman" panose="02020603050405020304" pitchFamily="18" charset="0"/>
              </a:rPr>
              <a:t>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oot Folder</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Launch Setting File.json</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Model View Controller (MVC)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WWW ROOT FOLDER</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27" y="647207"/>
            <a:ext cx="10178322" cy="5421084"/>
          </a:xfrm>
        </p:spPr>
        <p:txBody>
          <a:bodyPr>
            <a:noAutofit/>
          </a:bodyPr>
          <a:lstStyle/>
          <a:p>
            <a:pPr>
              <a:lnSpc>
                <a:spcPct val="150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To serve static files i.e. HTML and Java script Files then the static files should be placed inside the WWW root folder. This folder is used to store the static files.</a:t>
            </a:r>
          </a:p>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create a </a:t>
            </a:r>
            <a:r>
              <a:rPr lang="en-US" dirty="0">
                <a:latin typeface="Times New Roman" panose="02020603050405020304" pitchFamily="18" charset="0"/>
                <a:ea typeface="Calibri" panose="020F0502020204030204" pitchFamily="34" charset="0"/>
                <a:cs typeface="Times New Roman" panose="02020603050405020304" pitchFamily="18" charset="0"/>
              </a:rPr>
              <a:t>www </a:t>
            </a:r>
            <a:r>
              <a:rPr lang="en-US" dirty="0">
                <a:effectLst/>
                <a:latin typeface="Times New Roman" panose="02020603050405020304" pitchFamily="18" charset="0"/>
                <a:ea typeface="Calibri" panose="020F0502020204030204" pitchFamily="34" charset="0"/>
                <a:cs typeface="Times New Roman" panose="02020603050405020304" pitchFamily="18" charset="0"/>
              </a:rPr>
              <a:t>folder.</a:t>
            </a:r>
          </a:p>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rPr>
              <a:t>Employee Management (Name of the project). Right click on it &gt;&gt; New Folder, the folder name give it wwwroot. </a:t>
            </a:r>
          </a:p>
          <a:p>
            <a:pPr>
              <a:lnSpc>
                <a:spcPct val="150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latin typeface="Garamond" panose="02020404030301010803" pitchFamily="18" charset="0"/>
            </a:endParaRPr>
          </a:p>
        </p:txBody>
      </p:sp>
      <p:pic>
        <p:nvPicPr>
          <p:cNvPr id="4" name="Picture 3">
            <a:extLst>
              <a:ext uri="{FF2B5EF4-FFF2-40B4-BE49-F238E27FC236}">
                <a16:creationId xmlns:a16="http://schemas.microsoft.com/office/drawing/2014/main" id="{3BBE25A6-11A1-494A-8C2C-BE8BCF967A5F}"/>
              </a:ext>
            </a:extLst>
          </p:cNvPr>
          <p:cNvPicPr/>
          <p:nvPr/>
        </p:nvPicPr>
        <p:blipFill>
          <a:blip r:embed="rId2"/>
          <a:stretch>
            <a:fillRect/>
          </a:stretch>
        </p:blipFill>
        <p:spPr>
          <a:xfrm>
            <a:off x="4125532" y="3009135"/>
            <a:ext cx="3940935" cy="2425749"/>
          </a:xfrm>
          <a:prstGeom prst="rect">
            <a:avLst/>
          </a:prstGeom>
        </p:spPr>
      </p:pic>
    </p:spTree>
    <p:extLst>
      <p:ext uri="{BB962C8B-B14F-4D97-AF65-F5344CB8AC3E}">
        <p14:creationId xmlns:p14="http://schemas.microsoft.com/office/powerpoint/2010/main" val="54375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27" y="647207"/>
            <a:ext cx="10178322" cy="5421084"/>
          </a:xfrm>
        </p:spPr>
        <p:txBody>
          <a:bodyPr>
            <a:noAutofit/>
          </a:bodyPr>
          <a:lstStyle/>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rPr>
              <a:t>Inside wwwroot there is an image file, to access it on the browser will write the path of that image so that it can be displayed on the browser.</a:t>
            </a:r>
          </a:p>
          <a:p>
            <a:pP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For it to be visible we need to tell our program that we want to access that image, hence in the Startup.cs we need to use the middle ware to access the image.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latin typeface="Garamond" panose="02020404030301010803" pitchFamily="18" charset="0"/>
            </a:endParaRPr>
          </a:p>
        </p:txBody>
      </p:sp>
      <p:pic>
        <p:nvPicPr>
          <p:cNvPr id="5" name="Picture 4">
            <a:extLst>
              <a:ext uri="{FF2B5EF4-FFF2-40B4-BE49-F238E27FC236}">
                <a16:creationId xmlns:a16="http://schemas.microsoft.com/office/drawing/2014/main" id="{FABABE0F-4A55-4F4F-8BA6-2C9EAD112813}"/>
              </a:ext>
            </a:extLst>
          </p:cNvPr>
          <p:cNvPicPr/>
          <p:nvPr/>
        </p:nvPicPr>
        <p:blipFill>
          <a:blip r:embed="rId2"/>
          <a:stretch>
            <a:fillRect/>
          </a:stretch>
        </p:blipFill>
        <p:spPr>
          <a:xfrm>
            <a:off x="6696880" y="1227449"/>
            <a:ext cx="3773644" cy="421047"/>
          </a:xfrm>
          <a:prstGeom prst="rect">
            <a:avLst/>
          </a:prstGeom>
        </p:spPr>
      </p:pic>
      <p:pic>
        <p:nvPicPr>
          <p:cNvPr id="6" name="Picture 5">
            <a:extLst>
              <a:ext uri="{FF2B5EF4-FFF2-40B4-BE49-F238E27FC236}">
                <a16:creationId xmlns:a16="http://schemas.microsoft.com/office/drawing/2014/main" id="{08E68643-429B-4EC5-AEB8-64EBF094F3E6}"/>
              </a:ext>
            </a:extLst>
          </p:cNvPr>
          <p:cNvPicPr/>
          <p:nvPr/>
        </p:nvPicPr>
        <p:blipFill>
          <a:blip r:embed="rId3"/>
          <a:stretch>
            <a:fillRect/>
          </a:stretch>
        </p:blipFill>
        <p:spPr>
          <a:xfrm>
            <a:off x="2331003" y="2733035"/>
            <a:ext cx="6252699" cy="2575944"/>
          </a:xfrm>
          <a:prstGeom prst="rect">
            <a:avLst/>
          </a:prstGeom>
        </p:spPr>
      </p:pic>
      <p:cxnSp>
        <p:nvCxnSpPr>
          <p:cNvPr id="7" name="Straight Arrow Connector 6">
            <a:extLst>
              <a:ext uri="{FF2B5EF4-FFF2-40B4-BE49-F238E27FC236}">
                <a16:creationId xmlns:a16="http://schemas.microsoft.com/office/drawing/2014/main" id="{90201E5E-C4D2-42F3-9673-D49FA6297B79}"/>
              </a:ext>
            </a:extLst>
          </p:cNvPr>
          <p:cNvCxnSpPr>
            <a:cxnSpLocks/>
          </p:cNvCxnSpPr>
          <p:nvPr/>
        </p:nvCxnSpPr>
        <p:spPr>
          <a:xfrm flipH="1">
            <a:off x="4110250" y="3357749"/>
            <a:ext cx="3152633" cy="17059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6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MODEL VIEW CONTROLLER</a:t>
            </a:r>
          </a:p>
        </p:txBody>
      </p:sp>
    </p:spTree>
    <p:extLst>
      <p:ext uri="{BB962C8B-B14F-4D97-AF65-F5344CB8AC3E}">
        <p14:creationId xmlns:p14="http://schemas.microsoft.com/office/powerpoint/2010/main" val="19670217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8150</TotalTime>
  <Words>684</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WWW ROOT FOLDER</vt:lpstr>
      <vt:lpstr>PowerPoint Presentation</vt:lpstr>
      <vt:lpstr>PowerPoint Presentation</vt:lpstr>
      <vt:lpstr>MODEL VIEW CONTROLLER</vt:lpstr>
      <vt:lpstr>PowerPoint Presentation</vt:lpstr>
      <vt:lpstr>PowerPoint Presentation</vt:lpstr>
      <vt:lpstr>CONTROLLER</vt:lpstr>
      <vt:lpstr>PowerPoint Presentation</vt:lpstr>
      <vt:lpstr>VIEW</vt:lpstr>
      <vt:lpstr>PowerPoint Presentation</vt:lpstr>
      <vt:lpstr>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630</cp:revision>
  <dcterms:created xsi:type="dcterms:W3CDTF">2016-09-07T08:26:27Z</dcterms:created>
  <dcterms:modified xsi:type="dcterms:W3CDTF">2021-09-08T08:51:15Z</dcterms:modified>
</cp:coreProperties>
</file>