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63" r:id="rId7"/>
    <p:sldId id="364" r:id="rId8"/>
    <p:sldId id="365" r:id="rId9"/>
    <p:sldId id="3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0" d="100"/>
          <a:sy n="70" d="100"/>
        </p:scale>
        <p:origin x="444" y="78"/>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11/18/2021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11/18/2021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11/18/2021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11/18/2021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11/18/2021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User Interface Design</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292620" y="559558"/>
            <a:ext cx="10178322" cy="5936776"/>
          </a:xfrm>
        </p:spPr>
        <p:txBody>
          <a:bodyPr/>
          <a:lstStyle/>
          <a:p>
            <a:r>
              <a:rPr lang="en-US" dirty="0"/>
              <a:t>The purpose of interface design is to have an appealing interface for the user to have an a good user experience. </a:t>
            </a:r>
          </a:p>
          <a:p>
            <a:r>
              <a:rPr lang="en-US" dirty="0"/>
              <a:t>This is to ensure that whatever the user is seeing interests the user, to achieve this then CSS and bootstrap is going to be used to make nice looking interface for the users of the system.</a:t>
            </a:r>
          </a:p>
          <a:p>
            <a:r>
              <a:rPr lang="en-US" dirty="0"/>
              <a:t>The final output will look as follows, I will have screen shoots for that.</a:t>
            </a:r>
          </a:p>
          <a:p>
            <a:pPr marL="0" indent="0">
              <a:buNone/>
            </a:pPr>
            <a:r>
              <a:rPr lang="en-US" dirty="0">
                <a:solidFill>
                  <a:srgbClr val="FF0000"/>
                </a:solidFill>
              </a:rPr>
              <a:t>The Login Page</a:t>
            </a:r>
          </a:p>
          <a:p>
            <a:pPr marL="0" indent="0" algn="ctr">
              <a:buNone/>
            </a:pPr>
            <a:endParaRPr lang="en-US" dirty="0"/>
          </a:p>
        </p:txBody>
      </p:sp>
      <p:pic>
        <p:nvPicPr>
          <p:cNvPr id="5" name="Picture 4">
            <a:extLst>
              <a:ext uri="{FF2B5EF4-FFF2-40B4-BE49-F238E27FC236}">
                <a16:creationId xmlns:a16="http://schemas.microsoft.com/office/drawing/2014/main" id="{80180E67-AB93-47F7-A548-E0A0F8FF6C4E}"/>
              </a:ext>
            </a:extLst>
          </p:cNvPr>
          <p:cNvPicPr>
            <a:picLocks noChangeAspect="1"/>
          </p:cNvPicPr>
          <p:nvPr/>
        </p:nvPicPr>
        <p:blipFill>
          <a:blip r:embed="rId2"/>
          <a:stretch>
            <a:fillRect/>
          </a:stretch>
        </p:blipFill>
        <p:spPr>
          <a:xfrm>
            <a:off x="2050945" y="2998817"/>
            <a:ext cx="4896533" cy="3019846"/>
          </a:xfrm>
          <a:prstGeom prst="rect">
            <a:avLst/>
          </a:prstGeom>
        </p:spPr>
      </p:pic>
    </p:spTree>
    <p:extLst>
      <p:ext uri="{BB962C8B-B14F-4D97-AF65-F5344CB8AC3E}">
        <p14:creationId xmlns:p14="http://schemas.microsoft.com/office/powerpoint/2010/main" val="276644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292620" y="559558"/>
            <a:ext cx="10178322" cy="5936776"/>
          </a:xfrm>
        </p:spPr>
        <p:txBody>
          <a:bodyPr/>
          <a:lstStyle/>
          <a:p>
            <a:r>
              <a:rPr lang="en-US" dirty="0"/>
              <a:t>Once the user enters the correct credentials, the system will login the user.</a:t>
            </a:r>
          </a:p>
          <a:p>
            <a:r>
              <a:rPr lang="en-US" dirty="0"/>
              <a:t>The left side of the window we have the side bar.</a:t>
            </a:r>
          </a:p>
          <a:p>
            <a:r>
              <a:rPr lang="en-US" dirty="0"/>
              <a:t>On the right side after the side bar we have the main content.</a:t>
            </a:r>
          </a:p>
          <a:p>
            <a:pPr marL="0" indent="0">
              <a:buNone/>
            </a:pPr>
            <a:r>
              <a:rPr lang="en-US" dirty="0">
                <a:solidFill>
                  <a:srgbClr val="FF0000"/>
                </a:solidFill>
              </a:rPr>
              <a:t>       Side Bar				  Main content</a:t>
            </a:r>
          </a:p>
          <a:p>
            <a:pPr marL="0" indent="0" algn="ctr">
              <a:buNone/>
            </a:pPr>
            <a:endParaRPr lang="en-US" dirty="0"/>
          </a:p>
        </p:txBody>
      </p:sp>
      <p:pic>
        <p:nvPicPr>
          <p:cNvPr id="4" name="Picture 3">
            <a:extLst>
              <a:ext uri="{FF2B5EF4-FFF2-40B4-BE49-F238E27FC236}">
                <a16:creationId xmlns:a16="http://schemas.microsoft.com/office/drawing/2014/main" id="{93BD74B8-4D60-4039-A759-4D0CCD72F96D}"/>
              </a:ext>
            </a:extLst>
          </p:cNvPr>
          <p:cNvPicPr>
            <a:picLocks noChangeAspect="1"/>
          </p:cNvPicPr>
          <p:nvPr/>
        </p:nvPicPr>
        <p:blipFill>
          <a:blip r:embed="rId2"/>
          <a:stretch>
            <a:fillRect/>
          </a:stretch>
        </p:blipFill>
        <p:spPr>
          <a:xfrm>
            <a:off x="1863683" y="2287116"/>
            <a:ext cx="2612782" cy="4011326"/>
          </a:xfrm>
          <a:prstGeom prst="rect">
            <a:avLst/>
          </a:prstGeom>
        </p:spPr>
      </p:pic>
      <p:pic>
        <p:nvPicPr>
          <p:cNvPr id="7" name="Picture 6">
            <a:extLst>
              <a:ext uri="{FF2B5EF4-FFF2-40B4-BE49-F238E27FC236}">
                <a16:creationId xmlns:a16="http://schemas.microsoft.com/office/drawing/2014/main" id="{00F945AC-70FD-4A76-8A58-2CE171969BFA}"/>
              </a:ext>
            </a:extLst>
          </p:cNvPr>
          <p:cNvPicPr>
            <a:picLocks noChangeAspect="1"/>
          </p:cNvPicPr>
          <p:nvPr/>
        </p:nvPicPr>
        <p:blipFill>
          <a:blip r:embed="rId3"/>
          <a:stretch>
            <a:fillRect/>
          </a:stretch>
        </p:blipFill>
        <p:spPr>
          <a:xfrm>
            <a:off x="4476465" y="2287116"/>
            <a:ext cx="6182437" cy="4011326"/>
          </a:xfrm>
          <a:prstGeom prst="rect">
            <a:avLst/>
          </a:prstGeom>
        </p:spPr>
      </p:pic>
    </p:spTree>
    <p:extLst>
      <p:ext uri="{BB962C8B-B14F-4D97-AF65-F5344CB8AC3E}">
        <p14:creationId xmlns:p14="http://schemas.microsoft.com/office/powerpoint/2010/main" val="384006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292620" y="559558"/>
            <a:ext cx="10178322" cy="5936776"/>
          </a:xfrm>
        </p:spPr>
        <p:txBody>
          <a:bodyPr/>
          <a:lstStyle/>
          <a:p>
            <a:r>
              <a:rPr lang="en-US" dirty="0"/>
              <a:t>Then we have buttons for each record for editing and deleting.</a:t>
            </a:r>
          </a:p>
          <a:p>
            <a:pPr marL="0" indent="0">
              <a:buNone/>
            </a:pPr>
            <a:r>
              <a:rPr lang="en-US" dirty="0">
                <a:solidFill>
                  <a:srgbClr val="FF0000"/>
                </a:solidFill>
              </a:rPr>
              <a:t>			</a:t>
            </a:r>
            <a:endParaRPr lang="en-US" dirty="0"/>
          </a:p>
        </p:txBody>
      </p:sp>
      <p:pic>
        <p:nvPicPr>
          <p:cNvPr id="9" name="Picture 8">
            <a:extLst>
              <a:ext uri="{FF2B5EF4-FFF2-40B4-BE49-F238E27FC236}">
                <a16:creationId xmlns:a16="http://schemas.microsoft.com/office/drawing/2014/main" id="{C06B84D9-8C85-4E5C-8EED-124B89D06C87}"/>
              </a:ext>
            </a:extLst>
          </p:cNvPr>
          <p:cNvPicPr>
            <a:picLocks noChangeAspect="1"/>
          </p:cNvPicPr>
          <p:nvPr/>
        </p:nvPicPr>
        <p:blipFill>
          <a:blip r:embed="rId2"/>
          <a:stretch>
            <a:fillRect/>
          </a:stretch>
        </p:blipFill>
        <p:spPr>
          <a:xfrm>
            <a:off x="3343703" y="915788"/>
            <a:ext cx="1596787" cy="5026423"/>
          </a:xfrm>
          <a:prstGeom prst="rect">
            <a:avLst/>
          </a:prstGeom>
        </p:spPr>
      </p:pic>
    </p:spTree>
    <p:extLst>
      <p:ext uri="{BB962C8B-B14F-4D97-AF65-F5344CB8AC3E}">
        <p14:creationId xmlns:p14="http://schemas.microsoft.com/office/powerpoint/2010/main" val="24053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292620" y="559558"/>
            <a:ext cx="10178322" cy="5936776"/>
          </a:xfrm>
        </p:spPr>
        <p:txBody>
          <a:bodyPr/>
          <a:lstStyle/>
          <a:p>
            <a:r>
              <a:rPr lang="en-US" dirty="0"/>
              <a:t>The main aim of this session is to have our user interface look exactly as what have seen in the previous </a:t>
            </a:r>
            <a:r>
              <a:rPr lang="en-US"/>
              <a:t>slides.</a:t>
            </a:r>
          </a:p>
          <a:p>
            <a:endParaRPr lang="en-US" dirty="0"/>
          </a:p>
          <a:p>
            <a:pPr marL="0" indent="0">
              <a:buNone/>
            </a:pPr>
            <a:r>
              <a:rPr lang="en-US" dirty="0">
                <a:solidFill>
                  <a:srgbClr val="FF0000"/>
                </a:solidFill>
              </a:rPr>
              <a:t>			</a:t>
            </a:r>
            <a:endParaRPr lang="en-US" dirty="0"/>
          </a:p>
        </p:txBody>
      </p:sp>
    </p:spTree>
    <p:extLst>
      <p:ext uri="{BB962C8B-B14F-4D97-AF65-F5344CB8AC3E}">
        <p14:creationId xmlns:p14="http://schemas.microsoft.com/office/powerpoint/2010/main" val="414376044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11633</TotalTime>
  <Words>300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900</cp:revision>
  <dcterms:created xsi:type="dcterms:W3CDTF">2016-09-07T08:26:27Z</dcterms:created>
  <dcterms:modified xsi:type="dcterms:W3CDTF">2021-11-18T13:20:47Z</dcterms:modified>
</cp:coreProperties>
</file>